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89" r:id="rId5"/>
    <p:sldId id="301" r:id="rId6"/>
    <p:sldId id="264" r:id="rId7"/>
    <p:sldId id="300" r:id="rId8"/>
    <p:sldId id="260" r:id="rId9"/>
    <p:sldId id="295" r:id="rId10"/>
    <p:sldId id="302" r:id="rId11"/>
    <p:sldId id="278" r:id="rId12"/>
    <p:sldId id="266" r:id="rId1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5A3E"/>
    <a:srgbClr val="6C7073"/>
    <a:srgbClr val="FBF5A3"/>
    <a:srgbClr val="E3C50F"/>
    <a:srgbClr val="F5E517"/>
    <a:srgbClr val="E8D8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2" autoAdjust="0"/>
  </p:normalViewPr>
  <p:slideViewPr>
    <p:cSldViewPr>
      <p:cViewPr varScale="1">
        <p:scale>
          <a:sx n="56" d="100"/>
          <a:sy n="56" d="100"/>
        </p:scale>
        <p:origin x="63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sv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14.svg"/><Relationship Id="rId3" Type="http://schemas.openxmlformats.org/officeDocument/2006/relationships/image" Target="../media/image4.png"/><Relationship Id="rId21" Type="http://schemas.openxmlformats.org/officeDocument/2006/relationships/image" Target="../media/image34.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31.svg"/><Relationship Id="rId20" Type="http://schemas.openxmlformats.org/officeDocument/2006/relationships/image" Target="../media/image33.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7.png"/><Relationship Id="rId10" Type="http://schemas.openxmlformats.org/officeDocument/2006/relationships/image" Target="../media/image26.svg"/><Relationship Id="rId19"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25.png"/><Relationship Id="rId14" Type="http://schemas.openxmlformats.org/officeDocument/2006/relationships/image" Target="../media/image30.sv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image" Target="../media/image12.svg"/><Relationship Id="rId12" Type="http://schemas.openxmlformats.org/officeDocument/2006/relationships/image" Target="../media/image13.png"/><Relationship Id="rId2" Type="http://schemas.openxmlformats.org/officeDocument/2006/relationships/image" Target="../media/image2.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svg"/><Relationship Id="rId5" Type="http://schemas.openxmlformats.org/officeDocument/2006/relationships/image" Target="../media/image36.svg"/><Relationship Id="rId15" Type="http://schemas.openxmlformats.org/officeDocument/2006/relationships/image" Target="../media/image33.svg"/><Relationship Id="rId10" Type="http://schemas.openxmlformats.org/officeDocument/2006/relationships/image" Target="../media/image7.png"/><Relationship Id="rId4" Type="http://schemas.openxmlformats.org/officeDocument/2006/relationships/image" Target="../media/image35.png"/><Relationship Id="rId9" Type="http://schemas.openxmlformats.org/officeDocument/2006/relationships/image" Target="../media/image30.sv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image" Target="../media/image38.sv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7.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png"/><Relationship Id="rId7"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904070" y="8562041"/>
            <a:ext cx="1719707" cy="2277758"/>
          </a:xfrm>
          <a:prstGeom prst="rect">
            <a:avLst/>
          </a:prstGeom>
        </p:spPr>
      </p:pic>
      <p:pic>
        <p:nvPicPr>
          <p:cNvPr id="4" name="Picture 4"/>
          <p:cNvPicPr>
            <a:picLocks noChangeAspect="1"/>
          </p:cNvPicPr>
          <p:nvPr/>
        </p:nvPicPr>
        <p:blipFill>
          <a:blip r:embed="rId2"/>
          <a:srcRect/>
          <a:stretch>
            <a:fillRect/>
          </a:stretch>
        </p:blipFill>
        <p:spPr>
          <a:xfrm>
            <a:off x="1392984" y="8562041"/>
            <a:ext cx="1719707" cy="2277758"/>
          </a:xfrm>
          <a:prstGeom prst="rect">
            <a:avLst/>
          </a:prstGeom>
        </p:spPr>
      </p:pic>
      <p:pic>
        <p:nvPicPr>
          <p:cNvPr id="5" name="Picture 5"/>
          <p:cNvPicPr>
            <a:picLocks noChangeAspect="1"/>
          </p:cNvPicPr>
          <p:nvPr/>
        </p:nvPicPr>
        <p:blipFill>
          <a:blip r:embed="rId2"/>
          <a:srcRect/>
          <a:stretch>
            <a:fillRect/>
          </a:stretch>
        </p:blipFill>
        <p:spPr>
          <a:xfrm>
            <a:off x="3690038" y="8562041"/>
            <a:ext cx="1719707" cy="2277758"/>
          </a:xfrm>
          <a:prstGeom prst="rect">
            <a:avLst/>
          </a:prstGeom>
        </p:spPr>
      </p:pic>
      <p:pic>
        <p:nvPicPr>
          <p:cNvPr id="6" name="Picture 6"/>
          <p:cNvPicPr>
            <a:picLocks noChangeAspect="1"/>
          </p:cNvPicPr>
          <p:nvPr/>
        </p:nvPicPr>
        <p:blipFill>
          <a:blip r:embed="rId2"/>
          <a:srcRect/>
          <a:stretch>
            <a:fillRect/>
          </a:stretch>
        </p:blipFill>
        <p:spPr>
          <a:xfrm>
            <a:off x="5987092" y="8562041"/>
            <a:ext cx="1719707" cy="2277758"/>
          </a:xfrm>
          <a:prstGeom prst="rect">
            <a:avLst/>
          </a:prstGeom>
        </p:spPr>
      </p:pic>
      <p:pic>
        <p:nvPicPr>
          <p:cNvPr id="7" name="Picture 7"/>
          <p:cNvPicPr>
            <a:picLocks noChangeAspect="1"/>
          </p:cNvPicPr>
          <p:nvPr/>
        </p:nvPicPr>
        <p:blipFill>
          <a:blip r:embed="rId2"/>
          <a:srcRect/>
          <a:stretch>
            <a:fillRect/>
          </a:stretch>
        </p:blipFill>
        <p:spPr>
          <a:xfrm>
            <a:off x="8284146" y="8562041"/>
            <a:ext cx="1719707" cy="2277758"/>
          </a:xfrm>
          <a:prstGeom prst="rect">
            <a:avLst/>
          </a:prstGeom>
        </p:spPr>
      </p:pic>
      <p:pic>
        <p:nvPicPr>
          <p:cNvPr id="8" name="Picture 8"/>
          <p:cNvPicPr>
            <a:picLocks noChangeAspect="1"/>
          </p:cNvPicPr>
          <p:nvPr/>
        </p:nvPicPr>
        <p:blipFill>
          <a:blip r:embed="rId2"/>
          <a:srcRect/>
          <a:stretch>
            <a:fillRect/>
          </a:stretch>
        </p:blipFill>
        <p:spPr>
          <a:xfrm>
            <a:off x="10581201" y="8562041"/>
            <a:ext cx="1719707" cy="2277758"/>
          </a:xfrm>
          <a:prstGeom prst="rect">
            <a:avLst/>
          </a:prstGeom>
        </p:spPr>
      </p:pic>
      <p:pic>
        <p:nvPicPr>
          <p:cNvPr id="9" name="Picture 9"/>
          <p:cNvPicPr>
            <a:picLocks noChangeAspect="1"/>
          </p:cNvPicPr>
          <p:nvPr/>
        </p:nvPicPr>
        <p:blipFill>
          <a:blip r:embed="rId2"/>
          <a:srcRect/>
          <a:stretch>
            <a:fillRect/>
          </a:stretch>
        </p:blipFill>
        <p:spPr>
          <a:xfrm>
            <a:off x="12878255" y="8562041"/>
            <a:ext cx="1719707" cy="2277758"/>
          </a:xfrm>
          <a:prstGeom prst="rect">
            <a:avLst/>
          </a:prstGeom>
        </p:spPr>
      </p:pic>
      <p:pic>
        <p:nvPicPr>
          <p:cNvPr id="10" name="Picture 10"/>
          <p:cNvPicPr>
            <a:picLocks noChangeAspect="1"/>
          </p:cNvPicPr>
          <p:nvPr/>
        </p:nvPicPr>
        <p:blipFill>
          <a:blip r:embed="rId3"/>
          <a:srcRect t="71455" r="66612"/>
          <a:stretch>
            <a:fillRect/>
          </a:stretch>
        </p:blipFill>
        <p:spPr>
          <a:xfrm>
            <a:off x="-631845" y="25526"/>
            <a:ext cx="3609974" cy="2201588"/>
          </a:xfrm>
          <a:prstGeom prst="rect">
            <a:avLst/>
          </a:prstGeom>
        </p:spPr>
      </p:pic>
      <p:pic>
        <p:nvPicPr>
          <p:cNvPr id="11" name="Picture 11"/>
          <p:cNvPicPr>
            <a:picLocks noChangeAspect="1"/>
          </p:cNvPicPr>
          <p:nvPr/>
        </p:nvPicPr>
        <p:blipFill>
          <a:blip r:embed="rId4"/>
          <a:srcRect t="71455" r="66612"/>
          <a:stretch>
            <a:fillRect/>
          </a:stretch>
        </p:blipFill>
        <p:spPr>
          <a:xfrm>
            <a:off x="15309870" y="25526"/>
            <a:ext cx="3609974" cy="2201588"/>
          </a:xfrm>
          <a:prstGeom prst="rect">
            <a:avLst/>
          </a:prstGeom>
        </p:spPr>
      </p:pic>
      <p:pic>
        <p:nvPicPr>
          <p:cNvPr id="12" name="Picture 12"/>
          <p:cNvPicPr>
            <a:picLocks noChangeAspect="1"/>
          </p:cNvPicPr>
          <p:nvPr/>
        </p:nvPicPr>
        <p:blipFill>
          <a:blip r:embed="rId5"/>
          <a:srcRect/>
          <a:stretch>
            <a:fillRect/>
          </a:stretch>
        </p:blipFill>
        <p:spPr>
          <a:xfrm>
            <a:off x="7368236" y="-33516"/>
            <a:ext cx="3551527" cy="2388402"/>
          </a:xfrm>
          <a:prstGeom prst="rect">
            <a:avLst/>
          </a:prstGeom>
        </p:spPr>
      </p:pic>
      <p:pic>
        <p:nvPicPr>
          <p:cNvPr id="13" name="Picture 13"/>
          <p:cNvPicPr>
            <a:picLocks noChangeAspect="1"/>
          </p:cNvPicPr>
          <p:nvPr/>
        </p:nvPicPr>
        <p:blipFill>
          <a:blip r:embed="rId3"/>
          <a:srcRect l="60792" b="64993"/>
          <a:stretch>
            <a:fillRect/>
          </a:stretch>
        </p:blipFill>
        <p:spPr>
          <a:xfrm>
            <a:off x="4402687" y="-353298"/>
            <a:ext cx="2867065" cy="1826022"/>
          </a:xfrm>
          <a:prstGeom prst="rect">
            <a:avLst/>
          </a:prstGeom>
        </p:spPr>
      </p:pic>
      <p:pic>
        <p:nvPicPr>
          <p:cNvPr id="14" name="Picture 14"/>
          <p:cNvPicPr>
            <a:picLocks noChangeAspect="1"/>
          </p:cNvPicPr>
          <p:nvPr/>
        </p:nvPicPr>
        <p:blipFill>
          <a:blip r:embed="rId4"/>
          <a:srcRect l="60792" b="64993"/>
          <a:stretch>
            <a:fillRect/>
          </a:stretch>
        </p:blipFill>
        <p:spPr>
          <a:xfrm>
            <a:off x="11018248" y="-353298"/>
            <a:ext cx="2867065" cy="1826022"/>
          </a:xfrm>
          <a:prstGeom prst="rect">
            <a:avLst/>
          </a:prstGeom>
        </p:spPr>
      </p:pic>
      <p:pic>
        <p:nvPicPr>
          <p:cNvPr id="15" name="Picture 15"/>
          <p:cNvPicPr>
            <a:picLocks noChangeAspect="1"/>
          </p:cNvPicPr>
          <p:nvPr/>
        </p:nvPicPr>
        <p:blipFill>
          <a:blip r:embed="rId4"/>
          <a:srcRect t="19357" r="35583" b="29781"/>
          <a:stretch>
            <a:fillRect/>
          </a:stretch>
        </p:blipFill>
        <p:spPr>
          <a:xfrm>
            <a:off x="2247133" y="147174"/>
            <a:ext cx="2066009" cy="1163625"/>
          </a:xfrm>
          <a:prstGeom prst="rect">
            <a:avLst/>
          </a:prstGeom>
        </p:spPr>
      </p:pic>
      <p:pic>
        <p:nvPicPr>
          <p:cNvPr id="16" name="Picture 16"/>
          <p:cNvPicPr>
            <a:picLocks noChangeAspect="1"/>
          </p:cNvPicPr>
          <p:nvPr/>
        </p:nvPicPr>
        <p:blipFill>
          <a:blip r:embed="rId3"/>
          <a:srcRect t="19357" r="35583" b="29781"/>
          <a:stretch>
            <a:fillRect/>
          </a:stretch>
        </p:blipFill>
        <p:spPr>
          <a:xfrm>
            <a:off x="13974858" y="147174"/>
            <a:ext cx="2066009" cy="1163625"/>
          </a:xfrm>
          <a:prstGeom prst="rect">
            <a:avLst/>
          </a:prstGeom>
        </p:spPr>
      </p:pic>
      <p:pic>
        <p:nvPicPr>
          <p:cNvPr id="19" name="Picture 19"/>
          <p:cNvPicPr>
            <a:picLocks noChangeAspect="1"/>
          </p:cNvPicPr>
          <p:nvPr/>
        </p:nvPicPr>
        <p:blipFill>
          <a:blip r:embed="rId2"/>
          <a:srcRect/>
          <a:stretch>
            <a:fillRect/>
          </a:stretch>
        </p:blipFill>
        <p:spPr>
          <a:xfrm>
            <a:off x="15175309" y="8562041"/>
            <a:ext cx="1719707" cy="2277758"/>
          </a:xfrm>
          <a:prstGeom prst="rect">
            <a:avLst/>
          </a:prstGeom>
        </p:spPr>
      </p:pic>
      <p:pic>
        <p:nvPicPr>
          <p:cNvPr id="20" name="Picture 20"/>
          <p:cNvPicPr>
            <a:picLocks noChangeAspect="1"/>
          </p:cNvPicPr>
          <p:nvPr/>
        </p:nvPicPr>
        <p:blipFill>
          <a:blip r:embed="rId2"/>
          <a:srcRect/>
          <a:stretch>
            <a:fillRect/>
          </a:stretch>
        </p:blipFill>
        <p:spPr>
          <a:xfrm>
            <a:off x="17472363" y="8562041"/>
            <a:ext cx="1719707" cy="2277758"/>
          </a:xfrm>
          <a:prstGeom prst="rect">
            <a:avLst/>
          </a:prstGeom>
        </p:spPr>
      </p:pic>
      <p:sp>
        <p:nvSpPr>
          <p:cNvPr id="23" name="TextBox 9">
            <a:extLst>
              <a:ext uri="{FF2B5EF4-FFF2-40B4-BE49-F238E27FC236}">
                <a16:creationId xmlns:a16="http://schemas.microsoft.com/office/drawing/2014/main" id="{4850341F-556D-3403-4AA4-666CD255E891}"/>
              </a:ext>
            </a:extLst>
          </p:cNvPr>
          <p:cNvSpPr txBox="1"/>
          <p:nvPr/>
        </p:nvSpPr>
        <p:spPr>
          <a:xfrm>
            <a:off x="2003781" y="3377083"/>
            <a:ext cx="14280436" cy="3118674"/>
          </a:xfrm>
          <a:prstGeom prst="rect">
            <a:avLst/>
          </a:prstGeom>
        </p:spPr>
        <p:txBody>
          <a:bodyPr wrap="square" lIns="0" tIns="0" rIns="0" bIns="0" rtlCol="0" anchor="t">
            <a:spAutoFit/>
          </a:bodyPr>
          <a:lstStyle/>
          <a:p>
            <a:pPr marL="0" lvl="0" indent="0" algn="ctr">
              <a:lnSpc>
                <a:spcPct val="150000"/>
              </a:lnSpc>
              <a:spcBef>
                <a:spcPct val="0"/>
              </a:spcBef>
            </a:pPr>
            <a:r>
              <a:rPr lang="en-US" sz="7200" b="1" u="none" dirty="0">
                <a:solidFill>
                  <a:srgbClr val="D35A3E"/>
                </a:solidFill>
                <a:latin typeface="Arial" panose="020B0604020202020204" pitchFamily="34" charset="0"/>
                <a:cs typeface="Arial" panose="020B0604020202020204" pitchFamily="34" charset="0"/>
              </a:rPr>
              <a:t>CHÀO MỪNG CÁC EM ĐẾN </a:t>
            </a:r>
            <a:r>
              <a:rPr lang="en-US" sz="7200" b="1" u="none">
                <a:solidFill>
                  <a:srgbClr val="D35A3E"/>
                </a:solidFill>
                <a:latin typeface="Arial" panose="020B0604020202020204" pitchFamily="34" charset="0"/>
                <a:cs typeface="Arial" panose="020B0604020202020204" pitchFamily="34" charset="0"/>
              </a:rPr>
              <a:t>VỚI TIẾT HỌC ÂM NHẠC HÔM NAY! </a:t>
            </a:r>
            <a:endParaRPr lang="en-US" sz="7200" b="1" u="none" dirty="0">
              <a:solidFill>
                <a:srgbClr val="D35A3E"/>
              </a:solidFill>
              <a:latin typeface="Arial" panose="020B0604020202020204" pitchFamily="34" charset="0"/>
              <a:cs typeface="Arial" panose="020B0604020202020204" pitchFamily="34" charset="0"/>
            </a:endParaRP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904070" y="8562041"/>
            <a:ext cx="1719707" cy="2277758"/>
          </a:xfrm>
          <a:prstGeom prst="rect">
            <a:avLst/>
          </a:prstGeom>
        </p:spPr>
      </p:pic>
      <p:pic>
        <p:nvPicPr>
          <p:cNvPr id="4" name="Picture 4"/>
          <p:cNvPicPr>
            <a:picLocks noChangeAspect="1"/>
          </p:cNvPicPr>
          <p:nvPr/>
        </p:nvPicPr>
        <p:blipFill>
          <a:blip r:embed="rId2"/>
          <a:srcRect/>
          <a:stretch>
            <a:fillRect/>
          </a:stretch>
        </p:blipFill>
        <p:spPr>
          <a:xfrm>
            <a:off x="1392984" y="8562041"/>
            <a:ext cx="1719707" cy="2277758"/>
          </a:xfrm>
          <a:prstGeom prst="rect">
            <a:avLst/>
          </a:prstGeom>
        </p:spPr>
      </p:pic>
      <p:pic>
        <p:nvPicPr>
          <p:cNvPr id="5" name="Picture 5"/>
          <p:cNvPicPr>
            <a:picLocks noChangeAspect="1"/>
          </p:cNvPicPr>
          <p:nvPr/>
        </p:nvPicPr>
        <p:blipFill>
          <a:blip r:embed="rId2"/>
          <a:srcRect/>
          <a:stretch>
            <a:fillRect/>
          </a:stretch>
        </p:blipFill>
        <p:spPr>
          <a:xfrm>
            <a:off x="3690038" y="8562041"/>
            <a:ext cx="1719707" cy="2277758"/>
          </a:xfrm>
          <a:prstGeom prst="rect">
            <a:avLst/>
          </a:prstGeom>
        </p:spPr>
      </p:pic>
      <p:pic>
        <p:nvPicPr>
          <p:cNvPr id="6" name="Picture 6"/>
          <p:cNvPicPr>
            <a:picLocks noChangeAspect="1"/>
          </p:cNvPicPr>
          <p:nvPr/>
        </p:nvPicPr>
        <p:blipFill>
          <a:blip r:embed="rId2"/>
          <a:srcRect/>
          <a:stretch>
            <a:fillRect/>
          </a:stretch>
        </p:blipFill>
        <p:spPr>
          <a:xfrm>
            <a:off x="5987092" y="8562041"/>
            <a:ext cx="1719707" cy="2277758"/>
          </a:xfrm>
          <a:prstGeom prst="rect">
            <a:avLst/>
          </a:prstGeom>
        </p:spPr>
      </p:pic>
      <p:pic>
        <p:nvPicPr>
          <p:cNvPr id="7" name="Picture 7"/>
          <p:cNvPicPr>
            <a:picLocks noChangeAspect="1"/>
          </p:cNvPicPr>
          <p:nvPr/>
        </p:nvPicPr>
        <p:blipFill>
          <a:blip r:embed="rId2"/>
          <a:srcRect/>
          <a:stretch>
            <a:fillRect/>
          </a:stretch>
        </p:blipFill>
        <p:spPr>
          <a:xfrm>
            <a:off x="8284146" y="8562041"/>
            <a:ext cx="1719707" cy="2277758"/>
          </a:xfrm>
          <a:prstGeom prst="rect">
            <a:avLst/>
          </a:prstGeom>
        </p:spPr>
      </p:pic>
      <p:pic>
        <p:nvPicPr>
          <p:cNvPr id="8" name="Picture 8"/>
          <p:cNvPicPr>
            <a:picLocks noChangeAspect="1"/>
          </p:cNvPicPr>
          <p:nvPr/>
        </p:nvPicPr>
        <p:blipFill>
          <a:blip r:embed="rId2"/>
          <a:srcRect/>
          <a:stretch>
            <a:fillRect/>
          </a:stretch>
        </p:blipFill>
        <p:spPr>
          <a:xfrm>
            <a:off x="10581201" y="8562041"/>
            <a:ext cx="1719707" cy="2277758"/>
          </a:xfrm>
          <a:prstGeom prst="rect">
            <a:avLst/>
          </a:prstGeom>
        </p:spPr>
      </p:pic>
      <p:pic>
        <p:nvPicPr>
          <p:cNvPr id="9" name="Picture 9"/>
          <p:cNvPicPr>
            <a:picLocks noChangeAspect="1"/>
          </p:cNvPicPr>
          <p:nvPr/>
        </p:nvPicPr>
        <p:blipFill>
          <a:blip r:embed="rId2"/>
          <a:srcRect/>
          <a:stretch>
            <a:fillRect/>
          </a:stretch>
        </p:blipFill>
        <p:spPr>
          <a:xfrm>
            <a:off x="12878255" y="8562041"/>
            <a:ext cx="1719707" cy="2277758"/>
          </a:xfrm>
          <a:prstGeom prst="rect">
            <a:avLst/>
          </a:prstGeom>
        </p:spPr>
      </p:pic>
      <p:pic>
        <p:nvPicPr>
          <p:cNvPr id="10" name="Picture 10"/>
          <p:cNvPicPr>
            <a:picLocks noChangeAspect="1"/>
          </p:cNvPicPr>
          <p:nvPr/>
        </p:nvPicPr>
        <p:blipFill>
          <a:blip r:embed="rId3"/>
          <a:srcRect t="71455" r="66612"/>
          <a:stretch>
            <a:fillRect/>
          </a:stretch>
        </p:blipFill>
        <p:spPr>
          <a:xfrm>
            <a:off x="-631845" y="25526"/>
            <a:ext cx="3609974" cy="2201588"/>
          </a:xfrm>
          <a:prstGeom prst="rect">
            <a:avLst/>
          </a:prstGeom>
        </p:spPr>
      </p:pic>
      <p:pic>
        <p:nvPicPr>
          <p:cNvPr id="12" name="Picture 12"/>
          <p:cNvPicPr>
            <a:picLocks noChangeAspect="1"/>
          </p:cNvPicPr>
          <p:nvPr/>
        </p:nvPicPr>
        <p:blipFill>
          <a:blip r:embed="rId4"/>
          <a:srcRect/>
          <a:stretch>
            <a:fillRect/>
          </a:stretch>
        </p:blipFill>
        <p:spPr>
          <a:xfrm>
            <a:off x="14896820" y="-185101"/>
            <a:ext cx="3551527" cy="2388402"/>
          </a:xfrm>
          <a:prstGeom prst="rect">
            <a:avLst/>
          </a:prstGeom>
        </p:spPr>
      </p:pic>
      <p:pic>
        <p:nvPicPr>
          <p:cNvPr id="13" name="Picture 13"/>
          <p:cNvPicPr>
            <a:picLocks noChangeAspect="1"/>
          </p:cNvPicPr>
          <p:nvPr/>
        </p:nvPicPr>
        <p:blipFill>
          <a:blip r:embed="rId3"/>
          <a:srcRect l="60792" b="64993"/>
          <a:stretch>
            <a:fillRect/>
          </a:stretch>
        </p:blipFill>
        <p:spPr>
          <a:xfrm>
            <a:off x="4402687" y="-353298"/>
            <a:ext cx="2867065" cy="1826022"/>
          </a:xfrm>
          <a:prstGeom prst="rect">
            <a:avLst/>
          </a:prstGeom>
        </p:spPr>
      </p:pic>
      <p:pic>
        <p:nvPicPr>
          <p:cNvPr id="15" name="Picture 15"/>
          <p:cNvPicPr>
            <a:picLocks noChangeAspect="1"/>
          </p:cNvPicPr>
          <p:nvPr/>
        </p:nvPicPr>
        <p:blipFill>
          <a:blip r:embed="rId5"/>
          <a:srcRect t="19357" r="35583" b="29781"/>
          <a:stretch>
            <a:fillRect/>
          </a:stretch>
        </p:blipFill>
        <p:spPr>
          <a:xfrm>
            <a:off x="2247133" y="147174"/>
            <a:ext cx="2066009" cy="1163625"/>
          </a:xfrm>
          <a:prstGeom prst="rect">
            <a:avLst/>
          </a:prstGeom>
        </p:spPr>
      </p:pic>
      <p:pic>
        <p:nvPicPr>
          <p:cNvPr id="19" name="Picture 19"/>
          <p:cNvPicPr>
            <a:picLocks noChangeAspect="1"/>
          </p:cNvPicPr>
          <p:nvPr/>
        </p:nvPicPr>
        <p:blipFill>
          <a:blip r:embed="rId2"/>
          <a:srcRect/>
          <a:stretch>
            <a:fillRect/>
          </a:stretch>
        </p:blipFill>
        <p:spPr>
          <a:xfrm>
            <a:off x="15175309" y="8562041"/>
            <a:ext cx="1719707" cy="2277758"/>
          </a:xfrm>
          <a:prstGeom prst="rect">
            <a:avLst/>
          </a:prstGeom>
        </p:spPr>
      </p:pic>
      <p:pic>
        <p:nvPicPr>
          <p:cNvPr id="20" name="Picture 20"/>
          <p:cNvPicPr>
            <a:picLocks noChangeAspect="1"/>
          </p:cNvPicPr>
          <p:nvPr/>
        </p:nvPicPr>
        <p:blipFill>
          <a:blip r:embed="rId2"/>
          <a:srcRect/>
          <a:stretch>
            <a:fillRect/>
          </a:stretch>
        </p:blipFill>
        <p:spPr>
          <a:xfrm>
            <a:off x="17472363" y="8562041"/>
            <a:ext cx="1719707" cy="2277758"/>
          </a:xfrm>
          <a:prstGeom prst="rect">
            <a:avLst/>
          </a:prstGeom>
        </p:spPr>
      </p:pic>
      <p:sp>
        <p:nvSpPr>
          <p:cNvPr id="18" name="TextBox 10">
            <a:extLst>
              <a:ext uri="{FF2B5EF4-FFF2-40B4-BE49-F238E27FC236}">
                <a16:creationId xmlns:a16="http://schemas.microsoft.com/office/drawing/2014/main" id="{81D2AC43-A5AE-06A4-191A-5353F413AB0E}"/>
              </a:ext>
            </a:extLst>
          </p:cNvPr>
          <p:cNvSpPr txBox="1"/>
          <p:nvPr/>
        </p:nvSpPr>
        <p:spPr>
          <a:xfrm>
            <a:off x="3489656" y="897635"/>
            <a:ext cx="11308680" cy="830997"/>
          </a:xfrm>
          <a:prstGeom prst="rect">
            <a:avLst/>
          </a:prstGeom>
        </p:spPr>
        <p:txBody>
          <a:bodyPr wrap="square" lIns="0" tIns="0" rIns="0" bIns="0" rtlCol="0" anchor="t">
            <a:spAutoFit/>
          </a:bodyPr>
          <a:lstStyle/>
          <a:p>
            <a:pPr algn="ctr"/>
            <a:r>
              <a:rPr lang="en-US" sz="5400" b="1">
                <a:solidFill>
                  <a:srgbClr val="D35A3E"/>
                </a:solidFill>
                <a:latin typeface="Arial" panose="020B0604020202020204" pitchFamily="34" charset="0"/>
                <a:cs typeface="Arial" panose="020B0604020202020204" pitchFamily="34" charset="0"/>
              </a:rPr>
              <a:t>CUỘC THI ÂM NHẠC QUANH EM</a:t>
            </a:r>
            <a:endParaRPr lang="en-US" sz="5400" b="1" dirty="0">
              <a:solidFill>
                <a:srgbClr val="D35A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59B66F5-1046-6ECB-F10D-43D0BA714E45}"/>
              </a:ext>
            </a:extLst>
          </p:cNvPr>
          <p:cNvSpPr txBox="1"/>
          <p:nvPr/>
        </p:nvSpPr>
        <p:spPr>
          <a:xfrm>
            <a:off x="614210" y="2052068"/>
            <a:ext cx="8015291" cy="6441572"/>
          </a:xfrm>
          <a:prstGeom prst="rect">
            <a:avLst/>
          </a:prstGeom>
          <a:noFill/>
        </p:spPr>
        <p:txBody>
          <a:bodyPr wrap="square">
            <a:spAutoFit/>
          </a:bodyPr>
          <a:lstStyle/>
          <a:p>
            <a:pPr algn="just">
              <a:lnSpc>
                <a:spcPct val="150000"/>
              </a:lnSpc>
              <a:spcBef>
                <a:spcPts val="600"/>
              </a:spcBef>
              <a:spcAft>
                <a:spcPts val="1000"/>
              </a:spcAft>
            </a:pPr>
            <a:r>
              <a:rPr lang="en-US" sz="4000" b="1" i="1">
                <a:solidFill>
                  <a:srgbClr val="FF0000"/>
                </a:solidFill>
                <a:effectLst/>
                <a:latin typeface="Arial" panose="020B0604020202020204" pitchFamily="34" charset="0"/>
                <a:ea typeface="Calibri" panose="020F0502020204030204" pitchFamily="34" charset="0"/>
                <a:cs typeface="Arial" panose="020B0604020202020204" pitchFamily="34" charset="0"/>
              </a:rPr>
              <a:t>Thể lệ: </a:t>
            </a:r>
            <a:r>
              <a:rPr lang="en-US" sz="4000">
                <a:effectLst/>
                <a:latin typeface="Arial" panose="020B0604020202020204" pitchFamily="34" charset="0"/>
                <a:ea typeface="Calibri" panose="020F0502020204030204" pitchFamily="34" charset="0"/>
                <a:cs typeface="Arial" panose="020B0604020202020204" pitchFamily="34" charset="0"/>
              </a:rPr>
              <a:t>Mỗi nhóm hãy biểu diễn tiết mục của mình trước lớp và các bạn còn lại sẽ giơ tay để bình chọn cho tiết mục mà mình yêu thích nhất. Tiết mục nào nhận được nhiều lượt bình chọn nhất sẽ dành chiến thắng.</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22" name="Picture 3">
            <a:extLst>
              <a:ext uri="{FF2B5EF4-FFF2-40B4-BE49-F238E27FC236}">
                <a16:creationId xmlns:a16="http://schemas.microsoft.com/office/drawing/2014/main" id="{78246C1B-ADCC-693E-745D-A14301634A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365349" y="2377882"/>
            <a:ext cx="8446543" cy="5754208"/>
          </a:xfrm>
          <a:prstGeom prst="rect">
            <a:avLst/>
          </a:prstGeom>
        </p:spPr>
      </p:pic>
    </p:spTree>
    <p:extLst>
      <p:ext uri="{BB962C8B-B14F-4D97-AF65-F5344CB8AC3E}">
        <p14:creationId xmlns:p14="http://schemas.microsoft.com/office/powerpoint/2010/main" val="282005335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a:extLst>
              <a:ext uri="{FF2B5EF4-FFF2-40B4-BE49-F238E27FC236}">
                <a16:creationId xmlns:a16="http://schemas.microsoft.com/office/drawing/2014/main" id="{8FAC9FB4-60B7-0D7C-39A6-C3A7535CC9E3}"/>
              </a:ext>
            </a:extLst>
          </p:cNvPr>
          <p:cNvPicPr>
            <a:picLocks noChangeAspect="1"/>
          </p:cNvPicPr>
          <p:nvPr/>
        </p:nvPicPr>
        <p:blipFill>
          <a:blip r:embed="rId2"/>
          <a:srcRect/>
          <a:stretch>
            <a:fillRect/>
          </a:stretch>
        </p:blipFill>
        <p:spPr>
          <a:xfrm>
            <a:off x="-904070" y="8562041"/>
            <a:ext cx="1719707" cy="2277758"/>
          </a:xfrm>
          <a:prstGeom prst="rect">
            <a:avLst/>
          </a:prstGeom>
        </p:spPr>
      </p:pic>
      <p:pic>
        <p:nvPicPr>
          <p:cNvPr id="21" name="Picture 4">
            <a:extLst>
              <a:ext uri="{FF2B5EF4-FFF2-40B4-BE49-F238E27FC236}">
                <a16:creationId xmlns:a16="http://schemas.microsoft.com/office/drawing/2014/main" id="{CAEFDB87-5E65-9A80-D0A2-023ADBEC3D53}"/>
              </a:ext>
            </a:extLst>
          </p:cNvPr>
          <p:cNvPicPr>
            <a:picLocks noChangeAspect="1"/>
          </p:cNvPicPr>
          <p:nvPr/>
        </p:nvPicPr>
        <p:blipFill>
          <a:blip r:embed="rId2"/>
          <a:srcRect/>
          <a:stretch>
            <a:fillRect/>
          </a:stretch>
        </p:blipFill>
        <p:spPr>
          <a:xfrm>
            <a:off x="1392984" y="8562041"/>
            <a:ext cx="1719707" cy="2277758"/>
          </a:xfrm>
          <a:prstGeom prst="rect">
            <a:avLst/>
          </a:prstGeom>
        </p:spPr>
      </p:pic>
      <p:pic>
        <p:nvPicPr>
          <p:cNvPr id="22" name="Picture 5">
            <a:extLst>
              <a:ext uri="{FF2B5EF4-FFF2-40B4-BE49-F238E27FC236}">
                <a16:creationId xmlns:a16="http://schemas.microsoft.com/office/drawing/2014/main" id="{A5127B3C-6420-FF01-4AF7-08CD1C66D491}"/>
              </a:ext>
            </a:extLst>
          </p:cNvPr>
          <p:cNvPicPr>
            <a:picLocks noChangeAspect="1"/>
          </p:cNvPicPr>
          <p:nvPr/>
        </p:nvPicPr>
        <p:blipFill>
          <a:blip r:embed="rId2"/>
          <a:srcRect/>
          <a:stretch>
            <a:fillRect/>
          </a:stretch>
        </p:blipFill>
        <p:spPr>
          <a:xfrm>
            <a:off x="3690038" y="8562041"/>
            <a:ext cx="1719707" cy="2277758"/>
          </a:xfrm>
          <a:prstGeom prst="rect">
            <a:avLst/>
          </a:prstGeom>
        </p:spPr>
      </p:pic>
      <p:pic>
        <p:nvPicPr>
          <p:cNvPr id="23" name="Picture 6">
            <a:extLst>
              <a:ext uri="{FF2B5EF4-FFF2-40B4-BE49-F238E27FC236}">
                <a16:creationId xmlns:a16="http://schemas.microsoft.com/office/drawing/2014/main" id="{8E478E7B-6501-5E3A-B0B8-CC5F5680542D}"/>
              </a:ext>
            </a:extLst>
          </p:cNvPr>
          <p:cNvPicPr>
            <a:picLocks noChangeAspect="1"/>
          </p:cNvPicPr>
          <p:nvPr/>
        </p:nvPicPr>
        <p:blipFill>
          <a:blip r:embed="rId2"/>
          <a:srcRect/>
          <a:stretch>
            <a:fillRect/>
          </a:stretch>
        </p:blipFill>
        <p:spPr>
          <a:xfrm>
            <a:off x="5987092" y="8562041"/>
            <a:ext cx="1719707" cy="2277758"/>
          </a:xfrm>
          <a:prstGeom prst="rect">
            <a:avLst/>
          </a:prstGeom>
        </p:spPr>
      </p:pic>
      <p:pic>
        <p:nvPicPr>
          <p:cNvPr id="24" name="Picture 7">
            <a:extLst>
              <a:ext uri="{FF2B5EF4-FFF2-40B4-BE49-F238E27FC236}">
                <a16:creationId xmlns:a16="http://schemas.microsoft.com/office/drawing/2014/main" id="{30318C8C-6AC0-2748-7691-20B44F9043A6}"/>
              </a:ext>
            </a:extLst>
          </p:cNvPr>
          <p:cNvPicPr>
            <a:picLocks noChangeAspect="1"/>
          </p:cNvPicPr>
          <p:nvPr/>
        </p:nvPicPr>
        <p:blipFill>
          <a:blip r:embed="rId2"/>
          <a:srcRect/>
          <a:stretch>
            <a:fillRect/>
          </a:stretch>
        </p:blipFill>
        <p:spPr>
          <a:xfrm>
            <a:off x="8284146" y="8562041"/>
            <a:ext cx="1719707" cy="2277758"/>
          </a:xfrm>
          <a:prstGeom prst="rect">
            <a:avLst/>
          </a:prstGeom>
        </p:spPr>
      </p:pic>
      <p:pic>
        <p:nvPicPr>
          <p:cNvPr id="25" name="Picture 8">
            <a:extLst>
              <a:ext uri="{FF2B5EF4-FFF2-40B4-BE49-F238E27FC236}">
                <a16:creationId xmlns:a16="http://schemas.microsoft.com/office/drawing/2014/main" id="{CC0C4FC6-DDE7-864A-AEF6-5346827E327E}"/>
              </a:ext>
            </a:extLst>
          </p:cNvPr>
          <p:cNvPicPr>
            <a:picLocks noChangeAspect="1"/>
          </p:cNvPicPr>
          <p:nvPr/>
        </p:nvPicPr>
        <p:blipFill>
          <a:blip r:embed="rId2"/>
          <a:srcRect/>
          <a:stretch>
            <a:fillRect/>
          </a:stretch>
        </p:blipFill>
        <p:spPr>
          <a:xfrm>
            <a:off x="10581201" y="8562041"/>
            <a:ext cx="1719707" cy="2277758"/>
          </a:xfrm>
          <a:prstGeom prst="rect">
            <a:avLst/>
          </a:prstGeom>
        </p:spPr>
      </p:pic>
      <p:pic>
        <p:nvPicPr>
          <p:cNvPr id="26" name="Picture 9">
            <a:extLst>
              <a:ext uri="{FF2B5EF4-FFF2-40B4-BE49-F238E27FC236}">
                <a16:creationId xmlns:a16="http://schemas.microsoft.com/office/drawing/2014/main" id="{D28AF9FA-768A-DF62-31B4-AFE24AA1B7D0}"/>
              </a:ext>
            </a:extLst>
          </p:cNvPr>
          <p:cNvPicPr>
            <a:picLocks noChangeAspect="1"/>
          </p:cNvPicPr>
          <p:nvPr/>
        </p:nvPicPr>
        <p:blipFill>
          <a:blip r:embed="rId2"/>
          <a:srcRect/>
          <a:stretch>
            <a:fillRect/>
          </a:stretch>
        </p:blipFill>
        <p:spPr>
          <a:xfrm>
            <a:off x="12878255" y="8562041"/>
            <a:ext cx="1719707" cy="2277758"/>
          </a:xfrm>
          <a:prstGeom prst="rect">
            <a:avLst/>
          </a:prstGeom>
        </p:spPr>
      </p:pic>
      <p:pic>
        <p:nvPicPr>
          <p:cNvPr id="27" name="Picture 19">
            <a:extLst>
              <a:ext uri="{FF2B5EF4-FFF2-40B4-BE49-F238E27FC236}">
                <a16:creationId xmlns:a16="http://schemas.microsoft.com/office/drawing/2014/main" id="{5871A21F-4B87-9E7E-7241-616A325AF59A}"/>
              </a:ext>
            </a:extLst>
          </p:cNvPr>
          <p:cNvPicPr>
            <a:picLocks noChangeAspect="1"/>
          </p:cNvPicPr>
          <p:nvPr/>
        </p:nvPicPr>
        <p:blipFill>
          <a:blip r:embed="rId2"/>
          <a:srcRect/>
          <a:stretch>
            <a:fillRect/>
          </a:stretch>
        </p:blipFill>
        <p:spPr>
          <a:xfrm>
            <a:off x="15175309" y="8562041"/>
            <a:ext cx="1719707" cy="2277758"/>
          </a:xfrm>
          <a:prstGeom prst="rect">
            <a:avLst/>
          </a:prstGeom>
        </p:spPr>
      </p:pic>
      <p:pic>
        <p:nvPicPr>
          <p:cNvPr id="28" name="Picture 20">
            <a:extLst>
              <a:ext uri="{FF2B5EF4-FFF2-40B4-BE49-F238E27FC236}">
                <a16:creationId xmlns:a16="http://schemas.microsoft.com/office/drawing/2014/main" id="{7B730350-2526-B012-DC6C-6BC46A8450BD}"/>
              </a:ext>
            </a:extLst>
          </p:cNvPr>
          <p:cNvPicPr>
            <a:picLocks noChangeAspect="1"/>
          </p:cNvPicPr>
          <p:nvPr/>
        </p:nvPicPr>
        <p:blipFill>
          <a:blip r:embed="rId2"/>
          <a:srcRect/>
          <a:stretch>
            <a:fillRect/>
          </a:stretch>
        </p:blipFill>
        <p:spPr>
          <a:xfrm>
            <a:off x="17472363" y="8562041"/>
            <a:ext cx="1719707" cy="2277758"/>
          </a:xfrm>
          <a:prstGeom prst="rect">
            <a:avLst/>
          </a:prstGeom>
        </p:spPr>
      </p:pic>
      <p:sp>
        <p:nvSpPr>
          <p:cNvPr id="3" name="TextBox 4">
            <a:extLst>
              <a:ext uri="{FF2B5EF4-FFF2-40B4-BE49-F238E27FC236}">
                <a16:creationId xmlns:a16="http://schemas.microsoft.com/office/drawing/2014/main" id="{A826AD22-84AA-B162-DB7D-42763C7B09C5}"/>
              </a:ext>
            </a:extLst>
          </p:cNvPr>
          <p:cNvSpPr txBox="1"/>
          <p:nvPr/>
        </p:nvSpPr>
        <p:spPr>
          <a:xfrm>
            <a:off x="2038174" y="952500"/>
            <a:ext cx="14211652" cy="1518236"/>
          </a:xfrm>
          <a:prstGeom prst="rect">
            <a:avLst/>
          </a:prstGeom>
        </p:spPr>
        <p:txBody>
          <a:bodyPr lIns="0" tIns="0" rIns="0" bIns="0" rtlCol="0" anchor="t">
            <a:spAutoFit/>
          </a:bodyPr>
          <a:lstStyle/>
          <a:p>
            <a:pPr algn="ctr">
              <a:lnSpc>
                <a:spcPts val="13572"/>
              </a:lnSpc>
            </a:pPr>
            <a:r>
              <a:rPr lang="en-US" sz="6600" b="1">
                <a:solidFill>
                  <a:srgbClr val="D35A3E"/>
                </a:solidFill>
                <a:latin typeface="Arial" panose="020B0604020202020204" pitchFamily="34" charset="0"/>
                <a:cs typeface="Arial" panose="020B0604020202020204" pitchFamily="34" charset="0"/>
              </a:rPr>
              <a:t>HƯỚNG DẪN VỀ NHÀ</a:t>
            </a:r>
          </a:p>
        </p:txBody>
      </p:sp>
      <p:grpSp>
        <p:nvGrpSpPr>
          <p:cNvPr id="4" name="Group 3">
            <a:extLst>
              <a:ext uri="{FF2B5EF4-FFF2-40B4-BE49-F238E27FC236}">
                <a16:creationId xmlns:a16="http://schemas.microsoft.com/office/drawing/2014/main" id="{ABE79D11-7A5B-0FCA-B791-B65221223935}"/>
              </a:ext>
            </a:extLst>
          </p:cNvPr>
          <p:cNvGrpSpPr/>
          <p:nvPr/>
        </p:nvGrpSpPr>
        <p:grpSpPr>
          <a:xfrm>
            <a:off x="1600200" y="2796737"/>
            <a:ext cx="6896142" cy="4354524"/>
            <a:chOff x="1828800" y="3054019"/>
            <a:chExt cx="6896142" cy="4354524"/>
          </a:xfrm>
        </p:grpSpPr>
        <p:pic>
          <p:nvPicPr>
            <p:cNvPr id="5" name="Picture 4">
              <a:extLst>
                <a:ext uri="{FF2B5EF4-FFF2-40B4-BE49-F238E27FC236}">
                  <a16:creationId xmlns:a16="http://schemas.microsoft.com/office/drawing/2014/main" id="{AD4C230D-D586-7596-8940-82E5CFDB606B}"/>
                </a:ext>
              </a:extLst>
            </p:cNvPr>
            <p:cNvPicPr>
              <a:picLocks noChangeAspect="1"/>
            </p:cNvPicPr>
            <p:nvPr/>
          </p:nvPicPr>
          <p:blipFill>
            <a:blip r:embed="rId3"/>
            <a:stretch>
              <a:fillRect/>
            </a:stretch>
          </p:blipFill>
          <p:spPr>
            <a:xfrm>
              <a:off x="4268476" y="3054019"/>
              <a:ext cx="2005758" cy="2895851"/>
            </a:xfrm>
            <a:prstGeom prst="rect">
              <a:avLst/>
            </a:prstGeom>
          </p:spPr>
        </p:pic>
        <p:sp>
          <p:nvSpPr>
            <p:cNvPr id="6" name="TextBox 5">
              <a:extLst>
                <a:ext uri="{FF2B5EF4-FFF2-40B4-BE49-F238E27FC236}">
                  <a16:creationId xmlns:a16="http://schemas.microsoft.com/office/drawing/2014/main" id="{F2F841DC-5D43-9BC5-CCD0-ACB0BB79F895}"/>
                </a:ext>
              </a:extLst>
            </p:cNvPr>
            <p:cNvSpPr txBox="1"/>
            <p:nvPr/>
          </p:nvSpPr>
          <p:spPr>
            <a:xfrm>
              <a:off x="1828800" y="5583620"/>
              <a:ext cx="6896142" cy="1824923"/>
            </a:xfrm>
            <a:prstGeom prst="rect">
              <a:avLst/>
            </a:prstGeom>
            <a:noFill/>
          </p:spPr>
          <p:txBody>
            <a:bodyPr wrap="square">
              <a:spAutoFit/>
            </a:bodyPr>
            <a:lstStyle/>
            <a:p>
              <a:pPr algn="ctr">
                <a:lnSpc>
                  <a:spcPct val="150000"/>
                </a:lnSpc>
                <a:spcAft>
                  <a:spcPts val="1000"/>
                </a:spcAft>
              </a:pPr>
              <a:r>
                <a:rPr lang="en-US" sz="4000">
                  <a:effectLst/>
                  <a:latin typeface="Arial" panose="020B0604020202020204" pitchFamily="34" charset="0"/>
                  <a:ea typeface="Calibri" panose="020F0502020204030204" pitchFamily="34" charset="0"/>
                  <a:cs typeface="Arial" panose="020B0604020202020204" pitchFamily="34" charset="0"/>
                </a:rPr>
                <a:t>Ôn tập các kiến thức đã học trong chủ đề 7</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359A7F90-6A6D-2CE9-0213-25B88DD8C4C1}"/>
              </a:ext>
            </a:extLst>
          </p:cNvPr>
          <p:cNvGrpSpPr/>
          <p:nvPr/>
        </p:nvGrpSpPr>
        <p:grpSpPr>
          <a:xfrm>
            <a:off x="8866956" y="2934617"/>
            <a:ext cx="8534401" cy="4261637"/>
            <a:chOff x="8862229" y="2717355"/>
            <a:chExt cx="8534401" cy="4261637"/>
          </a:xfrm>
        </p:grpSpPr>
        <p:pic>
          <p:nvPicPr>
            <p:cNvPr id="8" name="Picture 7">
              <a:extLst>
                <a:ext uri="{FF2B5EF4-FFF2-40B4-BE49-F238E27FC236}">
                  <a16:creationId xmlns:a16="http://schemas.microsoft.com/office/drawing/2014/main" id="{49FC71E9-F82B-ED76-A861-E38D81377D81}"/>
                </a:ext>
              </a:extLst>
            </p:cNvPr>
            <p:cNvPicPr>
              <a:picLocks noChangeAspect="1"/>
            </p:cNvPicPr>
            <p:nvPr/>
          </p:nvPicPr>
          <p:blipFill>
            <a:blip r:embed="rId4"/>
            <a:stretch>
              <a:fillRect/>
            </a:stretch>
          </p:blipFill>
          <p:spPr>
            <a:xfrm>
              <a:off x="12013766" y="2717355"/>
              <a:ext cx="2231329" cy="2895851"/>
            </a:xfrm>
            <a:prstGeom prst="rect">
              <a:avLst/>
            </a:prstGeom>
          </p:spPr>
        </p:pic>
        <p:sp>
          <p:nvSpPr>
            <p:cNvPr id="9" name="TextBox 8">
              <a:extLst>
                <a:ext uri="{FF2B5EF4-FFF2-40B4-BE49-F238E27FC236}">
                  <a16:creationId xmlns:a16="http://schemas.microsoft.com/office/drawing/2014/main" id="{EE5C3102-782A-9BB9-E813-3D6C28B6C7E3}"/>
                </a:ext>
              </a:extLst>
            </p:cNvPr>
            <p:cNvSpPr txBox="1"/>
            <p:nvPr/>
          </p:nvSpPr>
          <p:spPr>
            <a:xfrm>
              <a:off x="8862229" y="5077125"/>
              <a:ext cx="8534401" cy="1901867"/>
            </a:xfrm>
            <a:prstGeom prst="rect">
              <a:avLst/>
            </a:prstGeom>
            <a:noFill/>
          </p:spPr>
          <p:txBody>
            <a:bodyPr wrap="square">
              <a:spAutoFit/>
            </a:bodyPr>
            <a:lstStyle/>
            <a:p>
              <a:pPr marR="90170" algn="ctr">
                <a:lnSpc>
                  <a:spcPct val="150000"/>
                </a:lnSpc>
                <a:spcBef>
                  <a:spcPts val="300"/>
                </a:spcBef>
                <a:spcAft>
                  <a:spcPts val="300"/>
                </a:spcAft>
              </a:pP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Chuẩn bị bài mới: </a:t>
              </a:r>
            </a:p>
            <a:p>
              <a:pPr marR="90170" algn="ctr">
                <a:lnSpc>
                  <a:spcPct val="150000"/>
                </a:lnSpc>
                <a:spcBef>
                  <a:spcPts val="300"/>
                </a:spcBef>
                <a:spcAft>
                  <a:spcPts val="300"/>
                </a:spcAft>
              </a:pPr>
              <a:r>
                <a:rPr lang="en-US" sz="4000" b="1" i="1">
                  <a:solidFill>
                    <a:schemeClr val="tx1"/>
                  </a:solidFill>
                  <a:latin typeface="Arial" panose="020B0604020202020204" pitchFamily="34" charset="0"/>
                  <a:ea typeface="Calibri" panose="020F0502020204030204" pitchFamily="34" charset="0"/>
                  <a:cs typeface="Arial" panose="020B0604020202020204" pitchFamily="34" charset="0"/>
                </a:rPr>
                <a:t>Tiết 31: Học hát bài Hè về vui quá</a:t>
              </a:r>
              <a:endParaRPr lang="vi-VN" sz="4000" b="1" i="1">
                <a:solidFill>
                  <a:schemeClr val="tx1"/>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216136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450" decel="100000" fill="hold"/>
                                        <p:tgtEl>
                                          <p:spTgt spid="4"/>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450" decel="100000" fill="hold"/>
                                        <p:tgtEl>
                                          <p:spTgt spid="7"/>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904070" y="8562041"/>
            <a:ext cx="1719707" cy="2277758"/>
          </a:xfrm>
          <a:prstGeom prst="rect">
            <a:avLst/>
          </a:prstGeom>
        </p:spPr>
      </p:pic>
      <p:pic>
        <p:nvPicPr>
          <p:cNvPr id="4" name="Picture 4"/>
          <p:cNvPicPr>
            <a:picLocks noChangeAspect="1"/>
          </p:cNvPicPr>
          <p:nvPr/>
        </p:nvPicPr>
        <p:blipFill>
          <a:blip r:embed="rId2"/>
          <a:srcRect/>
          <a:stretch>
            <a:fillRect/>
          </a:stretch>
        </p:blipFill>
        <p:spPr>
          <a:xfrm>
            <a:off x="1392984" y="8562041"/>
            <a:ext cx="1719707" cy="2277758"/>
          </a:xfrm>
          <a:prstGeom prst="rect">
            <a:avLst/>
          </a:prstGeom>
        </p:spPr>
      </p:pic>
      <p:pic>
        <p:nvPicPr>
          <p:cNvPr id="5" name="Picture 5"/>
          <p:cNvPicPr>
            <a:picLocks noChangeAspect="1"/>
          </p:cNvPicPr>
          <p:nvPr/>
        </p:nvPicPr>
        <p:blipFill>
          <a:blip r:embed="rId2"/>
          <a:srcRect/>
          <a:stretch>
            <a:fillRect/>
          </a:stretch>
        </p:blipFill>
        <p:spPr>
          <a:xfrm>
            <a:off x="3690038" y="8562041"/>
            <a:ext cx="1719707" cy="2277758"/>
          </a:xfrm>
          <a:prstGeom prst="rect">
            <a:avLst/>
          </a:prstGeom>
        </p:spPr>
      </p:pic>
      <p:pic>
        <p:nvPicPr>
          <p:cNvPr id="6" name="Picture 6"/>
          <p:cNvPicPr>
            <a:picLocks noChangeAspect="1"/>
          </p:cNvPicPr>
          <p:nvPr/>
        </p:nvPicPr>
        <p:blipFill>
          <a:blip r:embed="rId2"/>
          <a:srcRect/>
          <a:stretch>
            <a:fillRect/>
          </a:stretch>
        </p:blipFill>
        <p:spPr>
          <a:xfrm>
            <a:off x="5987092" y="8562041"/>
            <a:ext cx="1719707" cy="2277758"/>
          </a:xfrm>
          <a:prstGeom prst="rect">
            <a:avLst/>
          </a:prstGeom>
        </p:spPr>
      </p:pic>
      <p:pic>
        <p:nvPicPr>
          <p:cNvPr id="7" name="Picture 7"/>
          <p:cNvPicPr>
            <a:picLocks noChangeAspect="1"/>
          </p:cNvPicPr>
          <p:nvPr/>
        </p:nvPicPr>
        <p:blipFill>
          <a:blip r:embed="rId2"/>
          <a:srcRect/>
          <a:stretch>
            <a:fillRect/>
          </a:stretch>
        </p:blipFill>
        <p:spPr>
          <a:xfrm>
            <a:off x="8284146" y="8562041"/>
            <a:ext cx="1719707" cy="2277758"/>
          </a:xfrm>
          <a:prstGeom prst="rect">
            <a:avLst/>
          </a:prstGeom>
        </p:spPr>
      </p:pic>
      <p:pic>
        <p:nvPicPr>
          <p:cNvPr id="8" name="Picture 8"/>
          <p:cNvPicPr>
            <a:picLocks noChangeAspect="1"/>
          </p:cNvPicPr>
          <p:nvPr/>
        </p:nvPicPr>
        <p:blipFill>
          <a:blip r:embed="rId2"/>
          <a:srcRect/>
          <a:stretch>
            <a:fillRect/>
          </a:stretch>
        </p:blipFill>
        <p:spPr>
          <a:xfrm>
            <a:off x="10581201" y="8562041"/>
            <a:ext cx="1719707" cy="2277758"/>
          </a:xfrm>
          <a:prstGeom prst="rect">
            <a:avLst/>
          </a:prstGeom>
        </p:spPr>
      </p:pic>
      <p:pic>
        <p:nvPicPr>
          <p:cNvPr id="9" name="Picture 9"/>
          <p:cNvPicPr>
            <a:picLocks noChangeAspect="1"/>
          </p:cNvPicPr>
          <p:nvPr/>
        </p:nvPicPr>
        <p:blipFill>
          <a:blip r:embed="rId2"/>
          <a:srcRect/>
          <a:stretch>
            <a:fillRect/>
          </a:stretch>
        </p:blipFill>
        <p:spPr>
          <a:xfrm>
            <a:off x="12878255" y="8562041"/>
            <a:ext cx="1719707" cy="2277758"/>
          </a:xfrm>
          <a:prstGeom prst="rect">
            <a:avLst/>
          </a:prstGeom>
        </p:spPr>
      </p:pic>
      <p:pic>
        <p:nvPicPr>
          <p:cNvPr id="10" name="Picture 10"/>
          <p:cNvPicPr>
            <a:picLocks noChangeAspect="1"/>
          </p:cNvPicPr>
          <p:nvPr/>
        </p:nvPicPr>
        <p:blipFill>
          <a:blip r:embed="rId3"/>
          <a:srcRect t="71455" r="66612"/>
          <a:stretch>
            <a:fillRect/>
          </a:stretch>
        </p:blipFill>
        <p:spPr>
          <a:xfrm>
            <a:off x="-631845" y="25526"/>
            <a:ext cx="3609974" cy="2201588"/>
          </a:xfrm>
          <a:prstGeom prst="rect">
            <a:avLst/>
          </a:prstGeom>
        </p:spPr>
      </p:pic>
      <p:pic>
        <p:nvPicPr>
          <p:cNvPr id="11" name="Picture 11"/>
          <p:cNvPicPr>
            <a:picLocks noChangeAspect="1"/>
          </p:cNvPicPr>
          <p:nvPr/>
        </p:nvPicPr>
        <p:blipFill>
          <a:blip r:embed="rId4"/>
          <a:srcRect t="71455" r="66612"/>
          <a:stretch>
            <a:fillRect/>
          </a:stretch>
        </p:blipFill>
        <p:spPr>
          <a:xfrm>
            <a:off x="15309870" y="25526"/>
            <a:ext cx="3609974" cy="2201588"/>
          </a:xfrm>
          <a:prstGeom prst="rect">
            <a:avLst/>
          </a:prstGeom>
        </p:spPr>
      </p:pic>
      <p:pic>
        <p:nvPicPr>
          <p:cNvPr id="12" name="Picture 12"/>
          <p:cNvPicPr>
            <a:picLocks noChangeAspect="1"/>
          </p:cNvPicPr>
          <p:nvPr/>
        </p:nvPicPr>
        <p:blipFill>
          <a:blip r:embed="rId5"/>
          <a:srcRect/>
          <a:stretch>
            <a:fillRect/>
          </a:stretch>
        </p:blipFill>
        <p:spPr>
          <a:xfrm>
            <a:off x="7368236" y="-33516"/>
            <a:ext cx="3551527" cy="2388402"/>
          </a:xfrm>
          <a:prstGeom prst="rect">
            <a:avLst/>
          </a:prstGeom>
        </p:spPr>
      </p:pic>
      <p:pic>
        <p:nvPicPr>
          <p:cNvPr id="13" name="Picture 13"/>
          <p:cNvPicPr>
            <a:picLocks noChangeAspect="1"/>
          </p:cNvPicPr>
          <p:nvPr/>
        </p:nvPicPr>
        <p:blipFill>
          <a:blip r:embed="rId3"/>
          <a:srcRect l="60792" b="64993"/>
          <a:stretch>
            <a:fillRect/>
          </a:stretch>
        </p:blipFill>
        <p:spPr>
          <a:xfrm>
            <a:off x="4402687" y="-353298"/>
            <a:ext cx="2867065" cy="1826022"/>
          </a:xfrm>
          <a:prstGeom prst="rect">
            <a:avLst/>
          </a:prstGeom>
        </p:spPr>
      </p:pic>
      <p:pic>
        <p:nvPicPr>
          <p:cNvPr id="14" name="Picture 14"/>
          <p:cNvPicPr>
            <a:picLocks noChangeAspect="1"/>
          </p:cNvPicPr>
          <p:nvPr/>
        </p:nvPicPr>
        <p:blipFill>
          <a:blip r:embed="rId4"/>
          <a:srcRect l="60792" b="64993"/>
          <a:stretch>
            <a:fillRect/>
          </a:stretch>
        </p:blipFill>
        <p:spPr>
          <a:xfrm>
            <a:off x="11018248" y="-353298"/>
            <a:ext cx="2867065" cy="1826022"/>
          </a:xfrm>
          <a:prstGeom prst="rect">
            <a:avLst/>
          </a:prstGeom>
        </p:spPr>
      </p:pic>
      <p:pic>
        <p:nvPicPr>
          <p:cNvPr id="15" name="Picture 15"/>
          <p:cNvPicPr>
            <a:picLocks noChangeAspect="1"/>
          </p:cNvPicPr>
          <p:nvPr/>
        </p:nvPicPr>
        <p:blipFill>
          <a:blip r:embed="rId4"/>
          <a:srcRect t="19357" r="35583" b="29781"/>
          <a:stretch>
            <a:fillRect/>
          </a:stretch>
        </p:blipFill>
        <p:spPr>
          <a:xfrm>
            <a:off x="2247133" y="147174"/>
            <a:ext cx="2066009" cy="1163625"/>
          </a:xfrm>
          <a:prstGeom prst="rect">
            <a:avLst/>
          </a:prstGeom>
        </p:spPr>
      </p:pic>
      <p:pic>
        <p:nvPicPr>
          <p:cNvPr id="16" name="Picture 16"/>
          <p:cNvPicPr>
            <a:picLocks noChangeAspect="1"/>
          </p:cNvPicPr>
          <p:nvPr/>
        </p:nvPicPr>
        <p:blipFill>
          <a:blip r:embed="rId3"/>
          <a:srcRect t="19357" r="35583" b="29781"/>
          <a:stretch>
            <a:fillRect/>
          </a:stretch>
        </p:blipFill>
        <p:spPr>
          <a:xfrm>
            <a:off x="13974858" y="147174"/>
            <a:ext cx="2066009" cy="1163625"/>
          </a:xfrm>
          <a:prstGeom prst="rect">
            <a:avLst/>
          </a:prstGeom>
        </p:spPr>
      </p:pic>
      <p:pic>
        <p:nvPicPr>
          <p:cNvPr id="19" name="Picture 19"/>
          <p:cNvPicPr>
            <a:picLocks noChangeAspect="1"/>
          </p:cNvPicPr>
          <p:nvPr/>
        </p:nvPicPr>
        <p:blipFill>
          <a:blip r:embed="rId2"/>
          <a:srcRect/>
          <a:stretch>
            <a:fillRect/>
          </a:stretch>
        </p:blipFill>
        <p:spPr>
          <a:xfrm>
            <a:off x="15175309" y="8562041"/>
            <a:ext cx="1719707" cy="2277758"/>
          </a:xfrm>
          <a:prstGeom prst="rect">
            <a:avLst/>
          </a:prstGeom>
        </p:spPr>
      </p:pic>
      <p:pic>
        <p:nvPicPr>
          <p:cNvPr id="20" name="Picture 20"/>
          <p:cNvPicPr>
            <a:picLocks noChangeAspect="1"/>
          </p:cNvPicPr>
          <p:nvPr/>
        </p:nvPicPr>
        <p:blipFill>
          <a:blip r:embed="rId2"/>
          <a:srcRect/>
          <a:stretch>
            <a:fillRect/>
          </a:stretch>
        </p:blipFill>
        <p:spPr>
          <a:xfrm>
            <a:off x="17472363" y="8562041"/>
            <a:ext cx="1719707" cy="2277758"/>
          </a:xfrm>
          <a:prstGeom prst="rect">
            <a:avLst/>
          </a:prstGeom>
        </p:spPr>
      </p:pic>
      <p:sp>
        <p:nvSpPr>
          <p:cNvPr id="2" name="TextBox 2">
            <a:extLst>
              <a:ext uri="{FF2B5EF4-FFF2-40B4-BE49-F238E27FC236}">
                <a16:creationId xmlns:a16="http://schemas.microsoft.com/office/drawing/2014/main" id="{6BF8A1DF-7EAE-FA1E-3BD4-FE63781FC7AD}"/>
              </a:ext>
            </a:extLst>
          </p:cNvPr>
          <p:cNvSpPr txBox="1"/>
          <p:nvPr/>
        </p:nvSpPr>
        <p:spPr>
          <a:xfrm>
            <a:off x="3587231" y="3086100"/>
            <a:ext cx="11113535" cy="3465179"/>
          </a:xfrm>
          <a:prstGeom prst="rect">
            <a:avLst/>
          </a:prstGeom>
        </p:spPr>
        <p:txBody>
          <a:bodyPr wrap="square" lIns="0" tIns="0" rIns="0" bIns="0" rtlCol="0" anchor="t">
            <a:spAutoFit/>
          </a:bodyPr>
          <a:lstStyle/>
          <a:p>
            <a:pPr algn="ctr">
              <a:lnSpc>
                <a:spcPct val="150000"/>
              </a:lnSpc>
            </a:pPr>
            <a:r>
              <a:rPr lang="vi-VN" sz="8000" b="1">
                <a:solidFill>
                  <a:srgbClr val="D35A3E"/>
                </a:solidFill>
                <a:latin typeface="Arial" panose="020B0604020202020204" pitchFamily="34" charset="0"/>
                <a:cs typeface="Arial" panose="020B0604020202020204" pitchFamily="34" charset="0"/>
              </a:rPr>
              <a:t>CẢM ƠN CÁC EM ĐÃ </a:t>
            </a:r>
            <a:r>
              <a:rPr lang="en-US" sz="8000" b="1">
                <a:solidFill>
                  <a:srgbClr val="E3C50F"/>
                </a:solidFill>
                <a:latin typeface="Arial" panose="020B0604020202020204" pitchFamily="34" charset="0"/>
                <a:cs typeface="Arial" panose="020B0604020202020204" pitchFamily="34" charset="0"/>
              </a:rPr>
              <a:t>CHÚ Ý LẮNG NGHE</a:t>
            </a:r>
            <a:r>
              <a:rPr lang="vi-VN" sz="8000" b="1">
                <a:solidFill>
                  <a:srgbClr val="E3C50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33369597"/>
      </p:ext>
    </p:extLst>
  </p:cSld>
  <p:clrMapOvr>
    <a:masterClrMapping/>
  </p:clrMapOvr>
  <p:transition>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904070" y="8562041"/>
            <a:ext cx="1719707" cy="2277758"/>
          </a:xfrm>
          <a:prstGeom prst="rect">
            <a:avLst/>
          </a:prstGeom>
        </p:spPr>
      </p:pic>
      <p:pic>
        <p:nvPicPr>
          <p:cNvPr id="4" name="Picture 4"/>
          <p:cNvPicPr>
            <a:picLocks noChangeAspect="1"/>
          </p:cNvPicPr>
          <p:nvPr/>
        </p:nvPicPr>
        <p:blipFill>
          <a:blip r:embed="rId2"/>
          <a:srcRect/>
          <a:stretch>
            <a:fillRect/>
          </a:stretch>
        </p:blipFill>
        <p:spPr>
          <a:xfrm>
            <a:off x="1392984" y="8562041"/>
            <a:ext cx="1719707" cy="2277758"/>
          </a:xfrm>
          <a:prstGeom prst="rect">
            <a:avLst/>
          </a:prstGeom>
        </p:spPr>
      </p:pic>
      <p:pic>
        <p:nvPicPr>
          <p:cNvPr id="5" name="Picture 5"/>
          <p:cNvPicPr>
            <a:picLocks noChangeAspect="1"/>
          </p:cNvPicPr>
          <p:nvPr/>
        </p:nvPicPr>
        <p:blipFill>
          <a:blip r:embed="rId2"/>
          <a:srcRect/>
          <a:stretch>
            <a:fillRect/>
          </a:stretch>
        </p:blipFill>
        <p:spPr>
          <a:xfrm>
            <a:off x="3690038" y="8562041"/>
            <a:ext cx="1719707" cy="2277758"/>
          </a:xfrm>
          <a:prstGeom prst="rect">
            <a:avLst/>
          </a:prstGeom>
        </p:spPr>
      </p:pic>
      <p:pic>
        <p:nvPicPr>
          <p:cNvPr id="6" name="Picture 6"/>
          <p:cNvPicPr>
            <a:picLocks noChangeAspect="1"/>
          </p:cNvPicPr>
          <p:nvPr/>
        </p:nvPicPr>
        <p:blipFill>
          <a:blip r:embed="rId2"/>
          <a:srcRect/>
          <a:stretch>
            <a:fillRect/>
          </a:stretch>
        </p:blipFill>
        <p:spPr>
          <a:xfrm>
            <a:off x="5987092" y="8562041"/>
            <a:ext cx="1719707" cy="2277758"/>
          </a:xfrm>
          <a:prstGeom prst="rect">
            <a:avLst/>
          </a:prstGeom>
        </p:spPr>
      </p:pic>
      <p:pic>
        <p:nvPicPr>
          <p:cNvPr id="7" name="Picture 7"/>
          <p:cNvPicPr>
            <a:picLocks noChangeAspect="1"/>
          </p:cNvPicPr>
          <p:nvPr/>
        </p:nvPicPr>
        <p:blipFill>
          <a:blip r:embed="rId2"/>
          <a:srcRect/>
          <a:stretch>
            <a:fillRect/>
          </a:stretch>
        </p:blipFill>
        <p:spPr>
          <a:xfrm>
            <a:off x="8284146" y="8562041"/>
            <a:ext cx="1719707" cy="2277758"/>
          </a:xfrm>
          <a:prstGeom prst="rect">
            <a:avLst/>
          </a:prstGeom>
        </p:spPr>
      </p:pic>
      <p:pic>
        <p:nvPicPr>
          <p:cNvPr id="8" name="Picture 8"/>
          <p:cNvPicPr>
            <a:picLocks noChangeAspect="1"/>
          </p:cNvPicPr>
          <p:nvPr/>
        </p:nvPicPr>
        <p:blipFill>
          <a:blip r:embed="rId2"/>
          <a:srcRect/>
          <a:stretch>
            <a:fillRect/>
          </a:stretch>
        </p:blipFill>
        <p:spPr>
          <a:xfrm>
            <a:off x="10581201" y="8562041"/>
            <a:ext cx="1719707" cy="2277758"/>
          </a:xfrm>
          <a:prstGeom prst="rect">
            <a:avLst/>
          </a:prstGeom>
        </p:spPr>
      </p:pic>
      <p:pic>
        <p:nvPicPr>
          <p:cNvPr id="9" name="Picture 9"/>
          <p:cNvPicPr>
            <a:picLocks noChangeAspect="1"/>
          </p:cNvPicPr>
          <p:nvPr/>
        </p:nvPicPr>
        <p:blipFill>
          <a:blip r:embed="rId2"/>
          <a:srcRect/>
          <a:stretch>
            <a:fillRect/>
          </a:stretch>
        </p:blipFill>
        <p:spPr>
          <a:xfrm>
            <a:off x="12878255" y="8562041"/>
            <a:ext cx="1719707" cy="2277758"/>
          </a:xfrm>
          <a:prstGeom prst="rect">
            <a:avLst/>
          </a:prstGeom>
        </p:spPr>
      </p:pic>
      <p:pic>
        <p:nvPicPr>
          <p:cNvPr id="10" name="Picture 10"/>
          <p:cNvPicPr>
            <a:picLocks noChangeAspect="1"/>
          </p:cNvPicPr>
          <p:nvPr/>
        </p:nvPicPr>
        <p:blipFill>
          <a:blip r:embed="rId2"/>
          <a:srcRect/>
          <a:stretch>
            <a:fillRect/>
          </a:stretch>
        </p:blipFill>
        <p:spPr>
          <a:xfrm>
            <a:off x="15175309" y="8562041"/>
            <a:ext cx="1719707" cy="2277758"/>
          </a:xfrm>
          <a:prstGeom prst="rect">
            <a:avLst/>
          </a:prstGeom>
        </p:spPr>
      </p:pic>
      <p:pic>
        <p:nvPicPr>
          <p:cNvPr id="11" name="Picture 11"/>
          <p:cNvPicPr>
            <a:picLocks noChangeAspect="1"/>
          </p:cNvPicPr>
          <p:nvPr/>
        </p:nvPicPr>
        <p:blipFill>
          <a:blip r:embed="rId2"/>
          <a:srcRect/>
          <a:stretch>
            <a:fillRect/>
          </a:stretch>
        </p:blipFill>
        <p:spPr>
          <a:xfrm>
            <a:off x="17472363" y="8562041"/>
            <a:ext cx="1719707" cy="2277758"/>
          </a:xfrm>
          <a:prstGeom prst="rect">
            <a:avLst/>
          </a:prstGeom>
        </p:spPr>
      </p:pic>
      <p:pic>
        <p:nvPicPr>
          <p:cNvPr id="14" name="Picture 14"/>
          <p:cNvPicPr>
            <a:picLocks noChangeAspect="1"/>
          </p:cNvPicPr>
          <p:nvPr/>
        </p:nvPicPr>
        <p:blipFill>
          <a:blip r:embed="rId3"/>
          <a:srcRect/>
          <a:stretch>
            <a:fillRect/>
          </a:stretch>
        </p:blipFill>
        <p:spPr>
          <a:xfrm>
            <a:off x="15175309" y="-536636"/>
            <a:ext cx="3551527" cy="2388402"/>
          </a:xfrm>
          <a:prstGeom prst="rect">
            <a:avLst/>
          </a:prstGeom>
        </p:spPr>
      </p:pic>
      <p:sp>
        <p:nvSpPr>
          <p:cNvPr id="20" name="TextBox 19">
            <a:extLst>
              <a:ext uri="{FF2B5EF4-FFF2-40B4-BE49-F238E27FC236}">
                <a16:creationId xmlns:a16="http://schemas.microsoft.com/office/drawing/2014/main" id="{A1625448-F4D7-2844-959E-C10C6AC03206}"/>
              </a:ext>
            </a:extLst>
          </p:cNvPr>
          <p:cNvSpPr txBox="1"/>
          <p:nvPr/>
        </p:nvSpPr>
        <p:spPr>
          <a:xfrm>
            <a:off x="1145581" y="1028700"/>
            <a:ext cx="15996836" cy="6466578"/>
          </a:xfrm>
          <a:prstGeom prst="rect">
            <a:avLst/>
          </a:prstGeom>
          <a:noFill/>
        </p:spPr>
        <p:txBody>
          <a:bodyPr wrap="square">
            <a:spAutoFit/>
          </a:bodyPr>
          <a:lstStyle/>
          <a:p>
            <a:pPr algn="ctr">
              <a:lnSpc>
                <a:spcPct val="150000"/>
              </a:lnSpc>
            </a:pPr>
            <a:r>
              <a:rPr lang="fr-FR" sz="9600" b="1">
                <a:solidFill>
                  <a:srgbClr val="D35A3E"/>
                </a:solidFill>
                <a:effectLst/>
                <a:latin typeface="Arial" panose="020B0604020202020204" pitchFamily="34" charset="0"/>
                <a:ea typeface="Times New Roman" panose="02020603050405020304" pitchFamily="18" charset="0"/>
                <a:cs typeface="Arial" panose="020B0604020202020204" pitchFamily="34" charset="0"/>
              </a:rPr>
              <a:t>TIẾT 30</a:t>
            </a:r>
            <a:r>
              <a:rPr lang="en-US" sz="9600" b="1">
                <a:solidFill>
                  <a:srgbClr val="D35A3E"/>
                </a:solidFill>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pPr>
            <a:r>
              <a:rPr lang="en-US" sz="9600" b="1">
                <a:solidFill>
                  <a:srgbClr val="E3C50F"/>
                </a:solidFill>
                <a:latin typeface="Arial" panose="020B0604020202020204" pitchFamily="34" charset="0"/>
                <a:cs typeface="Arial" panose="020B0604020202020204" pitchFamily="34" charset="0"/>
              </a:rPr>
              <a:t>TỔ CHỨC HOẠT ĐỘNG – VẬN DỤNG – SÁNG TẠO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C65BE53-117E-231A-0029-E639F97A2099}"/>
              </a:ext>
            </a:extLst>
          </p:cNvPr>
          <p:cNvPicPr>
            <a:picLocks noChangeAspect="1"/>
          </p:cNvPicPr>
          <p:nvPr/>
        </p:nvPicPr>
        <p:blipFill>
          <a:blip r:embed="rId2"/>
          <a:srcRect/>
          <a:stretch>
            <a:fillRect/>
          </a:stretch>
        </p:blipFill>
        <p:spPr>
          <a:xfrm>
            <a:off x="107549" y="0"/>
            <a:ext cx="1358667" cy="1350175"/>
          </a:xfrm>
          <a:prstGeom prst="rect">
            <a:avLst/>
          </a:prstGeom>
        </p:spPr>
      </p:pic>
      <p:sp>
        <p:nvSpPr>
          <p:cNvPr id="18" name="TextBox 10">
            <a:extLst>
              <a:ext uri="{FF2B5EF4-FFF2-40B4-BE49-F238E27FC236}">
                <a16:creationId xmlns:a16="http://schemas.microsoft.com/office/drawing/2014/main" id="{F10AE6CB-ABF9-FE3C-F7C4-51C91655DA6F}"/>
              </a:ext>
            </a:extLst>
          </p:cNvPr>
          <p:cNvSpPr txBox="1"/>
          <p:nvPr/>
        </p:nvSpPr>
        <p:spPr>
          <a:xfrm>
            <a:off x="2727115" y="190500"/>
            <a:ext cx="12833770" cy="2079095"/>
          </a:xfrm>
          <a:prstGeom prst="rect">
            <a:avLst/>
          </a:prstGeom>
        </p:spPr>
        <p:txBody>
          <a:bodyPr wrap="square" lIns="0" tIns="0" rIns="0" bIns="0" rtlCol="0" anchor="t">
            <a:spAutoFit/>
          </a:bodyPr>
          <a:lstStyle/>
          <a:p>
            <a:pPr algn="ctr">
              <a:lnSpc>
                <a:spcPct val="150000"/>
              </a:lnSpc>
            </a:pPr>
            <a:r>
              <a:rPr lang="en-US" sz="4800" b="1">
                <a:solidFill>
                  <a:srgbClr val="D35A3E"/>
                </a:solidFill>
                <a:latin typeface="Arial" panose="020B0604020202020204" pitchFamily="34" charset="0"/>
                <a:cs typeface="Arial" panose="020B0604020202020204" pitchFamily="34" charset="0"/>
              </a:rPr>
              <a:t>1. </a:t>
            </a:r>
            <a:r>
              <a:rPr lang="vi-VN" sz="4800" b="1">
                <a:solidFill>
                  <a:srgbClr val="D35A3E"/>
                </a:solidFill>
                <a:latin typeface="Arial" panose="020B0604020202020204" pitchFamily="34" charset="0"/>
                <a:cs typeface="Arial" panose="020B0604020202020204" pitchFamily="34" charset="0"/>
              </a:rPr>
              <a:t>Gõ đệm theo hình tiết tấu cho bản nhạc Van-xơ Pha-vô-rít</a:t>
            </a:r>
            <a:endParaRPr lang="en-US" sz="4800" b="1">
              <a:solidFill>
                <a:srgbClr val="D35A3E"/>
              </a:solidFill>
              <a:latin typeface="Arial" panose="020B060402020202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DB0A131E-C758-E9CC-C08A-681AB7FF12AB}"/>
              </a:ext>
            </a:extLst>
          </p:cNvPr>
          <p:cNvGrpSpPr/>
          <p:nvPr/>
        </p:nvGrpSpPr>
        <p:grpSpPr>
          <a:xfrm>
            <a:off x="761999" y="2400300"/>
            <a:ext cx="16764001" cy="3466931"/>
            <a:chOff x="761999" y="2628900"/>
            <a:chExt cx="16764001" cy="3466931"/>
          </a:xfrm>
        </p:grpSpPr>
        <p:grpSp>
          <p:nvGrpSpPr>
            <p:cNvPr id="3" name="Group 2">
              <a:extLst>
                <a:ext uri="{FF2B5EF4-FFF2-40B4-BE49-F238E27FC236}">
                  <a16:creationId xmlns:a16="http://schemas.microsoft.com/office/drawing/2014/main" id="{A27E875E-D9E9-1A4D-C90C-C037FFDA16F8}"/>
                </a:ext>
              </a:extLst>
            </p:cNvPr>
            <p:cNvGrpSpPr/>
            <p:nvPr/>
          </p:nvGrpSpPr>
          <p:grpSpPr>
            <a:xfrm>
              <a:off x="761999" y="2628900"/>
              <a:ext cx="16764001" cy="2226736"/>
              <a:chOff x="1143000" y="5431364"/>
              <a:chExt cx="16764001" cy="2226736"/>
            </a:xfrm>
          </p:grpSpPr>
          <p:pic>
            <p:nvPicPr>
              <p:cNvPr id="4" name="Picture 17">
                <a:extLst>
                  <a:ext uri="{FF2B5EF4-FFF2-40B4-BE49-F238E27FC236}">
                    <a16:creationId xmlns:a16="http://schemas.microsoft.com/office/drawing/2014/main" id="{5E602704-CDD4-80BE-2B6F-AF050EBE57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607342" y="5431364"/>
                <a:ext cx="555458" cy="2204471"/>
              </a:xfrm>
              <a:prstGeom prst="rect">
                <a:avLst/>
              </a:prstGeom>
            </p:spPr>
          </p:pic>
          <p:cxnSp>
            <p:nvCxnSpPr>
              <p:cNvPr id="5" name="Straight Connector 4">
                <a:extLst>
                  <a:ext uri="{FF2B5EF4-FFF2-40B4-BE49-F238E27FC236}">
                    <a16:creationId xmlns:a16="http://schemas.microsoft.com/office/drawing/2014/main" id="{121CCB03-CA37-7C79-04C8-FCECE5752E0E}"/>
                  </a:ext>
                </a:extLst>
              </p:cNvPr>
              <p:cNvCxnSpPr>
                <a:cxnSpLocks/>
              </p:cNvCxnSpPr>
              <p:nvPr/>
            </p:nvCxnSpPr>
            <p:spPr>
              <a:xfrm>
                <a:off x="10191197" y="5722246"/>
                <a:ext cx="0" cy="1459676"/>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6" name="Group 5">
                <a:extLst>
                  <a:ext uri="{FF2B5EF4-FFF2-40B4-BE49-F238E27FC236}">
                    <a16:creationId xmlns:a16="http://schemas.microsoft.com/office/drawing/2014/main" id="{A06EBB39-E577-089A-1D79-55D71041774A}"/>
                  </a:ext>
                </a:extLst>
              </p:cNvPr>
              <p:cNvGrpSpPr/>
              <p:nvPr/>
            </p:nvGrpSpPr>
            <p:grpSpPr>
              <a:xfrm>
                <a:off x="17826628" y="5652372"/>
                <a:ext cx="80373" cy="1459676"/>
                <a:chOff x="10077087" y="3169948"/>
                <a:chExt cx="76200" cy="1429513"/>
              </a:xfrm>
            </p:grpSpPr>
            <p:cxnSp>
              <p:nvCxnSpPr>
                <p:cNvPr id="27" name="Straight Connector 26">
                  <a:extLst>
                    <a:ext uri="{FF2B5EF4-FFF2-40B4-BE49-F238E27FC236}">
                      <a16:creationId xmlns:a16="http://schemas.microsoft.com/office/drawing/2014/main" id="{F8D54696-CF0C-4346-0DCB-2A30E7C696A0}"/>
                    </a:ext>
                  </a:extLst>
                </p:cNvPr>
                <p:cNvCxnSpPr>
                  <a:cxnSpLocks/>
                </p:cNvCxnSpPr>
                <p:nvPr/>
              </p:nvCxnSpPr>
              <p:spPr>
                <a:xfrm>
                  <a:off x="10077087" y="3169948"/>
                  <a:ext cx="0" cy="1429513"/>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A5D6279F-3163-5CDC-CFCE-12163F5F3298}"/>
                    </a:ext>
                  </a:extLst>
                </p:cNvPr>
                <p:cNvCxnSpPr>
                  <a:cxnSpLocks/>
                </p:cNvCxnSpPr>
                <p:nvPr/>
              </p:nvCxnSpPr>
              <p:spPr>
                <a:xfrm>
                  <a:off x="10153287" y="3169948"/>
                  <a:ext cx="0" cy="1429513"/>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grpSp>
          <p:grpSp>
            <p:nvGrpSpPr>
              <p:cNvPr id="7" name="Group 6">
                <a:extLst>
                  <a:ext uri="{FF2B5EF4-FFF2-40B4-BE49-F238E27FC236}">
                    <a16:creationId xmlns:a16="http://schemas.microsoft.com/office/drawing/2014/main" id="{A99CBE8F-7FBB-6266-E679-53478D68E162}"/>
                  </a:ext>
                </a:extLst>
              </p:cNvPr>
              <p:cNvGrpSpPr/>
              <p:nvPr/>
            </p:nvGrpSpPr>
            <p:grpSpPr>
              <a:xfrm>
                <a:off x="1143000" y="5684084"/>
                <a:ext cx="722792" cy="1794064"/>
                <a:chOff x="4115335" y="2705709"/>
                <a:chExt cx="685265" cy="1571190"/>
              </a:xfrm>
            </p:grpSpPr>
            <p:pic>
              <p:nvPicPr>
                <p:cNvPr id="25" name="Picture 2">
                  <a:extLst>
                    <a:ext uri="{FF2B5EF4-FFF2-40B4-BE49-F238E27FC236}">
                      <a16:creationId xmlns:a16="http://schemas.microsoft.com/office/drawing/2014/main" id="{00290BA5-57B9-A9C3-0547-A0B5BC15D7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115336" y="2705709"/>
                  <a:ext cx="680684" cy="785595"/>
                </a:xfrm>
                <a:prstGeom prst="rect">
                  <a:avLst/>
                </a:prstGeom>
              </p:spPr>
            </p:pic>
            <p:pic>
              <p:nvPicPr>
                <p:cNvPr id="26" name="Picture 11">
                  <a:extLst>
                    <a:ext uri="{FF2B5EF4-FFF2-40B4-BE49-F238E27FC236}">
                      <a16:creationId xmlns:a16="http://schemas.microsoft.com/office/drawing/2014/main" id="{9B98A74A-0F9E-9F24-ED58-BB50674B2AE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115335" y="3491304"/>
                  <a:ext cx="685265" cy="785595"/>
                </a:xfrm>
                <a:prstGeom prst="rect">
                  <a:avLst/>
                </a:prstGeom>
              </p:spPr>
            </p:pic>
          </p:grpSp>
          <p:pic>
            <p:nvPicPr>
              <p:cNvPr id="8" name="Picture 17">
                <a:extLst>
                  <a:ext uri="{FF2B5EF4-FFF2-40B4-BE49-F238E27FC236}">
                    <a16:creationId xmlns:a16="http://schemas.microsoft.com/office/drawing/2014/main" id="{DFFA6FCF-F16F-E258-4260-21F4385F0A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630400" y="5431840"/>
                <a:ext cx="555458" cy="2204471"/>
              </a:xfrm>
              <a:prstGeom prst="rect">
                <a:avLst/>
              </a:prstGeom>
            </p:spPr>
          </p:pic>
          <p:pic>
            <p:nvPicPr>
              <p:cNvPr id="9" name="Picture 17">
                <a:extLst>
                  <a:ext uri="{FF2B5EF4-FFF2-40B4-BE49-F238E27FC236}">
                    <a16:creationId xmlns:a16="http://schemas.microsoft.com/office/drawing/2014/main" id="{B79E617B-7125-C852-BA4D-5E9048E64F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38400" y="5453629"/>
                <a:ext cx="555458" cy="2204471"/>
              </a:xfrm>
              <a:prstGeom prst="rect">
                <a:avLst/>
              </a:prstGeom>
            </p:spPr>
          </p:pic>
          <p:cxnSp>
            <p:nvCxnSpPr>
              <p:cNvPr id="10" name="Straight Connector 9">
                <a:extLst>
                  <a:ext uri="{FF2B5EF4-FFF2-40B4-BE49-F238E27FC236}">
                    <a16:creationId xmlns:a16="http://schemas.microsoft.com/office/drawing/2014/main" id="{C5A67B9E-2B97-7B6E-A15F-02AA9F43FC4E}"/>
                  </a:ext>
                </a:extLst>
              </p:cNvPr>
              <p:cNvCxnSpPr>
                <a:cxnSpLocks/>
              </p:cNvCxnSpPr>
              <p:nvPr/>
            </p:nvCxnSpPr>
            <p:spPr>
              <a:xfrm>
                <a:off x="6096000" y="5744511"/>
                <a:ext cx="0" cy="1459676"/>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pic>
            <p:nvPicPr>
              <p:cNvPr id="11" name="Picture 17">
                <a:extLst>
                  <a:ext uri="{FF2B5EF4-FFF2-40B4-BE49-F238E27FC236}">
                    <a16:creationId xmlns:a16="http://schemas.microsoft.com/office/drawing/2014/main" id="{E3F62701-DE0A-4A72-386A-4E3FFD6C9B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814864" y="5431364"/>
                <a:ext cx="555458" cy="2204471"/>
              </a:xfrm>
              <a:prstGeom prst="rect">
                <a:avLst/>
              </a:prstGeom>
            </p:spPr>
          </p:pic>
          <p:pic>
            <p:nvPicPr>
              <p:cNvPr id="12" name="Picture 4">
                <a:extLst>
                  <a:ext uri="{FF2B5EF4-FFF2-40B4-BE49-F238E27FC236}">
                    <a16:creationId xmlns:a16="http://schemas.microsoft.com/office/drawing/2014/main" id="{2798AAEB-225A-DE2E-AF01-6C111E0D12E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810000" y="5998855"/>
                <a:ext cx="508267" cy="1216961"/>
              </a:xfrm>
              <a:prstGeom prst="rect">
                <a:avLst/>
              </a:prstGeom>
            </p:spPr>
          </p:pic>
          <p:cxnSp>
            <p:nvCxnSpPr>
              <p:cNvPr id="13" name="Straight Connector 12">
                <a:extLst>
                  <a:ext uri="{FF2B5EF4-FFF2-40B4-BE49-F238E27FC236}">
                    <a16:creationId xmlns:a16="http://schemas.microsoft.com/office/drawing/2014/main" id="{0EC4B94D-D379-12A5-E29B-5875D94CEAD3}"/>
                  </a:ext>
                </a:extLst>
              </p:cNvPr>
              <p:cNvCxnSpPr>
                <a:cxnSpLocks/>
              </p:cNvCxnSpPr>
              <p:nvPr/>
            </p:nvCxnSpPr>
            <p:spPr>
              <a:xfrm>
                <a:off x="14249400" y="5652372"/>
                <a:ext cx="0" cy="1459676"/>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pic>
            <p:nvPicPr>
              <p:cNvPr id="14" name="Picture 4">
                <a:extLst>
                  <a:ext uri="{FF2B5EF4-FFF2-40B4-BE49-F238E27FC236}">
                    <a16:creationId xmlns:a16="http://schemas.microsoft.com/office/drawing/2014/main" id="{39DC53A7-A1AB-2989-7077-37CE98E0233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953000" y="5998855"/>
                <a:ext cx="508267" cy="1216961"/>
              </a:xfrm>
              <a:prstGeom prst="rect">
                <a:avLst/>
              </a:prstGeom>
            </p:spPr>
          </p:pic>
          <p:pic>
            <p:nvPicPr>
              <p:cNvPr id="15" name="Picture 4">
                <a:extLst>
                  <a:ext uri="{FF2B5EF4-FFF2-40B4-BE49-F238E27FC236}">
                    <a16:creationId xmlns:a16="http://schemas.microsoft.com/office/drawing/2014/main" id="{8E0DD564-FABB-FE7C-A3FF-39DAA758156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960682" y="5972635"/>
                <a:ext cx="508267" cy="1216961"/>
              </a:xfrm>
              <a:prstGeom prst="rect">
                <a:avLst/>
              </a:prstGeom>
            </p:spPr>
          </p:pic>
          <p:pic>
            <p:nvPicPr>
              <p:cNvPr id="20" name="Picture 4">
                <a:extLst>
                  <a:ext uri="{FF2B5EF4-FFF2-40B4-BE49-F238E27FC236}">
                    <a16:creationId xmlns:a16="http://schemas.microsoft.com/office/drawing/2014/main" id="{7044B43A-D402-D136-A5D8-43C960E3CA6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103682" y="5972635"/>
                <a:ext cx="508267" cy="1216961"/>
              </a:xfrm>
              <a:prstGeom prst="rect">
                <a:avLst/>
              </a:prstGeom>
            </p:spPr>
          </p:pic>
          <p:pic>
            <p:nvPicPr>
              <p:cNvPr id="21" name="Picture 4">
                <a:extLst>
                  <a:ext uri="{FF2B5EF4-FFF2-40B4-BE49-F238E27FC236}">
                    <a16:creationId xmlns:a16="http://schemas.microsoft.com/office/drawing/2014/main" id="{5C54DE8A-DA18-5657-7CA4-21C98634655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037400" y="6030518"/>
                <a:ext cx="508267" cy="1216961"/>
              </a:xfrm>
              <a:prstGeom prst="rect">
                <a:avLst/>
              </a:prstGeom>
            </p:spPr>
          </p:pic>
          <p:pic>
            <p:nvPicPr>
              <p:cNvPr id="22" name="Picture 4">
                <a:extLst>
                  <a:ext uri="{FF2B5EF4-FFF2-40B4-BE49-F238E27FC236}">
                    <a16:creationId xmlns:a16="http://schemas.microsoft.com/office/drawing/2014/main" id="{4EF4CBE5-2A83-3609-38D7-C3741DAE445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180400" y="6030518"/>
                <a:ext cx="508267" cy="1216961"/>
              </a:xfrm>
              <a:prstGeom prst="rect">
                <a:avLst/>
              </a:prstGeom>
            </p:spPr>
          </p:pic>
          <p:pic>
            <p:nvPicPr>
              <p:cNvPr id="23" name="Picture 4">
                <a:extLst>
                  <a:ext uri="{FF2B5EF4-FFF2-40B4-BE49-F238E27FC236}">
                    <a16:creationId xmlns:a16="http://schemas.microsoft.com/office/drawing/2014/main" id="{D4920539-8472-0A22-781B-75EE6E40C29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731345" y="5964273"/>
                <a:ext cx="508267" cy="1216961"/>
              </a:xfrm>
              <a:prstGeom prst="rect">
                <a:avLst/>
              </a:prstGeom>
            </p:spPr>
          </p:pic>
          <p:pic>
            <p:nvPicPr>
              <p:cNvPr id="24" name="Picture 4">
                <a:extLst>
                  <a:ext uri="{FF2B5EF4-FFF2-40B4-BE49-F238E27FC236}">
                    <a16:creationId xmlns:a16="http://schemas.microsoft.com/office/drawing/2014/main" id="{144ECBEB-0295-F649-E6C1-C72C41B6B12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874345" y="5964273"/>
                <a:ext cx="508267" cy="1216961"/>
              </a:xfrm>
              <a:prstGeom prst="rect">
                <a:avLst/>
              </a:prstGeom>
            </p:spPr>
          </p:pic>
        </p:grpSp>
        <p:grpSp>
          <p:nvGrpSpPr>
            <p:cNvPr id="29" name="Group 28">
              <a:extLst>
                <a:ext uri="{FF2B5EF4-FFF2-40B4-BE49-F238E27FC236}">
                  <a16:creationId xmlns:a16="http://schemas.microsoft.com/office/drawing/2014/main" id="{82DB07A1-6D26-6FB4-4A32-1461392E3DA1}"/>
                </a:ext>
              </a:extLst>
            </p:cNvPr>
            <p:cNvGrpSpPr/>
            <p:nvPr/>
          </p:nvGrpSpPr>
          <p:grpSpPr>
            <a:xfrm>
              <a:off x="1654277" y="4686300"/>
              <a:ext cx="13620176" cy="1409531"/>
              <a:chOff x="1654276" y="5781943"/>
              <a:chExt cx="13620176" cy="1409531"/>
            </a:xfrm>
          </p:grpSpPr>
          <p:pic>
            <p:nvPicPr>
              <p:cNvPr id="30" name="Picture 29">
                <a:extLst>
                  <a:ext uri="{FF2B5EF4-FFF2-40B4-BE49-F238E27FC236}">
                    <a16:creationId xmlns:a16="http://schemas.microsoft.com/office/drawing/2014/main" id="{B332B981-508A-ECCD-DCAF-7EE67C05193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54276" y="5781943"/>
                <a:ext cx="1361702" cy="1361702"/>
              </a:xfrm>
              <a:prstGeom prst="rect">
                <a:avLst/>
              </a:prstGeom>
            </p:spPr>
          </p:pic>
          <p:pic>
            <p:nvPicPr>
              <p:cNvPr id="31" name="Picture 30">
                <a:extLst>
                  <a:ext uri="{FF2B5EF4-FFF2-40B4-BE49-F238E27FC236}">
                    <a16:creationId xmlns:a16="http://schemas.microsoft.com/office/drawing/2014/main" id="{28C7E942-4EAE-4D99-3491-83C937E5962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23218" y="5829772"/>
                <a:ext cx="1361702" cy="1361702"/>
              </a:xfrm>
              <a:prstGeom prst="rect">
                <a:avLst/>
              </a:prstGeom>
            </p:spPr>
          </p:pic>
          <p:pic>
            <p:nvPicPr>
              <p:cNvPr id="32" name="Picture 31">
                <a:extLst>
                  <a:ext uri="{FF2B5EF4-FFF2-40B4-BE49-F238E27FC236}">
                    <a16:creationId xmlns:a16="http://schemas.microsoft.com/office/drawing/2014/main" id="{5409B597-8BC8-29AE-107E-E71446EC6F4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30740" y="5829772"/>
                <a:ext cx="1361702" cy="1361702"/>
              </a:xfrm>
              <a:prstGeom prst="rect">
                <a:avLst/>
              </a:prstGeom>
            </p:spPr>
          </p:pic>
          <p:pic>
            <p:nvPicPr>
              <p:cNvPr id="33" name="Picture 32">
                <a:extLst>
                  <a:ext uri="{FF2B5EF4-FFF2-40B4-BE49-F238E27FC236}">
                    <a16:creationId xmlns:a16="http://schemas.microsoft.com/office/drawing/2014/main" id="{B4CBC7D8-974C-1B31-7A9F-5753522CB4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12750" y="5829772"/>
                <a:ext cx="1361702" cy="1361702"/>
              </a:xfrm>
              <a:prstGeom prst="rect">
                <a:avLst/>
              </a:prstGeom>
            </p:spPr>
          </p:pic>
        </p:grpSp>
      </p:grpSp>
      <p:grpSp>
        <p:nvGrpSpPr>
          <p:cNvPr id="34" name="Group 33">
            <a:extLst>
              <a:ext uri="{FF2B5EF4-FFF2-40B4-BE49-F238E27FC236}">
                <a16:creationId xmlns:a16="http://schemas.microsoft.com/office/drawing/2014/main" id="{2DD744ED-8B78-CAB4-609B-A71FD5DEB2D4}"/>
              </a:ext>
            </a:extLst>
          </p:cNvPr>
          <p:cNvGrpSpPr/>
          <p:nvPr/>
        </p:nvGrpSpPr>
        <p:grpSpPr>
          <a:xfrm>
            <a:off x="761999" y="6302186"/>
            <a:ext cx="16920575" cy="3108514"/>
            <a:chOff x="683711" y="3803872"/>
            <a:chExt cx="16920575" cy="3108514"/>
          </a:xfrm>
        </p:grpSpPr>
        <p:grpSp>
          <p:nvGrpSpPr>
            <p:cNvPr id="35" name="Group 34">
              <a:extLst>
                <a:ext uri="{FF2B5EF4-FFF2-40B4-BE49-F238E27FC236}">
                  <a16:creationId xmlns:a16="http://schemas.microsoft.com/office/drawing/2014/main" id="{7EDEC699-DEDB-C777-87C8-70815E37B397}"/>
                </a:ext>
              </a:extLst>
            </p:cNvPr>
            <p:cNvGrpSpPr/>
            <p:nvPr/>
          </p:nvGrpSpPr>
          <p:grpSpPr>
            <a:xfrm>
              <a:off x="683711" y="3803872"/>
              <a:ext cx="16920575" cy="2235942"/>
              <a:chOff x="761998" y="3450164"/>
              <a:chExt cx="16920575" cy="2235942"/>
            </a:xfrm>
          </p:grpSpPr>
          <p:pic>
            <p:nvPicPr>
              <p:cNvPr id="49" name="Picture 17">
                <a:extLst>
                  <a:ext uri="{FF2B5EF4-FFF2-40B4-BE49-F238E27FC236}">
                    <a16:creationId xmlns:a16="http://schemas.microsoft.com/office/drawing/2014/main" id="{48698914-AA71-40D1-0FBD-244C9FF171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19800" y="3450164"/>
                <a:ext cx="555458" cy="2204471"/>
              </a:xfrm>
              <a:prstGeom prst="rect">
                <a:avLst/>
              </a:prstGeom>
            </p:spPr>
          </p:pic>
          <p:cxnSp>
            <p:nvCxnSpPr>
              <p:cNvPr id="50" name="Straight Connector 49">
                <a:extLst>
                  <a:ext uri="{FF2B5EF4-FFF2-40B4-BE49-F238E27FC236}">
                    <a16:creationId xmlns:a16="http://schemas.microsoft.com/office/drawing/2014/main" id="{06817C1E-450A-B221-A43E-AE2560E457C4}"/>
                  </a:ext>
                </a:extLst>
              </p:cNvPr>
              <p:cNvCxnSpPr>
                <a:cxnSpLocks/>
              </p:cNvCxnSpPr>
              <p:nvPr/>
            </p:nvCxnSpPr>
            <p:spPr>
              <a:xfrm>
                <a:off x="9601200" y="3741046"/>
                <a:ext cx="0" cy="1459676"/>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51" name="Group 50">
                <a:extLst>
                  <a:ext uri="{FF2B5EF4-FFF2-40B4-BE49-F238E27FC236}">
                    <a16:creationId xmlns:a16="http://schemas.microsoft.com/office/drawing/2014/main" id="{4CABF0BE-0BF3-8B87-1900-3E48B69D101A}"/>
                  </a:ext>
                </a:extLst>
              </p:cNvPr>
              <p:cNvGrpSpPr/>
              <p:nvPr/>
            </p:nvGrpSpPr>
            <p:grpSpPr>
              <a:xfrm>
                <a:off x="17602200" y="3671172"/>
                <a:ext cx="80373" cy="1459676"/>
                <a:chOff x="10077087" y="3169948"/>
                <a:chExt cx="76200" cy="1429513"/>
              </a:xfrm>
            </p:grpSpPr>
            <p:cxnSp>
              <p:nvCxnSpPr>
                <p:cNvPr id="68" name="Straight Connector 67">
                  <a:extLst>
                    <a:ext uri="{FF2B5EF4-FFF2-40B4-BE49-F238E27FC236}">
                      <a16:creationId xmlns:a16="http://schemas.microsoft.com/office/drawing/2014/main" id="{6D916D01-A3E6-4DA7-F205-34FFD5C2AF8B}"/>
                    </a:ext>
                  </a:extLst>
                </p:cNvPr>
                <p:cNvCxnSpPr>
                  <a:cxnSpLocks/>
                </p:cNvCxnSpPr>
                <p:nvPr/>
              </p:nvCxnSpPr>
              <p:spPr>
                <a:xfrm>
                  <a:off x="10077087" y="3169948"/>
                  <a:ext cx="0" cy="1429513"/>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cxnSp>
              <p:nvCxnSpPr>
                <p:cNvPr id="69" name="Straight Connector 68">
                  <a:extLst>
                    <a:ext uri="{FF2B5EF4-FFF2-40B4-BE49-F238E27FC236}">
                      <a16:creationId xmlns:a16="http://schemas.microsoft.com/office/drawing/2014/main" id="{2F49C86A-F6E2-C098-22BE-3D6251256FC9}"/>
                    </a:ext>
                  </a:extLst>
                </p:cNvPr>
                <p:cNvCxnSpPr>
                  <a:cxnSpLocks/>
                </p:cNvCxnSpPr>
                <p:nvPr/>
              </p:nvCxnSpPr>
              <p:spPr>
                <a:xfrm>
                  <a:off x="10153287" y="3169948"/>
                  <a:ext cx="0" cy="1429513"/>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grpSp>
          <p:grpSp>
            <p:nvGrpSpPr>
              <p:cNvPr id="52" name="Group 51">
                <a:extLst>
                  <a:ext uri="{FF2B5EF4-FFF2-40B4-BE49-F238E27FC236}">
                    <a16:creationId xmlns:a16="http://schemas.microsoft.com/office/drawing/2014/main" id="{4F6AB56C-D833-06A0-4B9B-0ACD8D4F3194}"/>
                  </a:ext>
                </a:extLst>
              </p:cNvPr>
              <p:cNvGrpSpPr/>
              <p:nvPr/>
            </p:nvGrpSpPr>
            <p:grpSpPr>
              <a:xfrm>
                <a:off x="761998" y="3702884"/>
                <a:ext cx="722792" cy="1794064"/>
                <a:chOff x="4115335" y="2705709"/>
                <a:chExt cx="685265" cy="1571190"/>
              </a:xfrm>
            </p:grpSpPr>
            <p:pic>
              <p:nvPicPr>
                <p:cNvPr id="66" name="Picture 2">
                  <a:extLst>
                    <a:ext uri="{FF2B5EF4-FFF2-40B4-BE49-F238E27FC236}">
                      <a16:creationId xmlns:a16="http://schemas.microsoft.com/office/drawing/2014/main" id="{E857937E-1102-E1E7-CF64-F3967690E1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115336" y="2705709"/>
                  <a:ext cx="680684" cy="785595"/>
                </a:xfrm>
                <a:prstGeom prst="rect">
                  <a:avLst/>
                </a:prstGeom>
              </p:spPr>
            </p:pic>
            <p:pic>
              <p:nvPicPr>
                <p:cNvPr id="67" name="Picture 11">
                  <a:extLst>
                    <a:ext uri="{FF2B5EF4-FFF2-40B4-BE49-F238E27FC236}">
                      <a16:creationId xmlns:a16="http://schemas.microsoft.com/office/drawing/2014/main" id="{6F506727-B4B0-2820-DD37-9FB3E4D5CBD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115335" y="3491304"/>
                  <a:ext cx="685265" cy="785595"/>
                </a:xfrm>
                <a:prstGeom prst="rect">
                  <a:avLst/>
                </a:prstGeom>
              </p:spPr>
            </p:pic>
          </p:grpSp>
          <p:pic>
            <p:nvPicPr>
              <p:cNvPr id="53" name="Picture 17">
                <a:extLst>
                  <a:ext uri="{FF2B5EF4-FFF2-40B4-BE49-F238E27FC236}">
                    <a16:creationId xmlns:a16="http://schemas.microsoft.com/office/drawing/2014/main" id="{429973E8-E431-4121-D30B-EC4CFC6E35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922542" y="3450640"/>
                <a:ext cx="555458" cy="2204471"/>
              </a:xfrm>
              <a:prstGeom prst="rect">
                <a:avLst/>
              </a:prstGeom>
            </p:spPr>
          </p:pic>
          <p:pic>
            <p:nvPicPr>
              <p:cNvPr id="54" name="Picture 17">
                <a:extLst>
                  <a:ext uri="{FF2B5EF4-FFF2-40B4-BE49-F238E27FC236}">
                    <a16:creationId xmlns:a16="http://schemas.microsoft.com/office/drawing/2014/main" id="{EFC90868-6569-1A1A-D9D6-A10A7156D5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398" y="3472429"/>
                <a:ext cx="555458" cy="2204471"/>
              </a:xfrm>
              <a:prstGeom prst="rect">
                <a:avLst/>
              </a:prstGeom>
            </p:spPr>
          </p:pic>
          <p:cxnSp>
            <p:nvCxnSpPr>
              <p:cNvPr id="55" name="Straight Connector 54">
                <a:extLst>
                  <a:ext uri="{FF2B5EF4-FFF2-40B4-BE49-F238E27FC236}">
                    <a16:creationId xmlns:a16="http://schemas.microsoft.com/office/drawing/2014/main" id="{27029578-60C1-940D-6B5A-AD6C5E1F6CB8}"/>
                  </a:ext>
                </a:extLst>
              </p:cNvPr>
              <p:cNvCxnSpPr>
                <a:cxnSpLocks/>
              </p:cNvCxnSpPr>
              <p:nvPr/>
            </p:nvCxnSpPr>
            <p:spPr>
              <a:xfrm>
                <a:off x="5638800" y="3763311"/>
                <a:ext cx="0" cy="1459676"/>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pic>
            <p:nvPicPr>
              <p:cNvPr id="56" name="Picture 17">
                <a:extLst>
                  <a:ext uri="{FF2B5EF4-FFF2-40B4-BE49-F238E27FC236}">
                    <a16:creationId xmlns:a16="http://schemas.microsoft.com/office/drawing/2014/main" id="{2ADF446C-AC24-7AD7-64BD-8BD3A88FBE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960142" y="3450164"/>
                <a:ext cx="555458" cy="2204471"/>
              </a:xfrm>
              <a:prstGeom prst="rect">
                <a:avLst/>
              </a:prstGeom>
            </p:spPr>
          </p:pic>
          <p:cxnSp>
            <p:nvCxnSpPr>
              <p:cNvPr id="57" name="Straight Connector 56">
                <a:extLst>
                  <a:ext uri="{FF2B5EF4-FFF2-40B4-BE49-F238E27FC236}">
                    <a16:creationId xmlns:a16="http://schemas.microsoft.com/office/drawing/2014/main" id="{C6E84612-B4FD-DAEF-C59F-1900D6E8C70B}"/>
                  </a:ext>
                </a:extLst>
              </p:cNvPr>
              <p:cNvCxnSpPr>
                <a:cxnSpLocks/>
              </p:cNvCxnSpPr>
              <p:nvPr/>
            </p:nvCxnSpPr>
            <p:spPr>
              <a:xfrm>
                <a:off x="13487400" y="3671172"/>
                <a:ext cx="0" cy="1459676"/>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pic>
            <p:nvPicPr>
              <p:cNvPr id="58" name="Picture 17">
                <a:extLst>
                  <a:ext uri="{FF2B5EF4-FFF2-40B4-BE49-F238E27FC236}">
                    <a16:creationId xmlns:a16="http://schemas.microsoft.com/office/drawing/2014/main" id="{C963A1F4-35D2-D74D-3FB9-7794126C21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54542" y="3472429"/>
                <a:ext cx="555458" cy="2204471"/>
              </a:xfrm>
              <a:prstGeom prst="rect">
                <a:avLst/>
              </a:prstGeom>
            </p:spPr>
          </p:pic>
          <p:pic>
            <p:nvPicPr>
              <p:cNvPr id="59" name="Picture 17">
                <a:extLst>
                  <a:ext uri="{FF2B5EF4-FFF2-40B4-BE49-F238E27FC236}">
                    <a16:creationId xmlns:a16="http://schemas.microsoft.com/office/drawing/2014/main" id="{346E4A5B-5A0D-599D-D780-C1FC414356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95800" y="3472429"/>
                <a:ext cx="555458" cy="2204471"/>
              </a:xfrm>
              <a:prstGeom prst="rect">
                <a:avLst/>
              </a:prstGeom>
            </p:spPr>
          </p:pic>
          <p:pic>
            <p:nvPicPr>
              <p:cNvPr id="60" name="Picture 17">
                <a:extLst>
                  <a:ext uri="{FF2B5EF4-FFF2-40B4-BE49-F238E27FC236}">
                    <a16:creationId xmlns:a16="http://schemas.microsoft.com/office/drawing/2014/main" id="{585D7E5C-7924-E0F3-40CC-AA136A08BD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239000" y="3472429"/>
                <a:ext cx="555458" cy="2204471"/>
              </a:xfrm>
              <a:prstGeom prst="rect">
                <a:avLst/>
              </a:prstGeom>
            </p:spPr>
          </p:pic>
          <p:pic>
            <p:nvPicPr>
              <p:cNvPr id="61" name="Picture 17">
                <a:extLst>
                  <a:ext uri="{FF2B5EF4-FFF2-40B4-BE49-F238E27FC236}">
                    <a16:creationId xmlns:a16="http://schemas.microsoft.com/office/drawing/2014/main" id="{CC456AB9-96D7-21CE-80B4-C2DBF60F1C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58200" y="3472429"/>
                <a:ext cx="555458" cy="2204471"/>
              </a:xfrm>
              <a:prstGeom prst="rect">
                <a:avLst/>
              </a:prstGeom>
            </p:spPr>
          </p:pic>
          <p:pic>
            <p:nvPicPr>
              <p:cNvPr id="62" name="Picture 17">
                <a:extLst>
                  <a:ext uri="{FF2B5EF4-FFF2-40B4-BE49-F238E27FC236}">
                    <a16:creationId xmlns:a16="http://schemas.microsoft.com/office/drawing/2014/main" id="{5662F622-6436-62EE-7E50-1691ED705C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25200" y="3450164"/>
                <a:ext cx="555458" cy="2204471"/>
              </a:xfrm>
              <a:prstGeom prst="rect">
                <a:avLst/>
              </a:prstGeom>
            </p:spPr>
          </p:pic>
          <p:pic>
            <p:nvPicPr>
              <p:cNvPr id="63" name="Picture 17">
                <a:extLst>
                  <a:ext uri="{FF2B5EF4-FFF2-40B4-BE49-F238E27FC236}">
                    <a16:creationId xmlns:a16="http://schemas.microsoft.com/office/drawing/2014/main" id="{93C19381-E52B-3A89-678D-9B48912AC3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44400" y="3450164"/>
                <a:ext cx="555458" cy="2204471"/>
              </a:xfrm>
              <a:prstGeom prst="rect">
                <a:avLst/>
              </a:prstGeom>
            </p:spPr>
          </p:pic>
          <p:pic>
            <p:nvPicPr>
              <p:cNvPr id="64" name="Picture 17">
                <a:extLst>
                  <a:ext uri="{FF2B5EF4-FFF2-40B4-BE49-F238E27FC236}">
                    <a16:creationId xmlns:a16="http://schemas.microsoft.com/office/drawing/2014/main" id="{3E2E0752-CF65-A77A-1C3C-9FF5769D35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065542" y="3481635"/>
                <a:ext cx="555458" cy="2204471"/>
              </a:xfrm>
              <a:prstGeom prst="rect">
                <a:avLst/>
              </a:prstGeom>
            </p:spPr>
          </p:pic>
          <p:pic>
            <p:nvPicPr>
              <p:cNvPr id="65" name="Picture 17">
                <a:extLst>
                  <a:ext uri="{FF2B5EF4-FFF2-40B4-BE49-F238E27FC236}">
                    <a16:creationId xmlns:a16="http://schemas.microsoft.com/office/drawing/2014/main" id="{4EBAB45D-9214-9443-2BEA-64A498C98D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383000" y="3481635"/>
                <a:ext cx="555458" cy="2204471"/>
              </a:xfrm>
              <a:prstGeom prst="rect">
                <a:avLst/>
              </a:prstGeom>
            </p:spPr>
          </p:pic>
        </p:grpSp>
        <p:grpSp>
          <p:nvGrpSpPr>
            <p:cNvPr id="36" name="Group 35">
              <a:extLst>
                <a:ext uri="{FF2B5EF4-FFF2-40B4-BE49-F238E27FC236}">
                  <a16:creationId xmlns:a16="http://schemas.microsoft.com/office/drawing/2014/main" id="{3677E7A7-D543-25BC-2A7C-B0BF91C044FA}"/>
                </a:ext>
              </a:extLst>
            </p:cNvPr>
            <p:cNvGrpSpPr/>
            <p:nvPr/>
          </p:nvGrpSpPr>
          <p:grpSpPr>
            <a:xfrm>
              <a:off x="1841639" y="6178204"/>
              <a:ext cx="15042709" cy="734182"/>
              <a:chOff x="1841639" y="6178204"/>
              <a:chExt cx="15042709" cy="734182"/>
            </a:xfrm>
          </p:grpSpPr>
          <p:pic>
            <p:nvPicPr>
              <p:cNvPr id="37" name="Picture 24">
                <a:extLst>
                  <a:ext uri="{FF2B5EF4-FFF2-40B4-BE49-F238E27FC236}">
                    <a16:creationId xmlns:a16="http://schemas.microsoft.com/office/drawing/2014/main" id="{1D1F7FA2-C77B-69FD-7E50-EC11C88D545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841639" y="6178374"/>
                <a:ext cx="764988" cy="731520"/>
              </a:xfrm>
              <a:prstGeom prst="rect">
                <a:avLst/>
              </a:prstGeom>
            </p:spPr>
          </p:pic>
          <p:pic>
            <p:nvPicPr>
              <p:cNvPr id="38" name="Picture 16">
                <a:extLst>
                  <a:ext uri="{FF2B5EF4-FFF2-40B4-BE49-F238E27FC236}">
                    <a16:creationId xmlns:a16="http://schemas.microsoft.com/office/drawing/2014/main" id="{D033C09F-5E61-9701-2C28-A95B6437BA2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051149" y="6178374"/>
                <a:ext cx="764988" cy="731520"/>
              </a:xfrm>
              <a:prstGeom prst="rect">
                <a:avLst/>
              </a:prstGeom>
            </p:spPr>
          </p:pic>
          <p:pic>
            <p:nvPicPr>
              <p:cNvPr id="39" name="Picture 16">
                <a:extLst>
                  <a:ext uri="{FF2B5EF4-FFF2-40B4-BE49-F238E27FC236}">
                    <a16:creationId xmlns:a16="http://schemas.microsoft.com/office/drawing/2014/main" id="{0024E433-6A7D-AF45-ECCB-1075C9BEDF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188012" y="6180560"/>
                <a:ext cx="764988" cy="731520"/>
              </a:xfrm>
              <a:prstGeom prst="rect">
                <a:avLst/>
              </a:prstGeom>
            </p:spPr>
          </p:pic>
          <p:pic>
            <p:nvPicPr>
              <p:cNvPr id="40" name="Picture 24">
                <a:extLst>
                  <a:ext uri="{FF2B5EF4-FFF2-40B4-BE49-F238E27FC236}">
                    <a16:creationId xmlns:a16="http://schemas.microsoft.com/office/drawing/2014/main" id="{6D7E159B-D0D7-ADDC-96D4-6E736B01A5A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67400" y="6178374"/>
                <a:ext cx="764988" cy="731520"/>
              </a:xfrm>
              <a:prstGeom prst="rect">
                <a:avLst/>
              </a:prstGeom>
            </p:spPr>
          </p:pic>
          <p:pic>
            <p:nvPicPr>
              <p:cNvPr id="41" name="Picture 16">
                <a:extLst>
                  <a:ext uri="{FF2B5EF4-FFF2-40B4-BE49-F238E27FC236}">
                    <a16:creationId xmlns:a16="http://schemas.microsoft.com/office/drawing/2014/main" id="{BE89AAFE-409C-C1A8-C955-4E07DBF4C28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076910" y="6178374"/>
                <a:ext cx="764988" cy="731520"/>
              </a:xfrm>
              <a:prstGeom prst="rect">
                <a:avLst/>
              </a:prstGeom>
            </p:spPr>
          </p:pic>
          <p:pic>
            <p:nvPicPr>
              <p:cNvPr id="42" name="Picture 16">
                <a:extLst>
                  <a:ext uri="{FF2B5EF4-FFF2-40B4-BE49-F238E27FC236}">
                    <a16:creationId xmlns:a16="http://schemas.microsoft.com/office/drawing/2014/main" id="{794D5811-E2CE-868C-8D28-D5DA69AD0C8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213773" y="6180560"/>
                <a:ext cx="764988" cy="731520"/>
              </a:xfrm>
              <a:prstGeom prst="rect">
                <a:avLst/>
              </a:prstGeom>
            </p:spPr>
          </p:pic>
          <p:pic>
            <p:nvPicPr>
              <p:cNvPr id="43" name="Picture 24">
                <a:extLst>
                  <a:ext uri="{FF2B5EF4-FFF2-40B4-BE49-F238E27FC236}">
                    <a16:creationId xmlns:a16="http://schemas.microsoft.com/office/drawing/2014/main" id="{A42366F7-11A5-6A76-BC68-296D7F9115E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777276" y="6178204"/>
                <a:ext cx="764988" cy="731520"/>
              </a:xfrm>
              <a:prstGeom prst="rect">
                <a:avLst/>
              </a:prstGeom>
            </p:spPr>
          </p:pic>
          <p:pic>
            <p:nvPicPr>
              <p:cNvPr id="44" name="Picture 16">
                <a:extLst>
                  <a:ext uri="{FF2B5EF4-FFF2-40B4-BE49-F238E27FC236}">
                    <a16:creationId xmlns:a16="http://schemas.microsoft.com/office/drawing/2014/main" id="{04EE5E82-B9E6-57E7-A2AE-82920F527A1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986786" y="6178204"/>
                <a:ext cx="764988" cy="731520"/>
              </a:xfrm>
              <a:prstGeom prst="rect">
                <a:avLst/>
              </a:prstGeom>
            </p:spPr>
          </p:pic>
          <p:pic>
            <p:nvPicPr>
              <p:cNvPr id="45" name="Picture 16">
                <a:extLst>
                  <a:ext uri="{FF2B5EF4-FFF2-40B4-BE49-F238E27FC236}">
                    <a16:creationId xmlns:a16="http://schemas.microsoft.com/office/drawing/2014/main" id="{D147DEF7-8D8D-514A-F08D-08A8252E2C6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2123649" y="6180390"/>
                <a:ext cx="764988" cy="731520"/>
              </a:xfrm>
              <a:prstGeom prst="rect">
                <a:avLst/>
              </a:prstGeom>
            </p:spPr>
          </p:pic>
          <p:pic>
            <p:nvPicPr>
              <p:cNvPr id="46" name="Picture 24">
                <a:extLst>
                  <a:ext uri="{FF2B5EF4-FFF2-40B4-BE49-F238E27FC236}">
                    <a16:creationId xmlns:a16="http://schemas.microsoft.com/office/drawing/2014/main" id="{23FC812A-7A12-18AF-387F-CD14C01CC93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772987" y="6178680"/>
                <a:ext cx="764988" cy="731520"/>
              </a:xfrm>
              <a:prstGeom prst="rect">
                <a:avLst/>
              </a:prstGeom>
            </p:spPr>
          </p:pic>
          <p:pic>
            <p:nvPicPr>
              <p:cNvPr id="47" name="Picture 16">
                <a:extLst>
                  <a:ext uri="{FF2B5EF4-FFF2-40B4-BE49-F238E27FC236}">
                    <a16:creationId xmlns:a16="http://schemas.microsoft.com/office/drawing/2014/main" id="{FEF939C0-E1F6-6061-68D3-542C687F410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982497" y="6178680"/>
                <a:ext cx="764988" cy="731520"/>
              </a:xfrm>
              <a:prstGeom prst="rect">
                <a:avLst/>
              </a:prstGeom>
            </p:spPr>
          </p:pic>
          <p:pic>
            <p:nvPicPr>
              <p:cNvPr id="48" name="Picture 16">
                <a:extLst>
                  <a:ext uri="{FF2B5EF4-FFF2-40B4-BE49-F238E27FC236}">
                    <a16:creationId xmlns:a16="http://schemas.microsoft.com/office/drawing/2014/main" id="{BD0FFF66-083A-DB4B-5F19-9BBFFA0951F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119360" y="6180866"/>
                <a:ext cx="764988" cy="731520"/>
              </a:xfrm>
              <a:prstGeom prst="rect">
                <a:avLst/>
              </a:prstGeom>
            </p:spPr>
          </p:pic>
        </p:grpSp>
      </p:grpSp>
      <p:sp>
        <p:nvSpPr>
          <p:cNvPr id="72" name="TextBox 71">
            <a:extLst>
              <a:ext uri="{FF2B5EF4-FFF2-40B4-BE49-F238E27FC236}">
                <a16:creationId xmlns:a16="http://schemas.microsoft.com/office/drawing/2014/main" id="{9032F0B5-0B17-A689-F6E0-D02098EB151E}"/>
              </a:ext>
            </a:extLst>
          </p:cNvPr>
          <p:cNvSpPr txBox="1"/>
          <p:nvPr/>
        </p:nvSpPr>
        <p:spPr>
          <a:xfrm>
            <a:off x="2057399" y="5634006"/>
            <a:ext cx="15781103" cy="707886"/>
          </a:xfrm>
          <a:prstGeom prst="rect">
            <a:avLst/>
          </a:prstGeom>
          <a:noFill/>
        </p:spPr>
        <p:txBody>
          <a:bodyPr wrap="square">
            <a:spAutoFit/>
          </a:bodyPr>
          <a:lstStyle/>
          <a:p>
            <a:pPr algn="just"/>
            <a:r>
              <a:rPr lang="en-US" sz="4000" b="1">
                <a:solidFill>
                  <a:srgbClr val="FF0000"/>
                </a:solidFill>
                <a:latin typeface="Arial" panose="020B0604020202020204" pitchFamily="34" charset="0"/>
                <a:cs typeface="Arial" panose="020B0604020202020204" pitchFamily="34" charset="0"/>
              </a:rPr>
              <a:t>1         2      3         1         2      3         1        2      3       1      2      3</a:t>
            </a:r>
          </a:p>
        </p:txBody>
      </p:sp>
      <p:sp>
        <p:nvSpPr>
          <p:cNvPr id="73" name="TextBox 72">
            <a:extLst>
              <a:ext uri="{FF2B5EF4-FFF2-40B4-BE49-F238E27FC236}">
                <a16:creationId xmlns:a16="http://schemas.microsoft.com/office/drawing/2014/main" id="{1D3A7228-5FC5-0F5B-706D-8C0827D97DA5}"/>
              </a:ext>
            </a:extLst>
          </p:cNvPr>
          <p:cNvSpPr txBox="1"/>
          <p:nvPr/>
        </p:nvSpPr>
        <p:spPr>
          <a:xfrm>
            <a:off x="1919927" y="9486900"/>
            <a:ext cx="15781103" cy="707886"/>
          </a:xfrm>
          <a:prstGeom prst="rect">
            <a:avLst/>
          </a:prstGeom>
          <a:noFill/>
        </p:spPr>
        <p:txBody>
          <a:bodyPr wrap="square">
            <a:spAutoFit/>
          </a:bodyPr>
          <a:lstStyle/>
          <a:p>
            <a:pPr algn="just"/>
            <a:r>
              <a:rPr lang="en-US" sz="4000" b="1">
                <a:solidFill>
                  <a:srgbClr val="FF0000"/>
                </a:solidFill>
                <a:latin typeface="Arial" panose="020B0604020202020204" pitchFamily="34" charset="0"/>
                <a:cs typeface="Arial" panose="020B0604020202020204" pitchFamily="34" charset="0"/>
              </a:rPr>
              <a:t>1         2      3         1      2      3         1       2      3          1      2      3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barn(inVertical)">
                                      <p:cBhvr>
                                        <p:cTn id="10" dur="500"/>
                                        <p:tgtEl>
                                          <p:spTgt spid="7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wipe(down)">
                                      <p:cBhvr>
                                        <p:cTn id="15" dur="500"/>
                                        <p:tgtEl>
                                          <p:spTgt spid="7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down)">
                                      <p:cBhvr>
                                        <p:cTn id="1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a:srcRect/>
          <a:stretch>
            <a:fillRect/>
          </a:stretch>
        </p:blipFill>
        <p:spPr>
          <a:xfrm>
            <a:off x="-904070" y="8562041"/>
            <a:ext cx="1719707" cy="2277758"/>
          </a:xfrm>
          <a:prstGeom prst="rect">
            <a:avLst/>
          </a:prstGeom>
        </p:spPr>
      </p:pic>
      <p:pic>
        <p:nvPicPr>
          <p:cNvPr id="4" name="Picture 4"/>
          <p:cNvPicPr>
            <a:picLocks noChangeAspect="1"/>
          </p:cNvPicPr>
          <p:nvPr/>
        </p:nvPicPr>
        <p:blipFill>
          <a:blip r:embed="rId4"/>
          <a:srcRect/>
          <a:stretch>
            <a:fillRect/>
          </a:stretch>
        </p:blipFill>
        <p:spPr>
          <a:xfrm>
            <a:off x="1392984" y="8562041"/>
            <a:ext cx="1719707" cy="2277758"/>
          </a:xfrm>
          <a:prstGeom prst="rect">
            <a:avLst/>
          </a:prstGeom>
        </p:spPr>
      </p:pic>
      <p:pic>
        <p:nvPicPr>
          <p:cNvPr id="5" name="Picture 5"/>
          <p:cNvPicPr>
            <a:picLocks noChangeAspect="1"/>
          </p:cNvPicPr>
          <p:nvPr/>
        </p:nvPicPr>
        <p:blipFill>
          <a:blip r:embed="rId4"/>
          <a:srcRect/>
          <a:stretch>
            <a:fillRect/>
          </a:stretch>
        </p:blipFill>
        <p:spPr>
          <a:xfrm>
            <a:off x="3690038" y="8562041"/>
            <a:ext cx="1719707" cy="2277758"/>
          </a:xfrm>
          <a:prstGeom prst="rect">
            <a:avLst/>
          </a:prstGeom>
        </p:spPr>
      </p:pic>
      <p:pic>
        <p:nvPicPr>
          <p:cNvPr id="6" name="Picture 6"/>
          <p:cNvPicPr>
            <a:picLocks noChangeAspect="1"/>
          </p:cNvPicPr>
          <p:nvPr/>
        </p:nvPicPr>
        <p:blipFill>
          <a:blip r:embed="rId4"/>
          <a:srcRect/>
          <a:stretch>
            <a:fillRect/>
          </a:stretch>
        </p:blipFill>
        <p:spPr>
          <a:xfrm>
            <a:off x="5987092" y="8562041"/>
            <a:ext cx="1719707" cy="2277758"/>
          </a:xfrm>
          <a:prstGeom prst="rect">
            <a:avLst/>
          </a:prstGeom>
        </p:spPr>
      </p:pic>
      <p:pic>
        <p:nvPicPr>
          <p:cNvPr id="7" name="Picture 7"/>
          <p:cNvPicPr>
            <a:picLocks noChangeAspect="1"/>
          </p:cNvPicPr>
          <p:nvPr/>
        </p:nvPicPr>
        <p:blipFill>
          <a:blip r:embed="rId4"/>
          <a:srcRect/>
          <a:stretch>
            <a:fillRect/>
          </a:stretch>
        </p:blipFill>
        <p:spPr>
          <a:xfrm>
            <a:off x="8284146" y="8562041"/>
            <a:ext cx="1719707" cy="2277758"/>
          </a:xfrm>
          <a:prstGeom prst="rect">
            <a:avLst/>
          </a:prstGeom>
        </p:spPr>
      </p:pic>
      <p:pic>
        <p:nvPicPr>
          <p:cNvPr id="8" name="Picture 8"/>
          <p:cNvPicPr>
            <a:picLocks noChangeAspect="1"/>
          </p:cNvPicPr>
          <p:nvPr/>
        </p:nvPicPr>
        <p:blipFill>
          <a:blip r:embed="rId4"/>
          <a:srcRect/>
          <a:stretch>
            <a:fillRect/>
          </a:stretch>
        </p:blipFill>
        <p:spPr>
          <a:xfrm>
            <a:off x="10581201" y="8562041"/>
            <a:ext cx="1719707" cy="2277758"/>
          </a:xfrm>
          <a:prstGeom prst="rect">
            <a:avLst/>
          </a:prstGeom>
        </p:spPr>
      </p:pic>
      <p:pic>
        <p:nvPicPr>
          <p:cNvPr id="9" name="Picture 9"/>
          <p:cNvPicPr>
            <a:picLocks noChangeAspect="1"/>
          </p:cNvPicPr>
          <p:nvPr/>
        </p:nvPicPr>
        <p:blipFill>
          <a:blip r:embed="rId4"/>
          <a:srcRect/>
          <a:stretch>
            <a:fillRect/>
          </a:stretch>
        </p:blipFill>
        <p:spPr>
          <a:xfrm>
            <a:off x="12878255" y="8562041"/>
            <a:ext cx="1719707" cy="2277758"/>
          </a:xfrm>
          <a:prstGeom prst="rect">
            <a:avLst/>
          </a:prstGeom>
        </p:spPr>
      </p:pic>
      <p:pic>
        <p:nvPicPr>
          <p:cNvPr id="10" name="Picture 10"/>
          <p:cNvPicPr>
            <a:picLocks noChangeAspect="1"/>
          </p:cNvPicPr>
          <p:nvPr/>
        </p:nvPicPr>
        <p:blipFill>
          <a:blip r:embed="rId4"/>
          <a:srcRect/>
          <a:stretch>
            <a:fillRect/>
          </a:stretch>
        </p:blipFill>
        <p:spPr>
          <a:xfrm>
            <a:off x="15175309" y="8562041"/>
            <a:ext cx="1719707" cy="2277758"/>
          </a:xfrm>
          <a:prstGeom prst="rect">
            <a:avLst/>
          </a:prstGeom>
        </p:spPr>
      </p:pic>
      <p:pic>
        <p:nvPicPr>
          <p:cNvPr id="11" name="Picture 11"/>
          <p:cNvPicPr>
            <a:picLocks noChangeAspect="1"/>
          </p:cNvPicPr>
          <p:nvPr/>
        </p:nvPicPr>
        <p:blipFill>
          <a:blip r:embed="rId4"/>
          <a:srcRect/>
          <a:stretch>
            <a:fillRect/>
          </a:stretch>
        </p:blipFill>
        <p:spPr>
          <a:xfrm>
            <a:off x="17472363" y="8562041"/>
            <a:ext cx="1719707" cy="2277758"/>
          </a:xfrm>
          <a:prstGeom prst="rect">
            <a:avLst/>
          </a:prstGeom>
        </p:spPr>
      </p:pic>
      <p:pic>
        <p:nvPicPr>
          <p:cNvPr id="12" name="Picture 12"/>
          <p:cNvPicPr>
            <a:picLocks noChangeAspect="1"/>
          </p:cNvPicPr>
          <p:nvPr/>
        </p:nvPicPr>
        <p:blipFill>
          <a:blip r:embed="rId5"/>
          <a:srcRect t="71455" r="66612"/>
          <a:stretch>
            <a:fillRect/>
          </a:stretch>
        </p:blipFill>
        <p:spPr>
          <a:xfrm>
            <a:off x="-631845" y="25526"/>
            <a:ext cx="3609974" cy="2201588"/>
          </a:xfrm>
          <a:prstGeom prst="rect">
            <a:avLst/>
          </a:prstGeom>
        </p:spPr>
      </p:pic>
      <p:pic>
        <p:nvPicPr>
          <p:cNvPr id="13" name="Picture 13"/>
          <p:cNvPicPr>
            <a:picLocks noChangeAspect="1"/>
          </p:cNvPicPr>
          <p:nvPr/>
        </p:nvPicPr>
        <p:blipFill>
          <a:blip r:embed="rId6"/>
          <a:srcRect t="71455" r="66612"/>
          <a:stretch>
            <a:fillRect/>
          </a:stretch>
        </p:blipFill>
        <p:spPr>
          <a:xfrm>
            <a:off x="15309870" y="25526"/>
            <a:ext cx="3609974" cy="2201588"/>
          </a:xfrm>
          <a:prstGeom prst="rect">
            <a:avLst/>
          </a:prstGeom>
        </p:spPr>
      </p:pic>
      <p:pic>
        <p:nvPicPr>
          <p:cNvPr id="14" name="Picture 14"/>
          <p:cNvPicPr>
            <a:picLocks noChangeAspect="1"/>
          </p:cNvPicPr>
          <p:nvPr/>
        </p:nvPicPr>
        <p:blipFill>
          <a:blip r:embed="rId7"/>
          <a:srcRect/>
          <a:stretch>
            <a:fillRect/>
          </a:stretch>
        </p:blipFill>
        <p:spPr>
          <a:xfrm>
            <a:off x="7368236" y="-33516"/>
            <a:ext cx="3551527" cy="2388402"/>
          </a:xfrm>
          <a:prstGeom prst="rect">
            <a:avLst/>
          </a:prstGeom>
        </p:spPr>
      </p:pic>
      <p:pic>
        <p:nvPicPr>
          <p:cNvPr id="15" name="Picture 15"/>
          <p:cNvPicPr>
            <a:picLocks noChangeAspect="1"/>
          </p:cNvPicPr>
          <p:nvPr/>
        </p:nvPicPr>
        <p:blipFill>
          <a:blip r:embed="rId5"/>
          <a:srcRect l="60792" b="64993"/>
          <a:stretch>
            <a:fillRect/>
          </a:stretch>
        </p:blipFill>
        <p:spPr>
          <a:xfrm>
            <a:off x="4402687" y="-353298"/>
            <a:ext cx="2867065" cy="1826022"/>
          </a:xfrm>
          <a:prstGeom prst="rect">
            <a:avLst/>
          </a:prstGeom>
        </p:spPr>
      </p:pic>
      <p:pic>
        <p:nvPicPr>
          <p:cNvPr id="16" name="Picture 16"/>
          <p:cNvPicPr>
            <a:picLocks noChangeAspect="1"/>
          </p:cNvPicPr>
          <p:nvPr/>
        </p:nvPicPr>
        <p:blipFill>
          <a:blip r:embed="rId6"/>
          <a:srcRect l="60792" b="64993"/>
          <a:stretch>
            <a:fillRect/>
          </a:stretch>
        </p:blipFill>
        <p:spPr>
          <a:xfrm>
            <a:off x="11018248" y="-353298"/>
            <a:ext cx="2867065" cy="1826022"/>
          </a:xfrm>
          <a:prstGeom prst="rect">
            <a:avLst/>
          </a:prstGeom>
        </p:spPr>
      </p:pic>
      <p:pic>
        <p:nvPicPr>
          <p:cNvPr id="17" name="Picture 17"/>
          <p:cNvPicPr>
            <a:picLocks noChangeAspect="1"/>
          </p:cNvPicPr>
          <p:nvPr/>
        </p:nvPicPr>
        <p:blipFill>
          <a:blip r:embed="rId6"/>
          <a:srcRect t="19357" r="35583" b="29781"/>
          <a:stretch>
            <a:fillRect/>
          </a:stretch>
        </p:blipFill>
        <p:spPr>
          <a:xfrm>
            <a:off x="2247133" y="147174"/>
            <a:ext cx="2066009" cy="1163625"/>
          </a:xfrm>
          <a:prstGeom prst="rect">
            <a:avLst/>
          </a:prstGeom>
        </p:spPr>
      </p:pic>
      <p:pic>
        <p:nvPicPr>
          <p:cNvPr id="18" name="Picture 18"/>
          <p:cNvPicPr>
            <a:picLocks noChangeAspect="1"/>
          </p:cNvPicPr>
          <p:nvPr/>
        </p:nvPicPr>
        <p:blipFill>
          <a:blip r:embed="rId5"/>
          <a:srcRect t="19357" r="35583" b="29781"/>
          <a:stretch>
            <a:fillRect/>
          </a:stretch>
        </p:blipFill>
        <p:spPr>
          <a:xfrm>
            <a:off x="13974858" y="147174"/>
            <a:ext cx="2066009" cy="1163625"/>
          </a:xfrm>
          <a:prstGeom prst="rect">
            <a:avLst/>
          </a:prstGeom>
        </p:spPr>
      </p:pic>
      <p:sp>
        <p:nvSpPr>
          <p:cNvPr id="20" name="TextBox 19">
            <a:extLst>
              <a:ext uri="{FF2B5EF4-FFF2-40B4-BE49-F238E27FC236}">
                <a16:creationId xmlns:a16="http://schemas.microsoft.com/office/drawing/2014/main" id="{60DF570E-9D01-8FA4-3EC0-95D5B8E0A960}"/>
              </a:ext>
            </a:extLst>
          </p:cNvPr>
          <p:cNvSpPr txBox="1"/>
          <p:nvPr/>
        </p:nvSpPr>
        <p:spPr>
          <a:xfrm>
            <a:off x="4248798" y="2271337"/>
            <a:ext cx="9790401" cy="1063433"/>
          </a:xfrm>
          <a:prstGeom prst="rect">
            <a:avLst/>
          </a:prstGeom>
          <a:noFill/>
        </p:spPr>
        <p:txBody>
          <a:bodyPr wrap="square">
            <a:spAutoFit/>
          </a:bodyPr>
          <a:lstStyle/>
          <a:p>
            <a:pPr algn="ctr">
              <a:lnSpc>
                <a:spcPct val="150000"/>
              </a:lnSpc>
            </a:pPr>
            <a:r>
              <a:rPr lang="en-US" sz="4800" b="1">
                <a:solidFill>
                  <a:srgbClr val="C00000"/>
                </a:solidFill>
                <a:latin typeface="Arial" panose="020B0604020202020204" pitchFamily="34" charset="0"/>
                <a:cs typeface="Arial" panose="020B0604020202020204" pitchFamily="34" charset="0"/>
              </a:rPr>
              <a:t>Hoạt động theo nhóm</a:t>
            </a:r>
          </a:p>
        </p:txBody>
      </p:sp>
      <p:grpSp>
        <p:nvGrpSpPr>
          <p:cNvPr id="28" name="Group 27">
            <a:extLst>
              <a:ext uri="{FF2B5EF4-FFF2-40B4-BE49-F238E27FC236}">
                <a16:creationId xmlns:a16="http://schemas.microsoft.com/office/drawing/2014/main" id="{D9B8D32C-09E9-2484-9EF0-6A45DF895150}"/>
              </a:ext>
            </a:extLst>
          </p:cNvPr>
          <p:cNvGrpSpPr/>
          <p:nvPr/>
        </p:nvGrpSpPr>
        <p:grpSpPr>
          <a:xfrm>
            <a:off x="1392982" y="3917793"/>
            <a:ext cx="6684218" cy="3714437"/>
            <a:chOff x="1392982" y="3917793"/>
            <a:chExt cx="6684218" cy="3714437"/>
          </a:xfrm>
        </p:grpSpPr>
        <p:sp>
          <p:nvSpPr>
            <p:cNvPr id="27" name="Freeform 12">
              <a:extLst>
                <a:ext uri="{FF2B5EF4-FFF2-40B4-BE49-F238E27FC236}">
                  <a16:creationId xmlns:a16="http://schemas.microsoft.com/office/drawing/2014/main" id="{99B00177-0F11-41BF-4A2D-9C311946F3E1}"/>
                </a:ext>
              </a:extLst>
            </p:cNvPr>
            <p:cNvSpPr/>
            <p:nvPr/>
          </p:nvSpPr>
          <p:spPr>
            <a:xfrm rot="10800000">
              <a:off x="1392984" y="3917793"/>
              <a:ext cx="6684216" cy="3714437"/>
            </a:xfrm>
            <a:custGeom>
              <a:avLst/>
              <a:gdLst/>
              <a:ahLst/>
              <a:cxnLst/>
              <a:rect l="l" t="t" r="r" b="b"/>
              <a:pathLst>
                <a:path w="16738676" h="3155004">
                  <a:moveTo>
                    <a:pt x="15799775" y="3143817"/>
                  </a:moveTo>
                  <a:cubicBezTo>
                    <a:pt x="15799775" y="3143817"/>
                    <a:pt x="15380022" y="3155004"/>
                    <a:pt x="14917438" y="3152383"/>
                  </a:cubicBezTo>
                  <a:cubicBezTo>
                    <a:pt x="5165794" y="3150220"/>
                    <a:pt x="1057073" y="3142396"/>
                    <a:pt x="1057073" y="3142396"/>
                  </a:cubicBezTo>
                  <a:cubicBezTo>
                    <a:pt x="812931" y="3133561"/>
                    <a:pt x="565145" y="3116580"/>
                    <a:pt x="398404" y="3058403"/>
                  </a:cubicBezTo>
                  <a:cubicBezTo>
                    <a:pt x="120505" y="2961441"/>
                    <a:pt x="0" y="2783913"/>
                    <a:pt x="0" y="1150844"/>
                  </a:cubicBezTo>
                  <a:lnTo>
                    <a:pt x="0" y="1150826"/>
                  </a:lnTo>
                  <a:cubicBezTo>
                    <a:pt x="8536" y="440430"/>
                    <a:pt x="34263" y="311302"/>
                    <a:pt x="140291" y="225758"/>
                  </a:cubicBezTo>
                  <a:cubicBezTo>
                    <a:pt x="342602" y="62530"/>
                    <a:pt x="736658" y="7673"/>
                    <a:pt x="1155311" y="7673"/>
                  </a:cubicBezTo>
                  <a:cubicBezTo>
                    <a:pt x="1155311" y="7673"/>
                    <a:pt x="1551711" y="15681"/>
                    <a:pt x="11957383" y="7673"/>
                  </a:cubicBezTo>
                  <a:cubicBezTo>
                    <a:pt x="15161096" y="0"/>
                    <a:pt x="15625023" y="7673"/>
                    <a:pt x="15625023" y="7673"/>
                  </a:cubicBezTo>
                  <a:cubicBezTo>
                    <a:pt x="15993331" y="15152"/>
                    <a:pt x="16356643" y="84484"/>
                    <a:pt x="16554385" y="207066"/>
                  </a:cubicBezTo>
                  <a:cubicBezTo>
                    <a:pt x="16705402" y="300683"/>
                    <a:pt x="16738676" y="425358"/>
                    <a:pt x="16729535" y="1150844"/>
                  </a:cubicBezTo>
                  <a:lnTo>
                    <a:pt x="16729535" y="1150862"/>
                  </a:lnTo>
                  <a:cubicBezTo>
                    <a:pt x="16729535" y="2901878"/>
                    <a:pt x="16446539" y="3115976"/>
                    <a:pt x="15799775" y="3143817"/>
                  </a:cubicBezTo>
                  <a:close/>
                </a:path>
              </a:pathLst>
            </a:custGeom>
            <a:solidFill>
              <a:srgbClr val="FBF5A3"/>
            </a:solidFill>
          </p:spPr>
        </p:sp>
        <p:sp>
          <p:nvSpPr>
            <p:cNvPr id="23" name="TextBox 22">
              <a:extLst>
                <a:ext uri="{FF2B5EF4-FFF2-40B4-BE49-F238E27FC236}">
                  <a16:creationId xmlns:a16="http://schemas.microsoft.com/office/drawing/2014/main" id="{4790547B-04C7-C337-7D2D-FDB5BB6CB20B}"/>
                </a:ext>
              </a:extLst>
            </p:cNvPr>
            <p:cNvSpPr txBox="1"/>
            <p:nvPr/>
          </p:nvSpPr>
          <p:spPr>
            <a:xfrm>
              <a:off x="1392982" y="4772412"/>
              <a:ext cx="6684217" cy="1998176"/>
            </a:xfrm>
            <a:prstGeom prst="rect">
              <a:avLst/>
            </a:prstGeom>
            <a:noFill/>
          </p:spPr>
          <p:txBody>
            <a:bodyPr wrap="square">
              <a:spAutoFit/>
            </a:bodyPr>
            <a:lstStyle/>
            <a:p>
              <a:pPr algn="ctr">
                <a:lnSpc>
                  <a:spcPct val="150000"/>
                </a:lnSpc>
              </a:pPr>
              <a:r>
                <a:rPr lang="nl-NL" sz="4400" b="1" i="1">
                  <a:solidFill>
                    <a:srgbClr val="000000"/>
                  </a:solidFill>
                  <a:effectLst/>
                  <a:latin typeface="Arial" panose="020B0604020202020204" pitchFamily="34" charset="0"/>
                  <a:ea typeface="Calibri" panose="020F0502020204030204" pitchFamily="34" charset="0"/>
                  <a:cs typeface="Arial" panose="020B0604020202020204" pitchFamily="34" charset="0"/>
                </a:rPr>
                <a:t>Tổ 1, 2:</a:t>
              </a:r>
            </a:p>
            <a:p>
              <a:pPr algn="ctr">
                <a:lnSpc>
                  <a:spcPct val="150000"/>
                </a:lnSpc>
              </a:pPr>
              <a:r>
                <a:rPr lang="en-US" sz="4400">
                  <a:solidFill>
                    <a:srgbClr val="000000"/>
                  </a:solidFill>
                  <a:latin typeface="Arial" panose="020B0604020202020204" pitchFamily="34" charset="0"/>
                  <a:cs typeface="Arial" panose="020B0604020202020204" pitchFamily="34" charset="0"/>
                </a:rPr>
                <a:t>Thực hiện hình tiết tấu 1</a:t>
              </a:r>
              <a:endParaRPr lang="en-US" sz="4400" b="1" i="1">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D980BA92-AF88-3E8B-C492-FC7718480807}"/>
              </a:ext>
            </a:extLst>
          </p:cNvPr>
          <p:cNvGrpSpPr/>
          <p:nvPr/>
        </p:nvGrpSpPr>
        <p:grpSpPr>
          <a:xfrm>
            <a:off x="9959865" y="3917793"/>
            <a:ext cx="6684216" cy="3714437"/>
            <a:chOff x="10297693" y="3917793"/>
            <a:chExt cx="6684216" cy="3714437"/>
          </a:xfrm>
        </p:grpSpPr>
        <p:sp>
          <p:nvSpPr>
            <p:cNvPr id="29" name="Freeform 12">
              <a:extLst>
                <a:ext uri="{FF2B5EF4-FFF2-40B4-BE49-F238E27FC236}">
                  <a16:creationId xmlns:a16="http://schemas.microsoft.com/office/drawing/2014/main" id="{FB41D950-A0E7-43EA-DCA8-92B0D3B90C34}"/>
                </a:ext>
              </a:extLst>
            </p:cNvPr>
            <p:cNvSpPr/>
            <p:nvPr/>
          </p:nvSpPr>
          <p:spPr>
            <a:xfrm rot="10800000">
              <a:off x="10297693" y="3917793"/>
              <a:ext cx="6684216" cy="3714437"/>
            </a:xfrm>
            <a:custGeom>
              <a:avLst/>
              <a:gdLst/>
              <a:ahLst/>
              <a:cxnLst/>
              <a:rect l="l" t="t" r="r" b="b"/>
              <a:pathLst>
                <a:path w="16738676" h="3155004">
                  <a:moveTo>
                    <a:pt x="15799775" y="3143817"/>
                  </a:moveTo>
                  <a:cubicBezTo>
                    <a:pt x="15799775" y="3143817"/>
                    <a:pt x="15380022" y="3155004"/>
                    <a:pt x="14917438" y="3152383"/>
                  </a:cubicBezTo>
                  <a:cubicBezTo>
                    <a:pt x="5165794" y="3150220"/>
                    <a:pt x="1057073" y="3142396"/>
                    <a:pt x="1057073" y="3142396"/>
                  </a:cubicBezTo>
                  <a:cubicBezTo>
                    <a:pt x="812931" y="3133561"/>
                    <a:pt x="565145" y="3116580"/>
                    <a:pt x="398404" y="3058403"/>
                  </a:cubicBezTo>
                  <a:cubicBezTo>
                    <a:pt x="120505" y="2961441"/>
                    <a:pt x="0" y="2783913"/>
                    <a:pt x="0" y="1150844"/>
                  </a:cubicBezTo>
                  <a:lnTo>
                    <a:pt x="0" y="1150826"/>
                  </a:lnTo>
                  <a:cubicBezTo>
                    <a:pt x="8536" y="440430"/>
                    <a:pt x="34263" y="311302"/>
                    <a:pt x="140291" y="225758"/>
                  </a:cubicBezTo>
                  <a:cubicBezTo>
                    <a:pt x="342602" y="62530"/>
                    <a:pt x="736658" y="7673"/>
                    <a:pt x="1155311" y="7673"/>
                  </a:cubicBezTo>
                  <a:cubicBezTo>
                    <a:pt x="1155311" y="7673"/>
                    <a:pt x="1551711" y="15681"/>
                    <a:pt x="11957383" y="7673"/>
                  </a:cubicBezTo>
                  <a:cubicBezTo>
                    <a:pt x="15161096" y="0"/>
                    <a:pt x="15625023" y="7673"/>
                    <a:pt x="15625023" y="7673"/>
                  </a:cubicBezTo>
                  <a:cubicBezTo>
                    <a:pt x="15993331" y="15152"/>
                    <a:pt x="16356643" y="84484"/>
                    <a:pt x="16554385" y="207066"/>
                  </a:cubicBezTo>
                  <a:cubicBezTo>
                    <a:pt x="16705402" y="300683"/>
                    <a:pt x="16738676" y="425358"/>
                    <a:pt x="16729535" y="1150844"/>
                  </a:cubicBezTo>
                  <a:lnTo>
                    <a:pt x="16729535" y="1150862"/>
                  </a:lnTo>
                  <a:cubicBezTo>
                    <a:pt x="16729535" y="2901878"/>
                    <a:pt x="16446539" y="3115976"/>
                    <a:pt x="15799775" y="3143817"/>
                  </a:cubicBezTo>
                  <a:close/>
                </a:path>
              </a:pathLst>
            </a:custGeom>
            <a:solidFill>
              <a:srgbClr val="FBF5A3"/>
            </a:solidFill>
          </p:spPr>
        </p:sp>
        <p:sp>
          <p:nvSpPr>
            <p:cNvPr id="26" name="TextBox 25">
              <a:extLst>
                <a:ext uri="{FF2B5EF4-FFF2-40B4-BE49-F238E27FC236}">
                  <a16:creationId xmlns:a16="http://schemas.microsoft.com/office/drawing/2014/main" id="{E7736F7A-38AE-C459-88E4-73699F1B206F}"/>
                </a:ext>
              </a:extLst>
            </p:cNvPr>
            <p:cNvSpPr txBox="1"/>
            <p:nvPr/>
          </p:nvSpPr>
          <p:spPr>
            <a:xfrm>
              <a:off x="10482846" y="4772412"/>
              <a:ext cx="6313908" cy="1998176"/>
            </a:xfrm>
            <a:prstGeom prst="rect">
              <a:avLst/>
            </a:prstGeom>
            <a:noFill/>
          </p:spPr>
          <p:txBody>
            <a:bodyPr wrap="square">
              <a:spAutoFit/>
            </a:bodyPr>
            <a:lstStyle/>
            <a:p>
              <a:pPr algn="ctr">
                <a:lnSpc>
                  <a:spcPct val="150000"/>
                </a:lnSpc>
              </a:pPr>
              <a:r>
                <a:rPr lang="nl-NL" sz="4400" b="1" i="1">
                  <a:solidFill>
                    <a:srgbClr val="000000"/>
                  </a:solidFill>
                  <a:effectLst/>
                  <a:latin typeface="Arial" panose="020B0604020202020204" pitchFamily="34" charset="0"/>
                  <a:ea typeface="Calibri" panose="020F0502020204030204" pitchFamily="34" charset="0"/>
                  <a:cs typeface="Arial" panose="020B0604020202020204" pitchFamily="34" charset="0"/>
                </a:rPr>
                <a:t>Tổ 3, 4:</a:t>
              </a:r>
            </a:p>
            <a:p>
              <a:pPr algn="ctr">
                <a:lnSpc>
                  <a:spcPct val="150000"/>
                </a:lnSpc>
              </a:pPr>
              <a:r>
                <a:rPr lang="en-US" sz="4400">
                  <a:solidFill>
                    <a:srgbClr val="000000"/>
                  </a:solidFill>
                  <a:latin typeface="Arial" panose="020B0604020202020204" pitchFamily="34" charset="0"/>
                  <a:cs typeface="Arial" panose="020B0604020202020204" pitchFamily="34" charset="0"/>
                </a:rPr>
                <a:t>Thực hiện hình tiết tấu 2</a:t>
              </a:r>
              <a:endParaRPr lang="en-US" sz="4400" b="1" i="1">
                <a:latin typeface="Arial" panose="020B0604020202020204" pitchFamily="34" charset="0"/>
                <a:cs typeface="Arial" panose="020B0604020202020204" pitchFamily="34" charset="0"/>
              </a:endParaRPr>
            </a:p>
          </p:txBody>
        </p:sp>
      </p:grpSp>
      <p:pic>
        <p:nvPicPr>
          <p:cNvPr id="19" name="Bài Đọc Nhạc Số 4 - Ghép 2 Bè - SGK Chân Trời Sáng Tạo - Âm nhạc 7 - Dễ học">
            <a:hlinkClick r:id="" action="ppaction://media"/>
            <a:extLst>
              <a:ext uri="{FF2B5EF4-FFF2-40B4-BE49-F238E27FC236}">
                <a16:creationId xmlns:a16="http://schemas.microsoft.com/office/drawing/2014/main" id="{67BE7E2D-FCAA-09B4-D91E-3036ADE1D7C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465424" y="7620"/>
            <a:ext cx="875184" cy="875184"/>
          </a:xfrm>
          <a:prstGeom prst="rect">
            <a:avLst/>
          </a:prstGeom>
        </p:spPr>
      </p:pic>
    </p:spTree>
    <p:extLst>
      <p:ext uri="{BB962C8B-B14F-4D97-AF65-F5344CB8AC3E}">
        <p14:creationId xmlns:p14="http://schemas.microsoft.com/office/powerpoint/2010/main" val="32910596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par>
                                <p:cTn id="13" presetID="14" presetClass="entr" presetSubtype="1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6154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9"/>
                </p:tgtEl>
              </p:cMediaNode>
            </p:audio>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a:srcRect/>
          <a:stretch>
            <a:fillRect/>
          </a:stretch>
        </p:blipFill>
        <p:spPr>
          <a:xfrm>
            <a:off x="-904070" y="8562041"/>
            <a:ext cx="1719707" cy="2277758"/>
          </a:xfrm>
          <a:prstGeom prst="rect">
            <a:avLst/>
          </a:prstGeom>
        </p:spPr>
      </p:pic>
      <p:pic>
        <p:nvPicPr>
          <p:cNvPr id="4" name="Picture 4"/>
          <p:cNvPicPr>
            <a:picLocks noChangeAspect="1"/>
          </p:cNvPicPr>
          <p:nvPr/>
        </p:nvPicPr>
        <p:blipFill>
          <a:blip r:embed="rId4"/>
          <a:srcRect/>
          <a:stretch>
            <a:fillRect/>
          </a:stretch>
        </p:blipFill>
        <p:spPr>
          <a:xfrm>
            <a:off x="1392984" y="8562041"/>
            <a:ext cx="1719707" cy="2277758"/>
          </a:xfrm>
          <a:prstGeom prst="rect">
            <a:avLst/>
          </a:prstGeom>
        </p:spPr>
      </p:pic>
      <p:pic>
        <p:nvPicPr>
          <p:cNvPr id="5" name="Picture 5"/>
          <p:cNvPicPr>
            <a:picLocks noChangeAspect="1"/>
          </p:cNvPicPr>
          <p:nvPr/>
        </p:nvPicPr>
        <p:blipFill>
          <a:blip r:embed="rId4"/>
          <a:srcRect/>
          <a:stretch>
            <a:fillRect/>
          </a:stretch>
        </p:blipFill>
        <p:spPr>
          <a:xfrm>
            <a:off x="3690038" y="8562041"/>
            <a:ext cx="1719707" cy="2277758"/>
          </a:xfrm>
          <a:prstGeom prst="rect">
            <a:avLst/>
          </a:prstGeom>
        </p:spPr>
      </p:pic>
      <p:pic>
        <p:nvPicPr>
          <p:cNvPr id="6" name="Picture 6"/>
          <p:cNvPicPr>
            <a:picLocks noChangeAspect="1"/>
          </p:cNvPicPr>
          <p:nvPr/>
        </p:nvPicPr>
        <p:blipFill>
          <a:blip r:embed="rId4"/>
          <a:srcRect/>
          <a:stretch>
            <a:fillRect/>
          </a:stretch>
        </p:blipFill>
        <p:spPr>
          <a:xfrm>
            <a:off x="5987092" y="8562041"/>
            <a:ext cx="1719707" cy="2277758"/>
          </a:xfrm>
          <a:prstGeom prst="rect">
            <a:avLst/>
          </a:prstGeom>
        </p:spPr>
      </p:pic>
      <p:pic>
        <p:nvPicPr>
          <p:cNvPr id="7" name="Picture 7"/>
          <p:cNvPicPr>
            <a:picLocks noChangeAspect="1"/>
          </p:cNvPicPr>
          <p:nvPr/>
        </p:nvPicPr>
        <p:blipFill>
          <a:blip r:embed="rId4"/>
          <a:srcRect/>
          <a:stretch>
            <a:fillRect/>
          </a:stretch>
        </p:blipFill>
        <p:spPr>
          <a:xfrm>
            <a:off x="8284146" y="8562041"/>
            <a:ext cx="1719707" cy="2277758"/>
          </a:xfrm>
          <a:prstGeom prst="rect">
            <a:avLst/>
          </a:prstGeom>
        </p:spPr>
      </p:pic>
      <p:pic>
        <p:nvPicPr>
          <p:cNvPr id="8" name="Picture 8"/>
          <p:cNvPicPr>
            <a:picLocks noChangeAspect="1"/>
          </p:cNvPicPr>
          <p:nvPr/>
        </p:nvPicPr>
        <p:blipFill>
          <a:blip r:embed="rId4"/>
          <a:srcRect/>
          <a:stretch>
            <a:fillRect/>
          </a:stretch>
        </p:blipFill>
        <p:spPr>
          <a:xfrm>
            <a:off x="10581201" y="8562041"/>
            <a:ext cx="1719707" cy="2277758"/>
          </a:xfrm>
          <a:prstGeom prst="rect">
            <a:avLst/>
          </a:prstGeom>
        </p:spPr>
      </p:pic>
      <p:pic>
        <p:nvPicPr>
          <p:cNvPr id="9" name="Picture 9"/>
          <p:cNvPicPr>
            <a:picLocks noChangeAspect="1"/>
          </p:cNvPicPr>
          <p:nvPr/>
        </p:nvPicPr>
        <p:blipFill>
          <a:blip r:embed="rId4"/>
          <a:srcRect/>
          <a:stretch>
            <a:fillRect/>
          </a:stretch>
        </p:blipFill>
        <p:spPr>
          <a:xfrm>
            <a:off x="12878255" y="8562041"/>
            <a:ext cx="1719707" cy="2277758"/>
          </a:xfrm>
          <a:prstGeom prst="rect">
            <a:avLst/>
          </a:prstGeom>
        </p:spPr>
      </p:pic>
      <p:pic>
        <p:nvPicPr>
          <p:cNvPr id="10" name="Picture 10"/>
          <p:cNvPicPr>
            <a:picLocks noChangeAspect="1"/>
          </p:cNvPicPr>
          <p:nvPr/>
        </p:nvPicPr>
        <p:blipFill>
          <a:blip r:embed="rId4"/>
          <a:srcRect/>
          <a:stretch>
            <a:fillRect/>
          </a:stretch>
        </p:blipFill>
        <p:spPr>
          <a:xfrm>
            <a:off x="15175309" y="8562041"/>
            <a:ext cx="1719707" cy="2277758"/>
          </a:xfrm>
          <a:prstGeom prst="rect">
            <a:avLst/>
          </a:prstGeom>
        </p:spPr>
      </p:pic>
      <p:pic>
        <p:nvPicPr>
          <p:cNvPr id="11" name="Picture 11"/>
          <p:cNvPicPr>
            <a:picLocks noChangeAspect="1"/>
          </p:cNvPicPr>
          <p:nvPr/>
        </p:nvPicPr>
        <p:blipFill>
          <a:blip r:embed="rId4"/>
          <a:srcRect/>
          <a:stretch>
            <a:fillRect/>
          </a:stretch>
        </p:blipFill>
        <p:spPr>
          <a:xfrm>
            <a:off x="17472363" y="8562041"/>
            <a:ext cx="1719707" cy="2277758"/>
          </a:xfrm>
          <a:prstGeom prst="rect">
            <a:avLst/>
          </a:prstGeom>
        </p:spPr>
      </p:pic>
      <p:pic>
        <p:nvPicPr>
          <p:cNvPr id="12" name="Picture 12"/>
          <p:cNvPicPr>
            <a:picLocks noChangeAspect="1"/>
          </p:cNvPicPr>
          <p:nvPr/>
        </p:nvPicPr>
        <p:blipFill>
          <a:blip r:embed="rId5"/>
          <a:srcRect t="71455" r="66612"/>
          <a:stretch>
            <a:fillRect/>
          </a:stretch>
        </p:blipFill>
        <p:spPr>
          <a:xfrm>
            <a:off x="-631845" y="25526"/>
            <a:ext cx="3609974" cy="2201588"/>
          </a:xfrm>
          <a:prstGeom prst="rect">
            <a:avLst/>
          </a:prstGeom>
        </p:spPr>
      </p:pic>
      <p:pic>
        <p:nvPicPr>
          <p:cNvPr id="13" name="Picture 13"/>
          <p:cNvPicPr>
            <a:picLocks noChangeAspect="1"/>
          </p:cNvPicPr>
          <p:nvPr/>
        </p:nvPicPr>
        <p:blipFill>
          <a:blip r:embed="rId6"/>
          <a:srcRect t="71455" r="66612"/>
          <a:stretch>
            <a:fillRect/>
          </a:stretch>
        </p:blipFill>
        <p:spPr>
          <a:xfrm>
            <a:off x="15309870" y="-7157"/>
            <a:ext cx="3609974" cy="2201588"/>
          </a:xfrm>
          <a:prstGeom prst="rect">
            <a:avLst/>
          </a:prstGeom>
        </p:spPr>
      </p:pic>
      <p:pic>
        <p:nvPicPr>
          <p:cNvPr id="14" name="Picture 14"/>
          <p:cNvPicPr>
            <a:picLocks noChangeAspect="1"/>
          </p:cNvPicPr>
          <p:nvPr/>
        </p:nvPicPr>
        <p:blipFill>
          <a:blip r:embed="rId7"/>
          <a:srcRect/>
          <a:stretch>
            <a:fillRect/>
          </a:stretch>
        </p:blipFill>
        <p:spPr>
          <a:xfrm>
            <a:off x="7368236" y="-33516"/>
            <a:ext cx="3551527" cy="2388402"/>
          </a:xfrm>
          <a:prstGeom prst="rect">
            <a:avLst/>
          </a:prstGeom>
        </p:spPr>
      </p:pic>
      <p:pic>
        <p:nvPicPr>
          <p:cNvPr id="15" name="Picture 15"/>
          <p:cNvPicPr>
            <a:picLocks noChangeAspect="1"/>
          </p:cNvPicPr>
          <p:nvPr/>
        </p:nvPicPr>
        <p:blipFill>
          <a:blip r:embed="rId5"/>
          <a:srcRect l="60792" b="64993"/>
          <a:stretch>
            <a:fillRect/>
          </a:stretch>
        </p:blipFill>
        <p:spPr>
          <a:xfrm>
            <a:off x="4402687" y="-353298"/>
            <a:ext cx="2867065" cy="1826022"/>
          </a:xfrm>
          <a:prstGeom prst="rect">
            <a:avLst/>
          </a:prstGeom>
        </p:spPr>
      </p:pic>
      <p:pic>
        <p:nvPicPr>
          <p:cNvPr id="16" name="Picture 16"/>
          <p:cNvPicPr>
            <a:picLocks noChangeAspect="1"/>
          </p:cNvPicPr>
          <p:nvPr/>
        </p:nvPicPr>
        <p:blipFill>
          <a:blip r:embed="rId6"/>
          <a:srcRect l="60792" b="64993"/>
          <a:stretch>
            <a:fillRect/>
          </a:stretch>
        </p:blipFill>
        <p:spPr>
          <a:xfrm>
            <a:off x="11018248" y="-353298"/>
            <a:ext cx="2867065" cy="1826022"/>
          </a:xfrm>
          <a:prstGeom prst="rect">
            <a:avLst/>
          </a:prstGeom>
        </p:spPr>
      </p:pic>
      <p:pic>
        <p:nvPicPr>
          <p:cNvPr id="17" name="Picture 17"/>
          <p:cNvPicPr>
            <a:picLocks noChangeAspect="1"/>
          </p:cNvPicPr>
          <p:nvPr/>
        </p:nvPicPr>
        <p:blipFill>
          <a:blip r:embed="rId6"/>
          <a:srcRect t="19357" r="35583" b="29781"/>
          <a:stretch>
            <a:fillRect/>
          </a:stretch>
        </p:blipFill>
        <p:spPr>
          <a:xfrm>
            <a:off x="2247133" y="147174"/>
            <a:ext cx="2066009" cy="1163625"/>
          </a:xfrm>
          <a:prstGeom prst="rect">
            <a:avLst/>
          </a:prstGeom>
        </p:spPr>
      </p:pic>
      <p:pic>
        <p:nvPicPr>
          <p:cNvPr id="18" name="Picture 18"/>
          <p:cNvPicPr>
            <a:picLocks noChangeAspect="1"/>
          </p:cNvPicPr>
          <p:nvPr/>
        </p:nvPicPr>
        <p:blipFill>
          <a:blip r:embed="rId5"/>
          <a:srcRect t="19357" r="35583" b="29781"/>
          <a:stretch>
            <a:fillRect/>
          </a:stretch>
        </p:blipFill>
        <p:spPr>
          <a:xfrm>
            <a:off x="13969153" y="-7157"/>
            <a:ext cx="2066009" cy="1163625"/>
          </a:xfrm>
          <a:prstGeom prst="rect">
            <a:avLst/>
          </a:prstGeom>
        </p:spPr>
      </p:pic>
      <p:grpSp>
        <p:nvGrpSpPr>
          <p:cNvPr id="28" name="Group 27">
            <a:extLst>
              <a:ext uri="{FF2B5EF4-FFF2-40B4-BE49-F238E27FC236}">
                <a16:creationId xmlns:a16="http://schemas.microsoft.com/office/drawing/2014/main" id="{D9B8D32C-09E9-2484-9EF0-6A45DF895150}"/>
              </a:ext>
            </a:extLst>
          </p:cNvPr>
          <p:cNvGrpSpPr/>
          <p:nvPr/>
        </p:nvGrpSpPr>
        <p:grpSpPr>
          <a:xfrm>
            <a:off x="1328981" y="3917793"/>
            <a:ext cx="6812220" cy="3714437"/>
            <a:chOff x="1328981" y="3917793"/>
            <a:chExt cx="6812220" cy="3714437"/>
          </a:xfrm>
        </p:grpSpPr>
        <p:sp>
          <p:nvSpPr>
            <p:cNvPr id="27" name="Freeform 12">
              <a:extLst>
                <a:ext uri="{FF2B5EF4-FFF2-40B4-BE49-F238E27FC236}">
                  <a16:creationId xmlns:a16="http://schemas.microsoft.com/office/drawing/2014/main" id="{99B00177-0F11-41BF-4A2D-9C311946F3E1}"/>
                </a:ext>
              </a:extLst>
            </p:cNvPr>
            <p:cNvSpPr/>
            <p:nvPr/>
          </p:nvSpPr>
          <p:spPr>
            <a:xfrm rot="10800000">
              <a:off x="1392984" y="3917793"/>
              <a:ext cx="6684216" cy="3714437"/>
            </a:xfrm>
            <a:custGeom>
              <a:avLst/>
              <a:gdLst/>
              <a:ahLst/>
              <a:cxnLst/>
              <a:rect l="l" t="t" r="r" b="b"/>
              <a:pathLst>
                <a:path w="16738676" h="3155004">
                  <a:moveTo>
                    <a:pt x="15799775" y="3143817"/>
                  </a:moveTo>
                  <a:cubicBezTo>
                    <a:pt x="15799775" y="3143817"/>
                    <a:pt x="15380022" y="3155004"/>
                    <a:pt x="14917438" y="3152383"/>
                  </a:cubicBezTo>
                  <a:cubicBezTo>
                    <a:pt x="5165794" y="3150220"/>
                    <a:pt x="1057073" y="3142396"/>
                    <a:pt x="1057073" y="3142396"/>
                  </a:cubicBezTo>
                  <a:cubicBezTo>
                    <a:pt x="812931" y="3133561"/>
                    <a:pt x="565145" y="3116580"/>
                    <a:pt x="398404" y="3058403"/>
                  </a:cubicBezTo>
                  <a:cubicBezTo>
                    <a:pt x="120505" y="2961441"/>
                    <a:pt x="0" y="2783913"/>
                    <a:pt x="0" y="1150844"/>
                  </a:cubicBezTo>
                  <a:lnTo>
                    <a:pt x="0" y="1150826"/>
                  </a:lnTo>
                  <a:cubicBezTo>
                    <a:pt x="8536" y="440430"/>
                    <a:pt x="34263" y="311302"/>
                    <a:pt x="140291" y="225758"/>
                  </a:cubicBezTo>
                  <a:cubicBezTo>
                    <a:pt x="342602" y="62530"/>
                    <a:pt x="736658" y="7673"/>
                    <a:pt x="1155311" y="7673"/>
                  </a:cubicBezTo>
                  <a:cubicBezTo>
                    <a:pt x="1155311" y="7673"/>
                    <a:pt x="1551711" y="15681"/>
                    <a:pt x="11957383" y="7673"/>
                  </a:cubicBezTo>
                  <a:cubicBezTo>
                    <a:pt x="15161096" y="0"/>
                    <a:pt x="15625023" y="7673"/>
                    <a:pt x="15625023" y="7673"/>
                  </a:cubicBezTo>
                  <a:cubicBezTo>
                    <a:pt x="15993331" y="15152"/>
                    <a:pt x="16356643" y="84484"/>
                    <a:pt x="16554385" y="207066"/>
                  </a:cubicBezTo>
                  <a:cubicBezTo>
                    <a:pt x="16705402" y="300683"/>
                    <a:pt x="16738676" y="425358"/>
                    <a:pt x="16729535" y="1150844"/>
                  </a:cubicBezTo>
                  <a:lnTo>
                    <a:pt x="16729535" y="1150862"/>
                  </a:lnTo>
                  <a:cubicBezTo>
                    <a:pt x="16729535" y="2901878"/>
                    <a:pt x="16446539" y="3115976"/>
                    <a:pt x="15799775" y="3143817"/>
                  </a:cubicBezTo>
                  <a:close/>
                </a:path>
              </a:pathLst>
            </a:custGeom>
            <a:solidFill>
              <a:srgbClr val="FBF5A3"/>
            </a:solidFill>
          </p:spPr>
        </p:sp>
        <p:sp>
          <p:nvSpPr>
            <p:cNvPr id="23" name="TextBox 22">
              <a:extLst>
                <a:ext uri="{FF2B5EF4-FFF2-40B4-BE49-F238E27FC236}">
                  <a16:creationId xmlns:a16="http://schemas.microsoft.com/office/drawing/2014/main" id="{4790547B-04C7-C337-7D2D-FDB5BB6CB20B}"/>
                </a:ext>
              </a:extLst>
            </p:cNvPr>
            <p:cNvSpPr txBox="1"/>
            <p:nvPr/>
          </p:nvSpPr>
          <p:spPr>
            <a:xfrm>
              <a:off x="1328981" y="4384961"/>
              <a:ext cx="6812220" cy="2748253"/>
            </a:xfrm>
            <a:prstGeom prst="rect">
              <a:avLst/>
            </a:prstGeom>
            <a:noFill/>
          </p:spPr>
          <p:txBody>
            <a:bodyPr wrap="square">
              <a:spAutoFit/>
            </a:bodyPr>
            <a:lstStyle/>
            <a:p>
              <a:pPr algn="ctr">
                <a:lnSpc>
                  <a:spcPct val="150000"/>
                </a:lnSpc>
              </a:pPr>
              <a:r>
                <a:rPr lang="nl-NL"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Nhóm chẵn:</a:t>
              </a:r>
            </a:p>
            <a:p>
              <a:pPr algn="ctr">
                <a:lnSpc>
                  <a:spcPct val="150000"/>
                </a:lnSpc>
              </a:pPr>
              <a:r>
                <a:rPr lang="en-US" sz="4000">
                  <a:solidFill>
                    <a:srgbClr val="000000"/>
                  </a:solidFill>
                  <a:latin typeface="Arial" panose="020B0604020202020204" pitchFamily="34" charset="0"/>
                  <a:cs typeface="Arial" panose="020B0604020202020204" pitchFamily="34" charset="0"/>
                </a:rPr>
                <a:t>Thực hiện đọc nhạc </a:t>
              </a:r>
              <a:r>
                <a:rPr lang="en-US" sz="4000" b="1" i="1">
                  <a:solidFill>
                    <a:srgbClr val="000000"/>
                  </a:solidFill>
                  <a:latin typeface="Arial" panose="020B0604020202020204" pitchFamily="34" charset="0"/>
                  <a:cs typeface="Arial" panose="020B0604020202020204" pitchFamily="34" charset="0"/>
                </a:rPr>
                <a:t>Bài số 4</a:t>
              </a:r>
              <a:r>
                <a:rPr lang="en-US" sz="4000">
                  <a:solidFill>
                    <a:srgbClr val="000000"/>
                  </a:solidFill>
                  <a:latin typeface="Arial" panose="020B0604020202020204" pitchFamily="34" charset="0"/>
                  <a:cs typeface="Arial" panose="020B0604020202020204" pitchFamily="34" charset="0"/>
                </a:rPr>
                <a:t> theo kí hiệu bàn tay</a:t>
              </a:r>
              <a:endParaRPr lang="en-US" sz="4000" b="1" i="1">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D980BA92-AF88-3E8B-C492-FC7718480807}"/>
              </a:ext>
            </a:extLst>
          </p:cNvPr>
          <p:cNvGrpSpPr/>
          <p:nvPr/>
        </p:nvGrpSpPr>
        <p:grpSpPr>
          <a:xfrm>
            <a:off x="9895863" y="3917793"/>
            <a:ext cx="6792206" cy="3714437"/>
            <a:chOff x="10233691" y="3917793"/>
            <a:chExt cx="6792206" cy="3714437"/>
          </a:xfrm>
        </p:grpSpPr>
        <p:sp>
          <p:nvSpPr>
            <p:cNvPr id="29" name="Freeform 12">
              <a:extLst>
                <a:ext uri="{FF2B5EF4-FFF2-40B4-BE49-F238E27FC236}">
                  <a16:creationId xmlns:a16="http://schemas.microsoft.com/office/drawing/2014/main" id="{FB41D950-A0E7-43EA-DCA8-92B0D3B90C34}"/>
                </a:ext>
              </a:extLst>
            </p:cNvPr>
            <p:cNvSpPr/>
            <p:nvPr/>
          </p:nvSpPr>
          <p:spPr>
            <a:xfrm rot="10800000">
              <a:off x="10297693" y="3917793"/>
              <a:ext cx="6684216" cy="3714437"/>
            </a:xfrm>
            <a:custGeom>
              <a:avLst/>
              <a:gdLst/>
              <a:ahLst/>
              <a:cxnLst/>
              <a:rect l="l" t="t" r="r" b="b"/>
              <a:pathLst>
                <a:path w="16738676" h="3155004">
                  <a:moveTo>
                    <a:pt x="15799775" y="3143817"/>
                  </a:moveTo>
                  <a:cubicBezTo>
                    <a:pt x="15799775" y="3143817"/>
                    <a:pt x="15380022" y="3155004"/>
                    <a:pt x="14917438" y="3152383"/>
                  </a:cubicBezTo>
                  <a:cubicBezTo>
                    <a:pt x="5165794" y="3150220"/>
                    <a:pt x="1057073" y="3142396"/>
                    <a:pt x="1057073" y="3142396"/>
                  </a:cubicBezTo>
                  <a:cubicBezTo>
                    <a:pt x="812931" y="3133561"/>
                    <a:pt x="565145" y="3116580"/>
                    <a:pt x="398404" y="3058403"/>
                  </a:cubicBezTo>
                  <a:cubicBezTo>
                    <a:pt x="120505" y="2961441"/>
                    <a:pt x="0" y="2783913"/>
                    <a:pt x="0" y="1150844"/>
                  </a:cubicBezTo>
                  <a:lnTo>
                    <a:pt x="0" y="1150826"/>
                  </a:lnTo>
                  <a:cubicBezTo>
                    <a:pt x="8536" y="440430"/>
                    <a:pt x="34263" y="311302"/>
                    <a:pt x="140291" y="225758"/>
                  </a:cubicBezTo>
                  <a:cubicBezTo>
                    <a:pt x="342602" y="62530"/>
                    <a:pt x="736658" y="7673"/>
                    <a:pt x="1155311" y="7673"/>
                  </a:cubicBezTo>
                  <a:cubicBezTo>
                    <a:pt x="1155311" y="7673"/>
                    <a:pt x="1551711" y="15681"/>
                    <a:pt x="11957383" y="7673"/>
                  </a:cubicBezTo>
                  <a:cubicBezTo>
                    <a:pt x="15161096" y="0"/>
                    <a:pt x="15625023" y="7673"/>
                    <a:pt x="15625023" y="7673"/>
                  </a:cubicBezTo>
                  <a:cubicBezTo>
                    <a:pt x="15993331" y="15152"/>
                    <a:pt x="16356643" y="84484"/>
                    <a:pt x="16554385" y="207066"/>
                  </a:cubicBezTo>
                  <a:cubicBezTo>
                    <a:pt x="16705402" y="300683"/>
                    <a:pt x="16738676" y="425358"/>
                    <a:pt x="16729535" y="1150844"/>
                  </a:cubicBezTo>
                  <a:lnTo>
                    <a:pt x="16729535" y="1150862"/>
                  </a:lnTo>
                  <a:cubicBezTo>
                    <a:pt x="16729535" y="2901878"/>
                    <a:pt x="16446539" y="3115976"/>
                    <a:pt x="15799775" y="3143817"/>
                  </a:cubicBezTo>
                  <a:close/>
                </a:path>
              </a:pathLst>
            </a:custGeom>
            <a:solidFill>
              <a:srgbClr val="FBF5A3"/>
            </a:solidFill>
          </p:spPr>
        </p:sp>
        <p:sp>
          <p:nvSpPr>
            <p:cNvPr id="26" name="TextBox 25">
              <a:extLst>
                <a:ext uri="{FF2B5EF4-FFF2-40B4-BE49-F238E27FC236}">
                  <a16:creationId xmlns:a16="http://schemas.microsoft.com/office/drawing/2014/main" id="{E7736F7A-38AE-C459-88E4-73699F1B206F}"/>
                </a:ext>
              </a:extLst>
            </p:cNvPr>
            <p:cNvSpPr txBox="1"/>
            <p:nvPr/>
          </p:nvSpPr>
          <p:spPr>
            <a:xfrm>
              <a:off x="10233691" y="4400884"/>
              <a:ext cx="6792206" cy="2748253"/>
            </a:xfrm>
            <a:prstGeom prst="rect">
              <a:avLst/>
            </a:prstGeom>
            <a:noFill/>
          </p:spPr>
          <p:txBody>
            <a:bodyPr wrap="square">
              <a:spAutoFit/>
            </a:bodyPr>
            <a:lstStyle/>
            <a:p>
              <a:pPr algn="ctr">
                <a:lnSpc>
                  <a:spcPct val="150000"/>
                </a:lnSpc>
              </a:pPr>
              <a:r>
                <a:rPr lang="nl-NL"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Nhóm lẻ:</a:t>
              </a:r>
            </a:p>
            <a:p>
              <a:pPr algn="ctr">
                <a:lnSpc>
                  <a:spcPct val="150000"/>
                </a:lnSpc>
              </a:pPr>
              <a:r>
                <a:rPr lang="nl-NL" sz="4000">
                  <a:solidFill>
                    <a:srgbClr val="000000"/>
                  </a:solidFill>
                  <a:latin typeface="Arial" panose="020B0604020202020204" pitchFamily="34" charset="0"/>
                  <a:cs typeface="Arial" panose="020B0604020202020204" pitchFamily="34" charset="0"/>
                </a:rPr>
                <a:t>Đọc nhạc </a:t>
              </a:r>
              <a:r>
                <a:rPr lang="nl-NL" sz="4000" b="1" i="1">
                  <a:solidFill>
                    <a:srgbClr val="000000"/>
                  </a:solidFill>
                  <a:latin typeface="Arial" panose="020B0604020202020204" pitchFamily="34" charset="0"/>
                  <a:cs typeface="Arial" panose="020B0604020202020204" pitchFamily="34" charset="0"/>
                </a:rPr>
                <a:t>Bài số 4 </a:t>
              </a:r>
              <a:r>
                <a:rPr lang="nl-NL" sz="4000">
                  <a:solidFill>
                    <a:srgbClr val="000000"/>
                  </a:solidFill>
                  <a:latin typeface="Arial" panose="020B0604020202020204" pitchFamily="34" charset="0"/>
                  <a:cs typeface="Arial" panose="020B0604020202020204" pitchFamily="34" charset="0"/>
                </a:rPr>
                <a:t>kết hợp</a:t>
              </a:r>
              <a:r>
                <a:rPr lang="nl-NL" sz="4000" b="1" i="1">
                  <a:solidFill>
                    <a:srgbClr val="000000"/>
                  </a:solidFill>
                  <a:latin typeface="Arial" panose="020B0604020202020204" pitchFamily="34" charset="0"/>
                  <a:cs typeface="Arial" panose="020B0604020202020204" pitchFamily="34" charset="0"/>
                </a:rPr>
                <a:t> </a:t>
              </a:r>
              <a:r>
                <a:rPr lang="nl-NL" sz="4000">
                  <a:solidFill>
                    <a:srgbClr val="000000"/>
                  </a:solidFill>
                  <a:latin typeface="Arial" panose="020B0604020202020204" pitchFamily="34" charset="0"/>
                  <a:cs typeface="Arial" panose="020B0604020202020204" pitchFamily="34" charset="0"/>
                </a:rPr>
                <a:t>vỗ tay hoặc gõ hình tiết tấu</a:t>
              </a:r>
            </a:p>
          </p:txBody>
        </p:sp>
      </p:grpSp>
      <p:pic>
        <p:nvPicPr>
          <p:cNvPr id="2" name="Đọc nhạc Bài số 4">
            <a:hlinkClick r:id="" action="ppaction://media"/>
            <a:extLst>
              <a:ext uri="{FF2B5EF4-FFF2-40B4-BE49-F238E27FC236}">
                <a16:creationId xmlns:a16="http://schemas.microsoft.com/office/drawing/2014/main" id="{FFBFC855-6A11-B1FF-4739-DBEAD8988C3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64195" y="25526"/>
            <a:ext cx="854075" cy="854075"/>
          </a:xfrm>
          <a:prstGeom prst="rect">
            <a:avLst/>
          </a:prstGeom>
        </p:spPr>
      </p:pic>
      <p:sp>
        <p:nvSpPr>
          <p:cNvPr id="22" name="TextBox 10">
            <a:extLst>
              <a:ext uri="{FF2B5EF4-FFF2-40B4-BE49-F238E27FC236}">
                <a16:creationId xmlns:a16="http://schemas.microsoft.com/office/drawing/2014/main" id="{AAD5B45A-9416-6E68-0E14-8691AA4ACD0E}"/>
              </a:ext>
            </a:extLst>
          </p:cNvPr>
          <p:cNvSpPr txBox="1"/>
          <p:nvPr/>
        </p:nvSpPr>
        <p:spPr>
          <a:xfrm>
            <a:off x="4692229" y="2633411"/>
            <a:ext cx="8903539" cy="923330"/>
          </a:xfrm>
          <a:prstGeom prst="rect">
            <a:avLst/>
          </a:prstGeom>
        </p:spPr>
        <p:txBody>
          <a:bodyPr wrap="square" lIns="0" tIns="0" rIns="0" bIns="0" rtlCol="0" anchor="t">
            <a:spAutoFit/>
          </a:bodyPr>
          <a:lstStyle/>
          <a:p>
            <a:pPr algn="ctr"/>
            <a:r>
              <a:rPr lang="en-US" sz="6000" b="1">
                <a:solidFill>
                  <a:srgbClr val="D35A3E"/>
                </a:solidFill>
                <a:latin typeface="Arial" panose="020B0604020202020204" pitchFamily="34" charset="0"/>
                <a:cs typeface="Arial" panose="020B0604020202020204" pitchFamily="34" charset="0"/>
              </a:rPr>
              <a:t>TRÒ CHƠI ÂM NHẠC</a:t>
            </a:r>
            <a:endParaRPr lang="en-US" sz="6000" b="1" dirty="0">
              <a:solidFill>
                <a:srgbClr val="D35A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30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98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t="71455" r="66612"/>
          <a:stretch>
            <a:fillRect/>
          </a:stretch>
        </p:blipFill>
        <p:spPr>
          <a:xfrm>
            <a:off x="-631845" y="25526"/>
            <a:ext cx="3609974" cy="2201588"/>
          </a:xfrm>
          <a:prstGeom prst="rect">
            <a:avLst/>
          </a:prstGeom>
        </p:spPr>
      </p:pic>
      <p:pic>
        <p:nvPicPr>
          <p:cNvPr id="13" name="Picture 13"/>
          <p:cNvPicPr>
            <a:picLocks noChangeAspect="1"/>
          </p:cNvPicPr>
          <p:nvPr/>
        </p:nvPicPr>
        <p:blipFill>
          <a:blip r:embed="rId3"/>
          <a:srcRect t="71455" r="66612"/>
          <a:stretch>
            <a:fillRect/>
          </a:stretch>
        </p:blipFill>
        <p:spPr>
          <a:xfrm>
            <a:off x="15309870" y="25526"/>
            <a:ext cx="3609974" cy="2201588"/>
          </a:xfrm>
          <a:prstGeom prst="rect">
            <a:avLst/>
          </a:prstGeom>
        </p:spPr>
      </p:pic>
      <p:pic>
        <p:nvPicPr>
          <p:cNvPr id="14" name="Picture 14"/>
          <p:cNvPicPr>
            <a:picLocks noChangeAspect="1"/>
          </p:cNvPicPr>
          <p:nvPr/>
        </p:nvPicPr>
        <p:blipFill>
          <a:blip r:embed="rId4"/>
          <a:srcRect/>
          <a:stretch>
            <a:fillRect/>
          </a:stretch>
        </p:blipFill>
        <p:spPr>
          <a:xfrm>
            <a:off x="8525181" y="-915678"/>
            <a:ext cx="3551527" cy="2388402"/>
          </a:xfrm>
          <a:prstGeom prst="rect">
            <a:avLst/>
          </a:prstGeom>
        </p:spPr>
      </p:pic>
      <p:pic>
        <p:nvPicPr>
          <p:cNvPr id="15" name="Picture 15"/>
          <p:cNvPicPr>
            <a:picLocks noChangeAspect="1"/>
          </p:cNvPicPr>
          <p:nvPr/>
        </p:nvPicPr>
        <p:blipFill>
          <a:blip r:embed="rId2"/>
          <a:srcRect l="60792" b="64993"/>
          <a:stretch>
            <a:fillRect/>
          </a:stretch>
        </p:blipFill>
        <p:spPr>
          <a:xfrm>
            <a:off x="4402687" y="-353298"/>
            <a:ext cx="2867065" cy="1826022"/>
          </a:xfrm>
          <a:prstGeom prst="rect">
            <a:avLst/>
          </a:prstGeom>
        </p:spPr>
      </p:pic>
      <p:pic>
        <p:nvPicPr>
          <p:cNvPr id="17" name="Picture 17"/>
          <p:cNvPicPr>
            <a:picLocks noChangeAspect="1"/>
          </p:cNvPicPr>
          <p:nvPr/>
        </p:nvPicPr>
        <p:blipFill>
          <a:blip r:embed="rId3"/>
          <a:srcRect t="19357" r="35583" b="29781"/>
          <a:stretch>
            <a:fillRect/>
          </a:stretch>
        </p:blipFill>
        <p:spPr>
          <a:xfrm>
            <a:off x="2247133" y="147174"/>
            <a:ext cx="2066009" cy="1163625"/>
          </a:xfrm>
          <a:prstGeom prst="rect">
            <a:avLst/>
          </a:prstGeom>
        </p:spPr>
      </p:pic>
      <p:pic>
        <p:nvPicPr>
          <p:cNvPr id="18" name="Picture 18"/>
          <p:cNvPicPr>
            <a:picLocks noChangeAspect="1"/>
          </p:cNvPicPr>
          <p:nvPr/>
        </p:nvPicPr>
        <p:blipFill>
          <a:blip r:embed="rId2"/>
          <a:srcRect t="19357" r="35583" b="29781"/>
          <a:stretch>
            <a:fillRect/>
          </a:stretch>
        </p:blipFill>
        <p:spPr>
          <a:xfrm>
            <a:off x="13974858" y="147174"/>
            <a:ext cx="2066009" cy="1163625"/>
          </a:xfrm>
          <a:prstGeom prst="rect">
            <a:avLst/>
          </a:prstGeom>
        </p:spPr>
      </p:pic>
      <p:sp>
        <p:nvSpPr>
          <p:cNvPr id="5" name="TextBox 10">
            <a:extLst>
              <a:ext uri="{FF2B5EF4-FFF2-40B4-BE49-F238E27FC236}">
                <a16:creationId xmlns:a16="http://schemas.microsoft.com/office/drawing/2014/main" id="{7AF32378-131E-3A55-61CA-569E42761787}"/>
              </a:ext>
            </a:extLst>
          </p:cNvPr>
          <p:cNvSpPr txBox="1"/>
          <p:nvPr/>
        </p:nvSpPr>
        <p:spPr>
          <a:xfrm>
            <a:off x="4692230" y="1509236"/>
            <a:ext cx="8903539" cy="738664"/>
          </a:xfrm>
          <a:prstGeom prst="rect">
            <a:avLst/>
          </a:prstGeom>
        </p:spPr>
        <p:txBody>
          <a:bodyPr wrap="square" lIns="0" tIns="0" rIns="0" bIns="0" rtlCol="0" anchor="t">
            <a:spAutoFit/>
          </a:bodyPr>
          <a:lstStyle/>
          <a:p>
            <a:pPr algn="ctr"/>
            <a:r>
              <a:rPr lang="en-US" sz="4800" b="1" i="1">
                <a:solidFill>
                  <a:srgbClr val="D35A3E"/>
                </a:solidFill>
                <a:latin typeface="Arial" panose="020B0604020202020204" pitchFamily="34" charset="0"/>
                <a:cs typeface="Arial" panose="020B0604020202020204" pitchFamily="34" charset="0"/>
              </a:rPr>
              <a:t>Bài số 4</a:t>
            </a:r>
            <a:endParaRPr lang="en-US" sz="4800" b="1" i="1" dirty="0">
              <a:solidFill>
                <a:srgbClr val="D35A3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617F94D-089B-0340-5D86-CB1171FF1CBB}"/>
              </a:ext>
            </a:extLst>
          </p:cNvPr>
          <p:cNvSpPr txBox="1"/>
          <p:nvPr/>
        </p:nvSpPr>
        <p:spPr>
          <a:xfrm>
            <a:off x="3505200" y="4323597"/>
            <a:ext cx="14287500" cy="982513"/>
          </a:xfrm>
          <a:prstGeom prst="rect">
            <a:avLst/>
          </a:prstGeom>
          <a:noFill/>
        </p:spPr>
        <p:txBody>
          <a:bodyPr wrap="square">
            <a:spAutoFit/>
          </a:bodyPr>
          <a:lstStyle/>
          <a:p>
            <a:pPr algn="just">
              <a:lnSpc>
                <a:spcPct val="150000"/>
              </a:lnSpc>
            </a:pPr>
            <a:r>
              <a:rPr lang="en-US" sz="4400" b="1">
                <a:solidFill>
                  <a:srgbClr val="FF0000"/>
                </a:solidFill>
                <a:latin typeface="Arial" panose="020B0604020202020204" pitchFamily="34" charset="0"/>
                <a:cs typeface="Arial" panose="020B0604020202020204" pitchFamily="34" charset="0"/>
              </a:rPr>
              <a:t>Mi   Mi     Pha    Son          Đố    Đố    Si     La   Son</a:t>
            </a:r>
          </a:p>
        </p:txBody>
      </p:sp>
      <p:sp>
        <p:nvSpPr>
          <p:cNvPr id="7" name="TextBox 6">
            <a:extLst>
              <a:ext uri="{FF2B5EF4-FFF2-40B4-BE49-F238E27FC236}">
                <a16:creationId xmlns:a16="http://schemas.microsoft.com/office/drawing/2014/main" id="{769C982E-7961-D5AB-2ABF-612E63862239}"/>
              </a:ext>
            </a:extLst>
          </p:cNvPr>
          <p:cNvSpPr txBox="1"/>
          <p:nvPr/>
        </p:nvSpPr>
        <p:spPr>
          <a:xfrm>
            <a:off x="2906339" y="8275787"/>
            <a:ext cx="14543461" cy="982513"/>
          </a:xfrm>
          <a:prstGeom prst="rect">
            <a:avLst/>
          </a:prstGeom>
          <a:noFill/>
        </p:spPr>
        <p:txBody>
          <a:bodyPr wrap="square">
            <a:spAutoFit/>
          </a:bodyPr>
          <a:lstStyle/>
          <a:p>
            <a:pPr algn="just">
              <a:lnSpc>
                <a:spcPct val="150000"/>
              </a:lnSpc>
            </a:pPr>
            <a:r>
              <a:rPr lang="en-US" sz="4400" b="1">
                <a:solidFill>
                  <a:srgbClr val="FF0000"/>
                </a:solidFill>
                <a:latin typeface="Arial" panose="020B0604020202020204" pitchFamily="34" charset="0"/>
                <a:cs typeface="Arial" panose="020B0604020202020204" pitchFamily="34" charset="0"/>
              </a:rPr>
              <a:t>La   La    Son   Pha          Rê      Rê   Mi     Rê         Đồ</a:t>
            </a:r>
          </a:p>
        </p:txBody>
      </p:sp>
      <p:grpSp>
        <p:nvGrpSpPr>
          <p:cNvPr id="8" name="Group 7">
            <a:extLst>
              <a:ext uri="{FF2B5EF4-FFF2-40B4-BE49-F238E27FC236}">
                <a16:creationId xmlns:a16="http://schemas.microsoft.com/office/drawing/2014/main" id="{A781480F-4CAF-4E4D-E78F-E483E2AA7967}"/>
              </a:ext>
            </a:extLst>
          </p:cNvPr>
          <p:cNvGrpSpPr/>
          <p:nvPr/>
        </p:nvGrpSpPr>
        <p:grpSpPr>
          <a:xfrm>
            <a:off x="914400" y="2095500"/>
            <a:ext cx="16878300" cy="2582574"/>
            <a:chOff x="914400" y="3087010"/>
            <a:chExt cx="16878300" cy="2582574"/>
          </a:xfrm>
        </p:grpSpPr>
        <p:pic>
          <p:nvPicPr>
            <p:cNvPr id="9" name="Picture 14">
              <a:extLst>
                <a:ext uri="{FF2B5EF4-FFF2-40B4-BE49-F238E27FC236}">
                  <a16:creationId xmlns:a16="http://schemas.microsoft.com/office/drawing/2014/main" id="{7A33124C-C35E-8D34-44DA-C572F7E3DC7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28293" y="5137806"/>
              <a:ext cx="504706" cy="531778"/>
            </a:xfrm>
            <a:prstGeom prst="rect">
              <a:avLst/>
            </a:prstGeom>
          </p:spPr>
        </p:pic>
        <p:grpSp>
          <p:nvGrpSpPr>
            <p:cNvPr id="10" name="Group 9">
              <a:extLst>
                <a:ext uri="{FF2B5EF4-FFF2-40B4-BE49-F238E27FC236}">
                  <a16:creationId xmlns:a16="http://schemas.microsoft.com/office/drawing/2014/main" id="{2E27BAF6-7041-0A23-C44E-920163ABA157}"/>
                </a:ext>
              </a:extLst>
            </p:cNvPr>
            <p:cNvGrpSpPr/>
            <p:nvPr/>
          </p:nvGrpSpPr>
          <p:grpSpPr>
            <a:xfrm>
              <a:off x="914400" y="3165662"/>
              <a:ext cx="16878300" cy="2458751"/>
              <a:chOff x="2057400" y="3217204"/>
              <a:chExt cx="16878300" cy="2458751"/>
            </a:xfrm>
          </p:grpSpPr>
          <p:grpSp>
            <p:nvGrpSpPr>
              <p:cNvPr id="38" name="Group 37">
                <a:extLst>
                  <a:ext uri="{FF2B5EF4-FFF2-40B4-BE49-F238E27FC236}">
                    <a16:creationId xmlns:a16="http://schemas.microsoft.com/office/drawing/2014/main" id="{BF15E512-F0B4-6FAE-F8A2-15543B63B468}"/>
                  </a:ext>
                </a:extLst>
              </p:cNvPr>
              <p:cNvGrpSpPr/>
              <p:nvPr/>
            </p:nvGrpSpPr>
            <p:grpSpPr>
              <a:xfrm>
                <a:off x="2057400" y="3217204"/>
                <a:ext cx="16878300" cy="2458751"/>
                <a:chOff x="1159542" y="4473430"/>
                <a:chExt cx="18942809" cy="2074571"/>
              </a:xfrm>
            </p:grpSpPr>
            <p:pic>
              <p:nvPicPr>
                <p:cNvPr id="41" name="Picture 17">
                  <a:extLst>
                    <a:ext uri="{FF2B5EF4-FFF2-40B4-BE49-F238E27FC236}">
                      <a16:creationId xmlns:a16="http://schemas.microsoft.com/office/drawing/2014/main" id="{23915B30-9876-0EF7-3F5C-734161C5F332}"/>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847" r="1876"/>
                <a:stretch/>
              </p:blipFill>
              <p:spPr>
                <a:xfrm>
                  <a:off x="1159542" y="4862027"/>
                  <a:ext cx="18942809" cy="1195113"/>
                </a:xfrm>
                <a:prstGeom prst="rect">
                  <a:avLst/>
                </a:prstGeom>
              </p:spPr>
            </p:pic>
            <p:pic>
              <p:nvPicPr>
                <p:cNvPr id="42" name="Picture 7">
                  <a:extLst>
                    <a:ext uri="{FF2B5EF4-FFF2-40B4-BE49-F238E27FC236}">
                      <a16:creationId xmlns:a16="http://schemas.microsoft.com/office/drawing/2014/main" id="{08CF3879-2750-F849-D99E-DF88A35F22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36129">
                  <a:off x="1609391" y="4473430"/>
                  <a:ext cx="1114984" cy="2074571"/>
                </a:xfrm>
                <a:prstGeom prst="rect">
                  <a:avLst/>
                </a:prstGeom>
              </p:spPr>
            </p:pic>
          </p:grpSp>
          <p:pic>
            <p:nvPicPr>
              <p:cNvPr id="39" name="Picture 11">
                <a:extLst>
                  <a:ext uri="{FF2B5EF4-FFF2-40B4-BE49-F238E27FC236}">
                    <a16:creationId xmlns:a16="http://schemas.microsoft.com/office/drawing/2014/main" id="{299C9E06-6FFE-CDFA-CB61-9B3D3D4DADC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541490" y="4346683"/>
                <a:ext cx="543909" cy="708206"/>
              </a:xfrm>
              <a:prstGeom prst="rect">
                <a:avLst/>
              </a:prstGeom>
            </p:spPr>
          </p:pic>
          <p:pic>
            <p:nvPicPr>
              <p:cNvPr id="40" name="Picture 10">
                <a:extLst>
                  <a:ext uri="{FF2B5EF4-FFF2-40B4-BE49-F238E27FC236}">
                    <a16:creationId xmlns:a16="http://schemas.microsoft.com/office/drawing/2014/main" id="{563CC365-7BDA-7841-10CB-B244D71B92E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540935" y="3704587"/>
                <a:ext cx="540861" cy="706273"/>
              </a:xfrm>
              <a:prstGeom prst="rect">
                <a:avLst/>
              </a:prstGeom>
            </p:spPr>
          </p:pic>
        </p:grpSp>
        <p:cxnSp>
          <p:nvCxnSpPr>
            <p:cNvPr id="11" name="Straight Connector 10">
              <a:extLst>
                <a:ext uri="{FF2B5EF4-FFF2-40B4-BE49-F238E27FC236}">
                  <a16:creationId xmlns:a16="http://schemas.microsoft.com/office/drawing/2014/main" id="{91C6DAC2-9E04-3374-F56B-1796302E581C}"/>
                </a:ext>
              </a:extLst>
            </p:cNvPr>
            <p:cNvCxnSpPr>
              <a:cxnSpLocks/>
            </p:cNvCxnSpPr>
            <p:nvPr/>
          </p:nvCxnSpPr>
          <p:spPr>
            <a:xfrm>
              <a:off x="15240000" y="3653045"/>
              <a:ext cx="0" cy="1371600"/>
            </a:xfrm>
            <a:prstGeom prst="line">
              <a:avLst/>
            </a:prstGeom>
            <a:ln w="38100"/>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183D2B5B-A068-9E4A-5190-824C5F3D3F66}"/>
                </a:ext>
              </a:extLst>
            </p:cNvPr>
            <p:cNvCxnSpPr>
              <a:cxnSpLocks/>
            </p:cNvCxnSpPr>
            <p:nvPr/>
          </p:nvCxnSpPr>
          <p:spPr>
            <a:xfrm>
              <a:off x="7467600" y="3643441"/>
              <a:ext cx="0" cy="1371600"/>
            </a:xfrm>
            <a:prstGeom prst="line">
              <a:avLst/>
            </a:prstGeom>
            <a:ln w="38100"/>
          </p:spPr>
          <p:style>
            <a:lnRef idx="3">
              <a:schemeClr val="dk1"/>
            </a:lnRef>
            <a:fillRef idx="0">
              <a:schemeClr val="dk1"/>
            </a:fillRef>
            <a:effectRef idx="2">
              <a:schemeClr val="dk1"/>
            </a:effectRef>
            <a:fontRef idx="minor">
              <a:schemeClr val="tx1"/>
            </a:fontRef>
          </p:style>
        </p:cxnSp>
        <p:pic>
          <p:nvPicPr>
            <p:cNvPr id="19" name="Picture 17">
              <a:extLst>
                <a:ext uri="{FF2B5EF4-FFF2-40B4-BE49-F238E27FC236}">
                  <a16:creationId xmlns:a16="http://schemas.microsoft.com/office/drawing/2014/main" id="{C4525713-01CD-3FC8-BE8A-9AD05ACC495E}"/>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12021"/>
            <a:stretch/>
          </p:blipFill>
          <p:spPr>
            <a:xfrm>
              <a:off x="15725106" y="3448290"/>
              <a:ext cx="429294" cy="1416430"/>
            </a:xfrm>
            <a:prstGeom prst="rect">
              <a:avLst/>
            </a:prstGeom>
          </p:spPr>
        </p:pic>
        <p:cxnSp>
          <p:nvCxnSpPr>
            <p:cNvPr id="21" name="Straight Connector 20">
              <a:extLst>
                <a:ext uri="{FF2B5EF4-FFF2-40B4-BE49-F238E27FC236}">
                  <a16:creationId xmlns:a16="http://schemas.microsoft.com/office/drawing/2014/main" id="{651989A4-4165-86C7-5C25-18B1DBF51A64}"/>
                </a:ext>
              </a:extLst>
            </p:cNvPr>
            <p:cNvCxnSpPr>
              <a:cxnSpLocks/>
            </p:cNvCxnSpPr>
            <p:nvPr/>
          </p:nvCxnSpPr>
          <p:spPr>
            <a:xfrm>
              <a:off x="10210800" y="3643441"/>
              <a:ext cx="0" cy="1371600"/>
            </a:xfrm>
            <a:prstGeom prst="line">
              <a:avLst/>
            </a:prstGeom>
            <a:ln w="38100"/>
          </p:spPr>
          <p:style>
            <a:lnRef idx="3">
              <a:schemeClr val="dk1"/>
            </a:lnRef>
            <a:fillRef idx="0">
              <a:schemeClr val="dk1"/>
            </a:fillRef>
            <a:effectRef idx="2">
              <a:schemeClr val="dk1"/>
            </a:effectRef>
            <a:fontRef idx="minor">
              <a:schemeClr val="tx1"/>
            </a:fontRef>
          </p:style>
        </p:cxnSp>
        <p:pic>
          <p:nvPicPr>
            <p:cNvPr id="22" name="Picture 4">
              <a:extLst>
                <a:ext uri="{FF2B5EF4-FFF2-40B4-BE49-F238E27FC236}">
                  <a16:creationId xmlns:a16="http://schemas.microsoft.com/office/drawing/2014/main" id="{A13E374A-D017-0D68-968B-F2D3561F1DDB}"/>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7057912" y="3926464"/>
              <a:ext cx="315688" cy="828378"/>
            </a:xfrm>
            <a:prstGeom prst="rect">
              <a:avLst/>
            </a:prstGeom>
          </p:spPr>
        </p:pic>
        <p:pic>
          <p:nvPicPr>
            <p:cNvPr id="23" name="Picture 17">
              <a:extLst>
                <a:ext uri="{FF2B5EF4-FFF2-40B4-BE49-F238E27FC236}">
                  <a16:creationId xmlns:a16="http://schemas.microsoft.com/office/drawing/2014/main" id="{28F3EBB3-2FE7-3DE5-0D66-5A4A164097FB}"/>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12021"/>
            <a:stretch/>
          </p:blipFill>
          <p:spPr>
            <a:xfrm>
              <a:off x="3700788" y="3778684"/>
              <a:ext cx="429294" cy="1416430"/>
            </a:xfrm>
            <a:prstGeom prst="rect">
              <a:avLst/>
            </a:prstGeom>
          </p:spPr>
        </p:pic>
        <p:grpSp>
          <p:nvGrpSpPr>
            <p:cNvPr id="24" name="Group 23">
              <a:extLst>
                <a:ext uri="{FF2B5EF4-FFF2-40B4-BE49-F238E27FC236}">
                  <a16:creationId xmlns:a16="http://schemas.microsoft.com/office/drawing/2014/main" id="{A2A10B34-68DD-C505-DF0D-495CB6FAAA82}"/>
                </a:ext>
              </a:extLst>
            </p:cNvPr>
            <p:cNvGrpSpPr/>
            <p:nvPr/>
          </p:nvGrpSpPr>
          <p:grpSpPr>
            <a:xfrm>
              <a:off x="4800600" y="3619500"/>
              <a:ext cx="2042156" cy="1561527"/>
              <a:chOff x="3622812" y="3974504"/>
              <a:chExt cx="2042156" cy="1561527"/>
            </a:xfrm>
          </p:grpSpPr>
          <p:pic>
            <p:nvPicPr>
              <p:cNvPr id="35" name="Picture 17">
                <a:extLst>
                  <a:ext uri="{FF2B5EF4-FFF2-40B4-BE49-F238E27FC236}">
                    <a16:creationId xmlns:a16="http://schemas.microsoft.com/office/drawing/2014/main" id="{6C21FCE1-CFDA-2CF9-C00B-688010B8913E}"/>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12021"/>
              <a:stretch/>
            </p:blipFill>
            <p:spPr>
              <a:xfrm>
                <a:off x="3622812" y="4119601"/>
                <a:ext cx="429294" cy="1416430"/>
              </a:xfrm>
              <a:prstGeom prst="rect">
                <a:avLst/>
              </a:prstGeom>
            </p:spPr>
          </p:pic>
          <p:pic>
            <p:nvPicPr>
              <p:cNvPr id="36" name="Picture 17">
                <a:extLst>
                  <a:ext uri="{FF2B5EF4-FFF2-40B4-BE49-F238E27FC236}">
                    <a16:creationId xmlns:a16="http://schemas.microsoft.com/office/drawing/2014/main" id="{C2F31978-0003-C47B-D4BE-0650FCC8734C}"/>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12021"/>
              <a:stretch/>
            </p:blipFill>
            <p:spPr>
              <a:xfrm>
                <a:off x="5235674" y="3974504"/>
                <a:ext cx="429294" cy="1416430"/>
              </a:xfrm>
              <a:prstGeom prst="rect">
                <a:avLst/>
              </a:prstGeom>
            </p:spPr>
          </p:pic>
          <p:cxnSp>
            <p:nvCxnSpPr>
              <p:cNvPr id="37" name="Straight Connector 36">
                <a:extLst>
                  <a:ext uri="{FF2B5EF4-FFF2-40B4-BE49-F238E27FC236}">
                    <a16:creationId xmlns:a16="http://schemas.microsoft.com/office/drawing/2014/main" id="{CABF529D-FB4F-4DAE-20D5-CFE4437E932F}"/>
                  </a:ext>
                </a:extLst>
              </p:cNvPr>
              <p:cNvCxnSpPr>
                <a:cxnSpLocks/>
              </p:cNvCxnSpPr>
              <p:nvPr/>
            </p:nvCxnSpPr>
            <p:spPr>
              <a:xfrm flipH="1">
                <a:off x="3994354" y="3974504"/>
                <a:ext cx="1670614" cy="175725"/>
              </a:xfrm>
              <a:prstGeom prst="line">
                <a:avLst/>
              </a:prstGeom>
              <a:ln w="127000"/>
            </p:spPr>
            <p:style>
              <a:lnRef idx="3">
                <a:schemeClr val="dk1"/>
              </a:lnRef>
              <a:fillRef idx="0">
                <a:schemeClr val="dk1"/>
              </a:fillRef>
              <a:effectRef idx="2">
                <a:schemeClr val="dk1"/>
              </a:effectRef>
              <a:fontRef idx="minor">
                <a:schemeClr val="tx1"/>
              </a:fontRef>
            </p:style>
          </p:cxnSp>
        </p:grpSp>
        <p:pic>
          <p:nvPicPr>
            <p:cNvPr id="25" name="Picture 17">
              <a:extLst>
                <a:ext uri="{FF2B5EF4-FFF2-40B4-BE49-F238E27FC236}">
                  <a16:creationId xmlns:a16="http://schemas.microsoft.com/office/drawing/2014/main" id="{4C03A176-A2EC-43A9-670B-07E568D1848E}"/>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12021"/>
            <a:stretch/>
          </p:blipFill>
          <p:spPr>
            <a:xfrm>
              <a:off x="8028906" y="3434065"/>
              <a:ext cx="429294" cy="1416430"/>
            </a:xfrm>
            <a:prstGeom prst="rect">
              <a:avLst/>
            </a:prstGeom>
          </p:spPr>
        </p:pic>
        <p:pic>
          <p:nvPicPr>
            <p:cNvPr id="26" name="Picture 4">
              <a:extLst>
                <a:ext uri="{FF2B5EF4-FFF2-40B4-BE49-F238E27FC236}">
                  <a16:creationId xmlns:a16="http://schemas.microsoft.com/office/drawing/2014/main" id="{D6911D53-DA02-9B27-08D3-32CF72E56D53}"/>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9296400" y="3892251"/>
              <a:ext cx="315688" cy="828378"/>
            </a:xfrm>
            <a:prstGeom prst="rect">
              <a:avLst/>
            </a:prstGeom>
          </p:spPr>
        </p:pic>
        <p:grpSp>
          <p:nvGrpSpPr>
            <p:cNvPr id="27" name="Group 26">
              <a:extLst>
                <a:ext uri="{FF2B5EF4-FFF2-40B4-BE49-F238E27FC236}">
                  <a16:creationId xmlns:a16="http://schemas.microsoft.com/office/drawing/2014/main" id="{097F5276-542A-92DB-6641-BC939049E295}"/>
                </a:ext>
              </a:extLst>
            </p:cNvPr>
            <p:cNvGrpSpPr/>
            <p:nvPr/>
          </p:nvGrpSpPr>
          <p:grpSpPr>
            <a:xfrm rot="10800000">
              <a:off x="10696360" y="3968375"/>
              <a:ext cx="1779334" cy="1425484"/>
              <a:chOff x="3640023" y="6291881"/>
              <a:chExt cx="1779334" cy="1425484"/>
            </a:xfrm>
          </p:grpSpPr>
          <p:pic>
            <p:nvPicPr>
              <p:cNvPr id="32" name="Picture 17">
                <a:extLst>
                  <a:ext uri="{FF2B5EF4-FFF2-40B4-BE49-F238E27FC236}">
                    <a16:creationId xmlns:a16="http://schemas.microsoft.com/office/drawing/2014/main" id="{8430B746-6426-F3FB-4E24-77AE1BF2969C}"/>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12021"/>
              <a:stretch/>
            </p:blipFill>
            <p:spPr>
              <a:xfrm>
                <a:off x="3640023" y="6300935"/>
                <a:ext cx="429294" cy="1416430"/>
              </a:xfrm>
              <a:prstGeom prst="rect">
                <a:avLst/>
              </a:prstGeom>
            </p:spPr>
          </p:pic>
          <p:pic>
            <p:nvPicPr>
              <p:cNvPr id="33" name="Picture 17">
                <a:extLst>
                  <a:ext uri="{FF2B5EF4-FFF2-40B4-BE49-F238E27FC236}">
                    <a16:creationId xmlns:a16="http://schemas.microsoft.com/office/drawing/2014/main" id="{CCB9F52C-0C95-15A8-A523-74569578AAE9}"/>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12021"/>
              <a:stretch/>
            </p:blipFill>
            <p:spPr>
              <a:xfrm>
                <a:off x="4990063" y="6291881"/>
                <a:ext cx="429294" cy="1416430"/>
              </a:xfrm>
              <a:prstGeom prst="rect">
                <a:avLst/>
              </a:prstGeom>
            </p:spPr>
          </p:pic>
          <p:cxnSp>
            <p:nvCxnSpPr>
              <p:cNvPr id="34" name="Straight Connector 33">
                <a:extLst>
                  <a:ext uri="{FF2B5EF4-FFF2-40B4-BE49-F238E27FC236}">
                    <a16:creationId xmlns:a16="http://schemas.microsoft.com/office/drawing/2014/main" id="{FD56C785-DC27-7E04-246C-71B3B2C35317}"/>
                  </a:ext>
                </a:extLst>
              </p:cNvPr>
              <p:cNvCxnSpPr>
                <a:cxnSpLocks/>
              </p:cNvCxnSpPr>
              <p:nvPr/>
            </p:nvCxnSpPr>
            <p:spPr>
              <a:xfrm rot="10800000">
                <a:off x="4031570" y="6300935"/>
                <a:ext cx="1387787" cy="13569"/>
              </a:xfrm>
              <a:prstGeom prst="line">
                <a:avLst/>
              </a:prstGeom>
              <a:ln w="127000"/>
            </p:spPr>
            <p:style>
              <a:lnRef idx="3">
                <a:schemeClr val="dk1"/>
              </a:lnRef>
              <a:fillRef idx="0">
                <a:schemeClr val="dk1"/>
              </a:fillRef>
              <a:effectRef idx="2">
                <a:schemeClr val="dk1"/>
              </a:effectRef>
              <a:fontRef idx="minor">
                <a:schemeClr val="tx1"/>
              </a:fontRef>
            </p:style>
          </p:cxnSp>
        </p:grpSp>
        <p:grpSp>
          <p:nvGrpSpPr>
            <p:cNvPr id="28" name="Group 27">
              <a:extLst>
                <a:ext uri="{FF2B5EF4-FFF2-40B4-BE49-F238E27FC236}">
                  <a16:creationId xmlns:a16="http://schemas.microsoft.com/office/drawing/2014/main" id="{4189C869-79E6-2B2F-1829-E678B5520676}"/>
                </a:ext>
              </a:extLst>
            </p:cNvPr>
            <p:cNvGrpSpPr/>
            <p:nvPr/>
          </p:nvGrpSpPr>
          <p:grpSpPr>
            <a:xfrm>
              <a:off x="13036398" y="3087010"/>
              <a:ext cx="1822602" cy="1599290"/>
              <a:chOff x="3625114" y="6226040"/>
              <a:chExt cx="1822602" cy="1599290"/>
            </a:xfrm>
          </p:grpSpPr>
          <p:pic>
            <p:nvPicPr>
              <p:cNvPr id="29" name="Picture 17">
                <a:extLst>
                  <a:ext uri="{FF2B5EF4-FFF2-40B4-BE49-F238E27FC236}">
                    <a16:creationId xmlns:a16="http://schemas.microsoft.com/office/drawing/2014/main" id="{9B58A703-A89F-DE87-7F4F-4EBEDA33F79B}"/>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12021"/>
              <a:stretch/>
            </p:blipFill>
            <p:spPr>
              <a:xfrm>
                <a:off x="3625114" y="6226040"/>
                <a:ext cx="429294" cy="1416430"/>
              </a:xfrm>
              <a:prstGeom prst="rect">
                <a:avLst/>
              </a:prstGeom>
            </p:spPr>
          </p:pic>
          <p:pic>
            <p:nvPicPr>
              <p:cNvPr id="30" name="Picture 17">
                <a:extLst>
                  <a:ext uri="{FF2B5EF4-FFF2-40B4-BE49-F238E27FC236}">
                    <a16:creationId xmlns:a16="http://schemas.microsoft.com/office/drawing/2014/main" id="{AC2873B5-A207-72CF-D346-82D12848B516}"/>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12021"/>
              <a:stretch/>
            </p:blipFill>
            <p:spPr>
              <a:xfrm>
                <a:off x="5018422" y="6408900"/>
                <a:ext cx="429294" cy="1416430"/>
              </a:xfrm>
              <a:prstGeom prst="rect">
                <a:avLst/>
              </a:prstGeom>
            </p:spPr>
          </p:pic>
          <p:cxnSp>
            <p:nvCxnSpPr>
              <p:cNvPr id="31" name="Straight Connector 30">
                <a:extLst>
                  <a:ext uri="{FF2B5EF4-FFF2-40B4-BE49-F238E27FC236}">
                    <a16:creationId xmlns:a16="http://schemas.microsoft.com/office/drawing/2014/main" id="{E7CE429A-8CB5-90F7-EB2E-54A625F19561}"/>
                  </a:ext>
                </a:extLst>
              </p:cNvPr>
              <p:cNvCxnSpPr>
                <a:cxnSpLocks/>
              </p:cNvCxnSpPr>
              <p:nvPr/>
            </p:nvCxnSpPr>
            <p:spPr>
              <a:xfrm flipH="1" flipV="1">
                <a:off x="3997222" y="6249802"/>
                <a:ext cx="1450494" cy="164058"/>
              </a:xfrm>
              <a:prstGeom prst="line">
                <a:avLst/>
              </a:prstGeom>
              <a:ln w="127000"/>
            </p:spPr>
            <p:style>
              <a:lnRef idx="3">
                <a:schemeClr val="dk1"/>
              </a:lnRef>
              <a:fillRef idx="0">
                <a:schemeClr val="dk1"/>
              </a:fillRef>
              <a:effectRef idx="2">
                <a:schemeClr val="dk1"/>
              </a:effectRef>
              <a:fontRef idx="minor">
                <a:schemeClr val="tx1"/>
              </a:fontRef>
            </p:style>
          </p:cxnSp>
        </p:grpSp>
      </p:grpSp>
      <p:grpSp>
        <p:nvGrpSpPr>
          <p:cNvPr id="43" name="Group 42">
            <a:extLst>
              <a:ext uri="{FF2B5EF4-FFF2-40B4-BE49-F238E27FC236}">
                <a16:creationId xmlns:a16="http://schemas.microsoft.com/office/drawing/2014/main" id="{1E90862E-7E9A-BDDC-15C2-B5B2294EC41C}"/>
              </a:ext>
            </a:extLst>
          </p:cNvPr>
          <p:cNvGrpSpPr/>
          <p:nvPr/>
        </p:nvGrpSpPr>
        <p:grpSpPr>
          <a:xfrm>
            <a:off x="495300" y="6134100"/>
            <a:ext cx="17297400" cy="2458751"/>
            <a:chOff x="495300" y="6515100"/>
            <a:chExt cx="17297400" cy="2458751"/>
          </a:xfrm>
        </p:grpSpPr>
        <p:grpSp>
          <p:nvGrpSpPr>
            <p:cNvPr id="44" name="Group 43">
              <a:extLst>
                <a:ext uri="{FF2B5EF4-FFF2-40B4-BE49-F238E27FC236}">
                  <a16:creationId xmlns:a16="http://schemas.microsoft.com/office/drawing/2014/main" id="{D421113C-8A61-11A0-B72D-9D2C27B11297}"/>
                </a:ext>
              </a:extLst>
            </p:cNvPr>
            <p:cNvGrpSpPr/>
            <p:nvPr/>
          </p:nvGrpSpPr>
          <p:grpSpPr>
            <a:xfrm>
              <a:off x="495300" y="6515100"/>
              <a:ext cx="17297400" cy="2458751"/>
              <a:chOff x="1409700" y="3217204"/>
              <a:chExt cx="17297400" cy="2458751"/>
            </a:xfrm>
          </p:grpSpPr>
          <p:grpSp>
            <p:nvGrpSpPr>
              <p:cNvPr id="66" name="Group 65">
                <a:extLst>
                  <a:ext uri="{FF2B5EF4-FFF2-40B4-BE49-F238E27FC236}">
                    <a16:creationId xmlns:a16="http://schemas.microsoft.com/office/drawing/2014/main" id="{C319817D-1DD8-F617-004C-1FD67DC956CD}"/>
                  </a:ext>
                </a:extLst>
              </p:cNvPr>
              <p:cNvGrpSpPr/>
              <p:nvPr/>
            </p:nvGrpSpPr>
            <p:grpSpPr>
              <a:xfrm>
                <a:off x="1409700" y="3217204"/>
                <a:ext cx="17297400" cy="2458751"/>
                <a:chOff x="432617" y="4473430"/>
                <a:chExt cx="19413172" cy="2074571"/>
              </a:xfrm>
            </p:grpSpPr>
            <p:pic>
              <p:nvPicPr>
                <p:cNvPr id="69" name="Picture 17">
                  <a:extLst>
                    <a:ext uri="{FF2B5EF4-FFF2-40B4-BE49-F238E27FC236}">
                      <a16:creationId xmlns:a16="http://schemas.microsoft.com/office/drawing/2014/main" id="{157076D5-58CF-6E25-AD73-42CB39BF611F}"/>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847" r="2"/>
                <a:stretch/>
              </p:blipFill>
              <p:spPr>
                <a:xfrm>
                  <a:off x="432617" y="4862027"/>
                  <a:ext cx="19413172" cy="1195113"/>
                </a:xfrm>
                <a:prstGeom prst="rect">
                  <a:avLst/>
                </a:prstGeom>
              </p:spPr>
            </p:pic>
            <p:pic>
              <p:nvPicPr>
                <p:cNvPr id="70" name="Picture 7">
                  <a:extLst>
                    <a:ext uri="{FF2B5EF4-FFF2-40B4-BE49-F238E27FC236}">
                      <a16:creationId xmlns:a16="http://schemas.microsoft.com/office/drawing/2014/main" id="{F7F07617-CAC9-3DCB-86F4-654D8E5500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36129">
                  <a:off x="658902" y="4473430"/>
                  <a:ext cx="1114984" cy="2074571"/>
                </a:xfrm>
                <a:prstGeom prst="rect">
                  <a:avLst/>
                </a:prstGeom>
              </p:spPr>
            </p:pic>
          </p:grpSp>
          <p:pic>
            <p:nvPicPr>
              <p:cNvPr id="67" name="Picture 11">
                <a:extLst>
                  <a:ext uri="{FF2B5EF4-FFF2-40B4-BE49-F238E27FC236}">
                    <a16:creationId xmlns:a16="http://schemas.microsoft.com/office/drawing/2014/main" id="{1B4F7798-7202-0D03-B7F4-09C28CFAEF2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694591" y="4346683"/>
                <a:ext cx="543909" cy="708206"/>
              </a:xfrm>
              <a:prstGeom prst="rect">
                <a:avLst/>
              </a:prstGeom>
            </p:spPr>
          </p:pic>
          <p:pic>
            <p:nvPicPr>
              <p:cNvPr id="68" name="Picture 10">
                <a:extLst>
                  <a:ext uri="{FF2B5EF4-FFF2-40B4-BE49-F238E27FC236}">
                    <a16:creationId xmlns:a16="http://schemas.microsoft.com/office/drawing/2014/main" id="{012AB8AA-DC35-911C-8453-DCACB774F07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694036" y="3704587"/>
                <a:ext cx="540861" cy="706273"/>
              </a:xfrm>
              <a:prstGeom prst="rect">
                <a:avLst/>
              </a:prstGeom>
            </p:spPr>
          </p:pic>
        </p:grpSp>
        <p:pic>
          <p:nvPicPr>
            <p:cNvPr id="45" name="Picture 17">
              <a:extLst>
                <a:ext uri="{FF2B5EF4-FFF2-40B4-BE49-F238E27FC236}">
                  <a16:creationId xmlns:a16="http://schemas.microsoft.com/office/drawing/2014/main" id="{C2167E21-A66F-EAD4-42B4-725F2CD18365}"/>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12021"/>
            <a:stretch/>
          </p:blipFill>
          <p:spPr>
            <a:xfrm>
              <a:off x="3075906" y="6622670"/>
              <a:ext cx="429294" cy="1416430"/>
            </a:xfrm>
            <a:prstGeom prst="rect">
              <a:avLst/>
            </a:prstGeom>
          </p:spPr>
        </p:pic>
        <p:grpSp>
          <p:nvGrpSpPr>
            <p:cNvPr id="46" name="Group 45">
              <a:extLst>
                <a:ext uri="{FF2B5EF4-FFF2-40B4-BE49-F238E27FC236}">
                  <a16:creationId xmlns:a16="http://schemas.microsoft.com/office/drawing/2014/main" id="{A59A5FA6-F87A-DAD2-61A0-9DA54FD557B3}"/>
                </a:ext>
              </a:extLst>
            </p:cNvPr>
            <p:cNvGrpSpPr/>
            <p:nvPr/>
          </p:nvGrpSpPr>
          <p:grpSpPr>
            <a:xfrm>
              <a:off x="4267200" y="6629230"/>
              <a:ext cx="1929125" cy="1607801"/>
              <a:chOff x="3123616" y="6075019"/>
              <a:chExt cx="1929125" cy="1607801"/>
            </a:xfrm>
          </p:grpSpPr>
          <p:pic>
            <p:nvPicPr>
              <p:cNvPr id="63" name="Picture 17">
                <a:extLst>
                  <a:ext uri="{FF2B5EF4-FFF2-40B4-BE49-F238E27FC236}">
                    <a16:creationId xmlns:a16="http://schemas.microsoft.com/office/drawing/2014/main" id="{97D8426A-747F-200D-6D88-AA661CE22A95}"/>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12021"/>
              <a:stretch/>
            </p:blipFill>
            <p:spPr>
              <a:xfrm>
                <a:off x="3123616" y="6075019"/>
                <a:ext cx="429294" cy="1416430"/>
              </a:xfrm>
              <a:prstGeom prst="rect">
                <a:avLst/>
              </a:prstGeom>
            </p:spPr>
          </p:pic>
          <p:pic>
            <p:nvPicPr>
              <p:cNvPr id="64" name="Picture 17">
                <a:extLst>
                  <a:ext uri="{FF2B5EF4-FFF2-40B4-BE49-F238E27FC236}">
                    <a16:creationId xmlns:a16="http://schemas.microsoft.com/office/drawing/2014/main" id="{51D36BD0-AF17-2F5A-6917-A35BE4599CD4}"/>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12021"/>
              <a:stretch/>
            </p:blipFill>
            <p:spPr>
              <a:xfrm>
                <a:off x="4623447" y="6266390"/>
                <a:ext cx="429294" cy="1416430"/>
              </a:xfrm>
              <a:prstGeom prst="rect">
                <a:avLst/>
              </a:prstGeom>
            </p:spPr>
          </p:pic>
          <p:cxnSp>
            <p:nvCxnSpPr>
              <p:cNvPr id="65" name="Straight Connector 64">
                <a:extLst>
                  <a:ext uri="{FF2B5EF4-FFF2-40B4-BE49-F238E27FC236}">
                    <a16:creationId xmlns:a16="http://schemas.microsoft.com/office/drawing/2014/main" id="{B3B70E70-A845-86FC-8E23-BDA9EF2D8E73}"/>
                  </a:ext>
                </a:extLst>
              </p:cNvPr>
              <p:cNvCxnSpPr>
                <a:cxnSpLocks/>
              </p:cNvCxnSpPr>
              <p:nvPr/>
            </p:nvCxnSpPr>
            <p:spPr>
              <a:xfrm flipH="1" flipV="1">
                <a:off x="3514768" y="6099869"/>
                <a:ext cx="1537973" cy="173253"/>
              </a:xfrm>
              <a:prstGeom prst="line">
                <a:avLst/>
              </a:prstGeom>
              <a:ln w="127000"/>
            </p:spPr>
            <p:style>
              <a:lnRef idx="3">
                <a:schemeClr val="dk1"/>
              </a:lnRef>
              <a:fillRef idx="0">
                <a:schemeClr val="dk1"/>
              </a:fillRef>
              <a:effectRef idx="2">
                <a:schemeClr val="dk1"/>
              </a:effectRef>
              <a:fontRef idx="minor">
                <a:schemeClr val="tx1"/>
              </a:fontRef>
            </p:style>
          </p:cxnSp>
        </p:grpSp>
        <p:cxnSp>
          <p:nvCxnSpPr>
            <p:cNvPr id="47" name="Straight Connector 46">
              <a:extLst>
                <a:ext uri="{FF2B5EF4-FFF2-40B4-BE49-F238E27FC236}">
                  <a16:creationId xmlns:a16="http://schemas.microsoft.com/office/drawing/2014/main" id="{4291525E-9BAA-F9DD-1675-E39790DBDE3C}"/>
                </a:ext>
              </a:extLst>
            </p:cNvPr>
            <p:cNvCxnSpPr>
              <a:cxnSpLocks/>
            </p:cNvCxnSpPr>
            <p:nvPr/>
          </p:nvCxnSpPr>
          <p:spPr>
            <a:xfrm>
              <a:off x="6781800" y="6981185"/>
              <a:ext cx="0" cy="1371600"/>
            </a:xfrm>
            <a:prstGeom prst="line">
              <a:avLst/>
            </a:prstGeom>
            <a:ln w="38100"/>
          </p:spPr>
          <p:style>
            <a:lnRef idx="3">
              <a:schemeClr val="dk1"/>
            </a:lnRef>
            <a:fillRef idx="0">
              <a:schemeClr val="dk1"/>
            </a:fillRef>
            <a:effectRef idx="2">
              <a:schemeClr val="dk1"/>
            </a:effectRef>
            <a:fontRef idx="minor">
              <a:schemeClr val="tx1"/>
            </a:fontRef>
          </p:style>
        </p:cxnSp>
        <p:pic>
          <p:nvPicPr>
            <p:cNvPr id="48" name="Picture 17">
              <a:extLst>
                <a:ext uri="{FF2B5EF4-FFF2-40B4-BE49-F238E27FC236}">
                  <a16:creationId xmlns:a16="http://schemas.microsoft.com/office/drawing/2014/main" id="{7FCBBCB2-DF49-DF58-9F31-0E59E16CC9E1}"/>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12021"/>
            <a:stretch/>
          </p:blipFill>
          <p:spPr>
            <a:xfrm>
              <a:off x="7203966" y="6975834"/>
              <a:ext cx="429294" cy="1416430"/>
            </a:xfrm>
            <a:prstGeom prst="rect">
              <a:avLst/>
            </a:prstGeom>
          </p:spPr>
        </p:pic>
        <p:pic>
          <p:nvPicPr>
            <p:cNvPr id="49" name="Picture 4">
              <a:extLst>
                <a:ext uri="{FF2B5EF4-FFF2-40B4-BE49-F238E27FC236}">
                  <a16:creationId xmlns:a16="http://schemas.microsoft.com/office/drawing/2014/main" id="{A1DA41DD-9115-836B-1E75-D0BDDE59518F}"/>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8523512" y="7294567"/>
              <a:ext cx="315688" cy="828378"/>
            </a:xfrm>
            <a:prstGeom prst="rect">
              <a:avLst/>
            </a:prstGeom>
          </p:spPr>
        </p:pic>
        <p:cxnSp>
          <p:nvCxnSpPr>
            <p:cNvPr id="50" name="Straight Connector 49">
              <a:extLst>
                <a:ext uri="{FF2B5EF4-FFF2-40B4-BE49-F238E27FC236}">
                  <a16:creationId xmlns:a16="http://schemas.microsoft.com/office/drawing/2014/main" id="{D6A45812-D4F9-EF65-8C81-C833B06273F7}"/>
                </a:ext>
              </a:extLst>
            </p:cNvPr>
            <p:cNvCxnSpPr>
              <a:cxnSpLocks/>
            </p:cNvCxnSpPr>
            <p:nvPr/>
          </p:nvCxnSpPr>
          <p:spPr>
            <a:xfrm>
              <a:off x="9372600" y="6998074"/>
              <a:ext cx="0" cy="1371600"/>
            </a:xfrm>
            <a:prstGeom prst="line">
              <a:avLst/>
            </a:prstGeom>
            <a:ln w="38100"/>
          </p:spPr>
          <p:style>
            <a:lnRef idx="3">
              <a:schemeClr val="dk1"/>
            </a:lnRef>
            <a:fillRef idx="0">
              <a:schemeClr val="dk1"/>
            </a:fillRef>
            <a:effectRef idx="2">
              <a:schemeClr val="dk1"/>
            </a:effectRef>
            <a:fontRef idx="minor">
              <a:schemeClr val="tx1"/>
            </a:fontRef>
          </p:style>
        </p:cxnSp>
        <p:grpSp>
          <p:nvGrpSpPr>
            <p:cNvPr id="51" name="Group 50">
              <a:extLst>
                <a:ext uri="{FF2B5EF4-FFF2-40B4-BE49-F238E27FC236}">
                  <a16:creationId xmlns:a16="http://schemas.microsoft.com/office/drawing/2014/main" id="{86AFBF33-218E-3469-C54C-2501280E34CA}"/>
                </a:ext>
              </a:extLst>
            </p:cNvPr>
            <p:cNvGrpSpPr/>
            <p:nvPr/>
          </p:nvGrpSpPr>
          <p:grpSpPr>
            <a:xfrm>
              <a:off x="9601200" y="7326868"/>
              <a:ext cx="2068334" cy="1433914"/>
              <a:chOff x="3280755" y="6929949"/>
              <a:chExt cx="2068334" cy="1433914"/>
            </a:xfrm>
          </p:grpSpPr>
          <p:pic>
            <p:nvPicPr>
              <p:cNvPr id="60" name="Picture 17">
                <a:extLst>
                  <a:ext uri="{FF2B5EF4-FFF2-40B4-BE49-F238E27FC236}">
                    <a16:creationId xmlns:a16="http://schemas.microsoft.com/office/drawing/2014/main" id="{BB730236-79A5-B620-F38D-7ED9E9AA4FED}"/>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12021"/>
              <a:stretch/>
            </p:blipFill>
            <p:spPr>
              <a:xfrm>
                <a:off x="3280755" y="6929949"/>
                <a:ext cx="429294" cy="1416430"/>
              </a:xfrm>
              <a:prstGeom prst="rect">
                <a:avLst/>
              </a:prstGeom>
            </p:spPr>
          </p:pic>
          <p:pic>
            <p:nvPicPr>
              <p:cNvPr id="61" name="Picture 17">
                <a:extLst>
                  <a:ext uri="{FF2B5EF4-FFF2-40B4-BE49-F238E27FC236}">
                    <a16:creationId xmlns:a16="http://schemas.microsoft.com/office/drawing/2014/main" id="{CC105F4E-83F2-D702-F76B-23D7FCB3691F}"/>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12021"/>
              <a:stretch/>
            </p:blipFill>
            <p:spPr>
              <a:xfrm>
                <a:off x="4913461" y="6947433"/>
                <a:ext cx="429294" cy="1416430"/>
              </a:xfrm>
              <a:prstGeom prst="rect">
                <a:avLst/>
              </a:prstGeom>
            </p:spPr>
          </p:pic>
          <p:cxnSp>
            <p:nvCxnSpPr>
              <p:cNvPr id="62" name="Straight Connector 61">
                <a:extLst>
                  <a:ext uri="{FF2B5EF4-FFF2-40B4-BE49-F238E27FC236}">
                    <a16:creationId xmlns:a16="http://schemas.microsoft.com/office/drawing/2014/main" id="{FD79DB1A-AC13-B6AE-8D44-EC1658823EC5}"/>
                  </a:ext>
                </a:extLst>
              </p:cNvPr>
              <p:cNvCxnSpPr>
                <a:cxnSpLocks/>
              </p:cNvCxnSpPr>
              <p:nvPr/>
            </p:nvCxnSpPr>
            <p:spPr>
              <a:xfrm flipH="1" flipV="1">
                <a:off x="3664436" y="6940526"/>
                <a:ext cx="1684653" cy="16824"/>
              </a:xfrm>
              <a:prstGeom prst="line">
                <a:avLst/>
              </a:prstGeom>
              <a:ln w="127000"/>
            </p:spPr>
            <p:style>
              <a:lnRef idx="3">
                <a:schemeClr val="dk1"/>
              </a:lnRef>
              <a:fillRef idx="0">
                <a:schemeClr val="dk1"/>
              </a:fillRef>
              <a:effectRef idx="2">
                <a:schemeClr val="dk1"/>
              </a:effectRef>
              <a:fontRef idx="minor">
                <a:schemeClr val="tx1"/>
              </a:fontRef>
            </p:style>
          </p:cxnSp>
        </p:grpSp>
        <p:grpSp>
          <p:nvGrpSpPr>
            <p:cNvPr id="52" name="Group 51">
              <a:extLst>
                <a:ext uri="{FF2B5EF4-FFF2-40B4-BE49-F238E27FC236}">
                  <a16:creationId xmlns:a16="http://schemas.microsoft.com/office/drawing/2014/main" id="{0809FA50-86F8-B6DB-35CD-3A5126D4D0D5}"/>
                </a:ext>
              </a:extLst>
            </p:cNvPr>
            <p:cNvGrpSpPr/>
            <p:nvPr/>
          </p:nvGrpSpPr>
          <p:grpSpPr>
            <a:xfrm>
              <a:off x="12420600" y="7129239"/>
              <a:ext cx="1845441" cy="1591340"/>
              <a:chOff x="3584862" y="6417122"/>
              <a:chExt cx="1845441" cy="1591340"/>
            </a:xfrm>
          </p:grpSpPr>
          <p:pic>
            <p:nvPicPr>
              <p:cNvPr id="57" name="Picture 17">
                <a:extLst>
                  <a:ext uri="{FF2B5EF4-FFF2-40B4-BE49-F238E27FC236}">
                    <a16:creationId xmlns:a16="http://schemas.microsoft.com/office/drawing/2014/main" id="{00B0EA5F-75C3-7E26-D505-6E00E0164251}"/>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12021"/>
              <a:stretch/>
            </p:blipFill>
            <p:spPr>
              <a:xfrm>
                <a:off x="3584862" y="6417122"/>
                <a:ext cx="429294" cy="1416430"/>
              </a:xfrm>
              <a:prstGeom prst="rect">
                <a:avLst/>
              </a:prstGeom>
            </p:spPr>
          </p:pic>
          <p:pic>
            <p:nvPicPr>
              <p:cNvPr id="58" name="Picture 17">
                <a:extLst>
                  <a:ext uri="{FF2B5EF4-FFF2-40B4-BE49-F238E27FC236}">
                    <a16:creationId xmlns:a16="http://schemas.microsoft.com/office/drawing/2014/main" id="{12E6BB2B-20E7-C438-3C5A-786633D3F209}"/>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12021"/>
              <a:stretch/>
            </p:blipFill>
            <p:spPr>
              <a:xfrm>
                <a:off x="5001009" y="6592032"/>
                <a:ext cx="429294" cy="1416430"/>
              </a:xfrm>
              <a:prstGeom prst="rect">
                <a:avLst/>
              </a:prstGeom>
            </p:spPr>
          </p:pic>
          <p:cxnSp>
            <p:nvCxnSpPr>
              <p:cNvPr id="59" name="Straight Connector 58">
                <a:extLst>
                  <a:ext uri="{FF2B5EF4-FFF2-40B4-BE49-F238E27FC236}">
                    <a16:creationId xmlns:a16="http://schemas.microsoft.com/office/drawing/2014/main" id="{1450A8F1-E944-3C27-484D-669E51ED554C}"/>
                  </a:ext>
                </a:extLst>
              </p:cNvPr>
              <p:cNvCxnSpPr>
                <a:cxnSpLocks/>
              </p:cNvCxnSpPr>
              <p:nvPr/>
            </p:nvCxnSpPr>
            <p:spPr>
              <a:xfrm flipH="1" flipV="1">
                <a:off x="3976355" y="6430414"/>
                <a:ext cx="1453948" cy="170741"/>
              </a:xfrm>
              <a:prstGeom prst="line">
                <a:avLst/>
              </a:prstGeom>
              <a:ln w="127000"/>
            </p:spPr>
            <p:style>
              <a:lnRef idx="3">
                <a:schemeClr val="dk1"/>
              </a:lnRef>
              <a:fillRef idx="0">
                <a:schemeClr val="dk1"/>
              </a:fillRef>
              <a:effectRef idx="2">
                <a:schemeClr val="dk1"/>
              </a:effectRef>
              <a:fontRef idx="minor">
                <a:schemeClr val="tx1"/>
              </a:fontRef>
            </p:style>
          </p:cxnSp>
        </p:grpSp>
        <p:cxnSp>
          <p:nvCxnSpPr>
            <p:cNvPr id="53" name="Straight Connector 52">
              <a:extLst>
                <a:ext uri="{FF2B5EF4-FFF2-40B4-BE49-F238E27FC236}">
                  <a16:creationId xmlns:a16="http://schemas.microsoft.com/office/drawing/2014/main" id="{16617D7A-D707-73D9-8300-736824C82890}"/>
                </a:ext>
              </a:extLst>
            </p:cNvPr>
            <p:cNvCxnSpPr>
              <a:cxnSpLocks/>
            </p:cNvCxnSpPr>
            <p:nvPr/>
          </p:nvCxnSpPr>
          <p:spPr>
            <a:xfrm>
              <a:off x="15011400" y="6988951"/>
              <a:ext cx="0" cy="1371600"/>
            </a:xfrm>
            <a:prstGeom prst="line">
              <a:avLst/>
            </a:prstGeom>
            <a:ln w="38100"/>
          </p:spPr>
          <p:style>
            <a:lnRef idx="3">
              <a:schemeClr val="dk1"/>
            </a:lnRef>
            <a:fillRef idx="0">
              <a:schemeClr val="dk1"/>
            </a:fillRef>
            <a:effectRef idx="2">
              <a:schemeClr val="dk1"/>
            </a:effectRef>
            <a:fontRef idx="minor">
              <a:schemeClr val="tx1"/>
            </a:fontRef>
          </p:style>
        </p:cxnSp>
        <p:grpSp>
          <p:nvGrpSpPr>
            <p:cNvPr id="54" name="Group 53">
              <a:extLst>
                <a:ext uri="{FF2B5EF4-FFF2-40B4-BE49-F238E27FC236}">
                  <a16:creationId xmlns:a16="http://schemas.microsoft.com/office/drawing/2014/main" id="{BBA58110-8346-A8EC-56DF-183B400E6021}"/>
                </a:ext>
              </a:extLst>
            </p:cNvPr>
            <p:cNvGrpSpPr/>
            <p:nvPr/>
          </p:nvGrpSpPr>
          <p:grpSpPr>
            <a:xfrm>
              <a:off x="15810166" y="7505700"/>
              <a:ext cx="814348" cy="1371599"/>
              <a:chOff x="15430500" y="7528537"/>
              <a:chExt cx="814348" cy="1371599"/>
            </a:xfrm>
          </p:grpSpPr>
          <p:cxnSp>
            <p:nvCxnSpPr>
              <p:cNvPr id="55" name="Straight Connector 54">
                <a:extLst>
                  <a:ext uri="{FF2B5EF4-FFF2-40B4-BE49-F238E27FC236}">
                    <a16:creationId xmlns:a16="http://schemas.microsoft.com/office/drawing/2014/main" id="{49FE4FA4-2B8D-23ED-C5AD-893D0409531B}"/>
                  </a:ext>
                </a:extLst>
              </p:cNvPr>
              <p:cNvCxnSpPr>
                <a:cxnSpLocks/>
              </p:cNvCxnSpPr>
              <p:nvPr/>
            </p:nvCxnSpPr>
            <p:spPr>
              <a:xfrm flipH="1">
                <a:off x="15430500" y="8720579"/>
                <a:ext cx="814348" cy="0"/>
              </a:xfrm>
              <a:prstGeom prst="line">
                <a:avLst/>
              </a:prstGeom>
              <a:ln w="53975"/>
            </p:spPr>
            <p:style>
              <a:lnRef idx="3">
                <a:schemeClr val="dk1"/>
              </a:lnRef>
              <a:fillRef idx="0">
                <a:schemeClr val="dk1"/>
              </a:fillRef>
              <a:effectRef idx="2">
                <a:schemeClr val="dk1"/>
              </a:effectRef>
              <a:fontRef idx="minor">
                <a:schemeClr val="tx1"/>
              </a:fontRef>
            </p:style>
          </p:cxnSp>
          <p:pic>
            <p:nvPicPr>
              <p:cNvPr id="56" name="Picture 20">
                <a:extLst>
                  <a:ext uri="{FF2B5EF4-FFF2-40B4-BE49-F238E27FC236}">
                    <a16:creationId xmlns:a16="http://schemas.microsoft.com/office/drawing/2014/main" id="{5732057E-4AE6-54F3-9917-15580F58ED3B}"/>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5914" t="7316"/>
              <a:stretch/>
            </p:blipFill>
            <p:spPr>
              <a:xfrm>
                <a:off x="15605602" y="7528537"/>
                <a:ext cx="421239" cy="1371599"/>
              </a:xfrm>
              <a:prstGeom prst="rect">
                <a:avLst/>
              </a:prstGeom>
            </p:spPr>
          </p:pic>
        </p:grpSp>
      </p:grpSp>
      <p:grpSp>
        <p:nvGrpSpPr>
          <p:cNvPr id="71" name="Group 70">
            <a:extLst>
              <a:ext uri="{FF2B5EF4-FFF2-40B4-BE49-F238E27FC236}">
                <a16:creationId xmlns:a16="http://schemas.microsoft.com/office/drawing/2014/main" id="{FC3B96EB-05E5-E0D3-0E25-7358C845E930}"/>
              </a:ext>
            </a:extLst>
          </p:cNvPr>
          <p:cNvGrpSpPr/>
          <p:nvPr/>
        </p:nvGrpSpPr>
        <p:grpSpPr>
          <a:xfrm>
            <a:off x="2895600" y="5255175"/>
            <a:ext cx="13924093" cy="944330"/>
            <a:chOff x="2895600" y="5026575"/>
            <a:chExt cx="13924093" cy="944330"/>
          </a:xfrm>
        </p:grpSpPr>
        <p:pic>
          <p:nvPicPr>
            <p:cNvPr id="72" name="Picture 71" descr="A picture containing text, screen&#10;&#10;Description automatically generated">
              <a:extLst>
                <a:ext uri="{FF2B5EF4-FFF2-40B4-BE49-F238E27FC236}">
                  <a16:creationId xmlns:a16="http://schemas.microsoft.com/office/drawing/2014/main" id="{D9FD7EF7-C380-7958-D52E-AF79FF683708}"/>
                </a:ext>
              </a:extLst>
            </p:cNvPr>
            <p:cNvPicPr>
              <a:picLocks noChangeAspect="1"/>
            </p:cNvPicPr>
            <p:nvPr/>
          </p:nvPicPr>
          <p:blipFill rotWithShape="1">
            <a:blip r:embed="rId21">
              <a:extLst>
                <a:ext uri="{28A0092B-C50C-407E-A947-70E740481C1C}">
                  <a14:useLocalDpi xmlns:a14="http://schemas.microsoft.com/office/drawing/2010/main" val="0"/>
                </a:ext>
              </a:extLst>
            </a:blip>
            <a:srcRect l="20278" t="56389" r="65247" b="28208"/>
            <a:stretch/>
          </p:blipFill>
          <p:spPr>
            <a:xfrm>
              <a:off x="2895600" y="5087599"/>
              <a:ext cx="1429568" cy="844670"/>
            </a:xfrm>
            <a:prstGeom prst="rect">
              <a:avLst/>
            </a:prstGeom>
          </p:spPr>
        </p:pic>
        <p:pic>
          <p:nvPicPr>
            <p:cNvPr id="73" name="Picture 72" descr="A picture containing text, screen&#10;&#10;Description automatically generated">
              <a:extLst>
                <a:ext uri="{FF2B5EF4-FFF2-40B4-BE49-F238E27FC236}">
                  <a16:creationId xmlns:a16="http://schemas.microsoft.com/office/drawing/2014/main" id="{E4F162BE-9250-4504-5A34-93E96D3BA337}"/>
                </a:ext>
              </a:extLst>
            </p:cNvPr>
            <p:cNvPicPr>
              <a:picLocks noChangeAspect="1"/>
            </p:cNvPicPr>
            <p:nvPr/>
          </p:nvPicPr>
          <p:blipFill rotWithShape="1">
            <a:blip r:embed="rId21">
              <a:extLst>
                <a:ext uri="{28A0092B-C50C-407E-A947-70E740481C1C}">
                  <a14:useLocalDpi xmlns:a14="http://schemas.microsoft.com/office/drawing/2010/main" val="0"/>
                </a:ext>
              </a:extLst>
            </a:blip>
            <a:srcRect l="20278" t="56389" r="65247" b="28208"/>
            <a:stretch/>
          </p:blipFill>
          <p:spPr>
            <a:xfrm>
              <a:off x="4285432" y="5126235"/>
              <a:ext cx="1429568" cy="844670"/>
            </a:xfrm>
            <a:prstGeom prst="rect">
              <a:avLst/>
            </a:prstGeom>
          </p:spPr>
        </p:pic>
        <p:pic>
          <p:nvPicPr>
            <p:cNvPr id="74" name="Picture 73" descr="A picture containing text, screen&#10;&#10;Description automatically generated">
              <a:extLst>
                <a:ext uri="{FF2B5EF4-FFF2-40B4-BE49-F238E27FC236}">
                  <a16:creationId xmlns:a16="http://schemas.microsoft.com/office/drawing/2014/main" id="{82039EC1-EBAE-BC77-BE00-E6A4A59409A5}"/>
                </a:ext>
              </a:extLst>
            </p:cNvPr>
            <p:cNvPicPr>
              <a:picLocks noChangeAspect="1"/>
            </p:cNvPicPr>
            <p:nvPr/>
          </p:nvPicPr>
          <p:blipFill rotWithShape="1">
            <a:blip r:embed="rId21">
              <a:extLst>
                <a:ext uri="{28A0092B-C50C-407E-A947-70E740481C1C}">
                  <a14:useLocalDpi xmlns:a14="http://schemas.microsoft.com/office/drawing/2010/main" val="0"/>
                </a:ext>
              </a:extLst>
            </a:blip>
            <a:srcRect l="31719" t="43986" r="53806" b="40611"/>
            <a:stretch/>
          </p:blipFill>
          <p:spPr>
            <a:xfrm>
              <a:off x="5822912" y="5102360"/>
              <a:ext cx="1429568" cy="844670"/>
            </a:xfrm>
            <a:prstGeom prst="rect">
              <a:avLst/>
            </a:prstGeom>
          </p:spPr>
        </p:pic>
        <p:pic>
          <p:nvPicPr>
            <p:cNvPr id="75" name="Picture 74" descr="A picture containing text, screen&#10;&#10;Description automatically generated">
              <a:extLst>
                <a:ext uri="{FF2B5EF4-FFF2-40B4-BE49-F238E27FC236}">
                  <a16:creationId xmlns:a16="http://schemas.microsoft.com/office/drawing/2014/main" id="{49F57AB2-E53D-C642-55AB-831374BCB09A}"/>
                </a:ext>
              </a:extLst>
            </p:cNvPr>
            <p:cNvPicPr>
              <a:picLocks noChangeAspect="1"/>
            </p:cNvPicPr>
            <p:nvPr/>
          </p:nvPicPr>
          <p:blipFill rotWithShape="1">
            <a:blip r:embed="rId21">
              <a:extLst>
                <a:ext uri="{28A0092B-C50C-407E-A947-70E740481C1C}">
                  <a14:useLocalDpi xmlns:a14="http://schemas.microsoft.com/office/drawing/2010/main" val="0"/>
                </a:ext>
              </a:extLst>
            </a:blip>
            <a:srcRect l="46953" t="36478" r="40952" b="50652"/>
            <a:stretch/>
          </p:blipFill>
          <p:spPr>
            <a:xfrm>
              <a:off x="7566770" y="5111045"/>
              <a:ext cx="1330587" cy="786139"/>
            </a:xfrm>
            <a:prstGeom prst="rect">
              <a:avLst/>
            </a:prstGeom>
          </p:spPr>
        </p:pic>
        <p:pic>
          <p:nvPicPr>
            <p:cNvPr id="76" name="Picture 75" descr="A picture containing text, screen&#10;&#10;Description automatically generated">
              <a:extLst>
                <a:ext uri="{FF2B5EF4-FFF2-40B4-BE49-F238E27FC236}">
                  <a16:creationId xmlns:a16="http://schemas.microsoft.com/office/drawing/2014/main" id="{CDCA2805-1130-A71D-8E01-F883DF002119}"/>
                </a:ext>
              </a:extLst>
            </p:cNvPr>
            <p:cNvPicPr>
              <a:picLocks noChangeAspect="1"/>
            </p:cNvPicPr>
            <p:nvPr/>
          </p:nvPicPr>
          <p:blipFill rotWithShape="1">
            <a:blip r:embed="rId21">
              <a:extLst>
                <a:ext uri="{28A0092B-C50C-407E-A947-70E740481C1C}">
                  <a14:useLocalDpi xmlns:a14="http://schemas.microsoft.com/office/drawing/2010/main" val="0"/>
                </a:ext>
              </a:extLst>
            </a:blip>
            <a:srcRect l="80965" t="10054" r="6940" b="78719"/>
            <a:stretch/>
          </p:blipFill>
          <p:spPr>
            <a:xfrm rot="2199032">
              <a:off x="10237092" y="5127894"/>
              <a:ext cx="1073704" cy="553375"/>
            </a:xfrm>
            <a:prstGeom prst="rect">
              <a:avLst/>
            </a:prstGeom>
          </p:spPr>
        </p:pic>
        <p:pic>
          <p:nvPicPr>
            <p:cNvPr id="77" name="Picture 76" descr="A picture containing text, screen&#10;&#10;Description automatically generated">
              <a:extLst>
                <a:ext uri="{FF2B5EF4-FFF2-40B4-BE49-F238E27FC236}">
                  <a16:creationId xmlns:a16="http://schemas.microsoft.com/office/drawing/2014/main" id="{ADE576DA-65E4-2AB8-3393-38C0929D7CFB}"/>
                </a:ext>
              </a:extLst>
            </p:cNvPr>
            <p:cNvPicPr>
              <a:picLocks noChangeAspect="1"/>
            </p:cNvPicPr>
            <p:nvPr/>
          </p:nvPicPr>
          <p:blipFill rotWithShape="1">
            <a:blip r:embed="rId21">
              <a:extLst>
                <a:ext uri="{28A0092B-C50C-407E-A947-70E740481C1C}">
                  <a14:useLocalDpi xmlns:a14="http://schemas.microsoft.com/office/drawing/2010/main" val="0"/>
                </a:ext>
              </a:extLst>
            </a:blip>
            <a:srcRect l="80965" t="10054" r="6940" b="78719"/>
            <a:stretch/>
          </p:blipFill>
          <p:spPr>
            <a:xfrm rot="2199032">
              <a:off x="11626924" y="5127894"/>
              <a:ext cx="1073704" cy="553375"/>
            </a:xfrm>
            <a:prstGeom prst="rect">
              <a:avLst/>
            </a:prstGeom>
          </p:spPr>
        </p:pic>
        <p:pic>
          <p:nvPicPr>
            <p:cNvPr id="78" name="Picture 77" descr="A picture containing text, screen&#10;&#10;Description automatically generated">
              <a:extLst>
                <a:ext uri="{FF2B5EF4-FFF2-40B4-BE49-F238E27FC236}">
                  <a16:creationId xmlns:a16="http://schemas.microsoft.com/office/drawing/2014/main" id="{38672F65-877C-940F-EDCB-4F03EFA197A8}"/>
                </a:ext>
              </a:extLst>
            </p:cNvPr>
            <p:cNvPicPr>
              <a:picLocks noChangeAspect="1"/>
            </p:cNvPicPr>
            <p:nvPr/>
          </p:nvPicPr>
          <p:blipFill rotWithShape="1">
            <a:blip r:embed="rId21">
              <a:extLst>
                <a:ext uri="{28A0092B-C50C-407E-A947-70E740481C1C}">
                  <a14:useLocalDpi xmlns:a14="http://schemas.microsoft.com/office/drawing/2010/main" val="0"/>
                </a:ext>
              </a:extLst>
            </a:blip>
            <a:srcRect l="69576" t="18084" r="18329" b="69046"/>
            <a:stretch/>
          </p:blipFill>
          <p:spPr>
            <a:xfrm>
              <a:off x="12773437" y="5026575"/>
              <a:ext cx="1266699" cy="748393"/>
            </a:xfrm>
            <a:prstGeom prst="rect">
              <a:avLst/>
            </a:prstGeom>
          </p:spPr>
        </p:pic>
        <p:pic>
          <p:nvPicPr>
            <p:cNvPr id="79" name="Picture 78" descr="A picture containing text, screen&#10;&#10;Description automatically generated">
              <a:extLst>
                <a:ext uri="{FF2B5EF4-FFF2-40B4-BE49-F238E27FC236}">
                  <a16:creationId xmlns:a16="http://schemas.microsoft.com/office/drawing/2014/main" id="{E5A73750-FC6B-D13C-F005-3E130AC842DE}"/>
                </a:ext>
              </a:extLst>
            </p:cNvPr>
            <p:cNvPicPr>
              <a:picLocks noChangeAspect="1"/>
            </p:cNvPicPr>
            <p:nvPr/>
          </p:nvPicPr>
          <p:blipFill rotWithShape="1">
            <a:blip r:embed="rId21">
              <a:extLst>
                <a:ext uri="{28A0092B-C50C-407E-A947-70E740481C1C}">
                  <a14:useLocalDpi xmlns:a14="http://schemas.microsoft.com/office/drawing/2010/main" val="0"/>
                </a:ext>
              </a:extLst>
            </a:blip>
            <a:srcRect l="58902" t="26320" r="29003" b="60810"/>
            <a:stretch/>
          </p:blipFill>
          <p:spPr>
            <a:xfrm>
              <a:off x="14055910" y="5037103"/>
              <a:ext cx="1388693" cy="820469"/>
            </a:xfrm>
            <a:prstGeom prst="rect">
              <a:avLst/>
            </a:prstGeom>
          </p:spPr>
        </p:pic>
        <p:pic>
          <p:nvPicPr>
            <p:cNvPr id="80" name="Picture 79" descr="A picture containing text, screen&#10;&#10;Description automatically generated">
              <a:extLst>
                <a:ext uri="{FF2B5EF4-FFF2-40B4-BE49-F238E27FC236}">
                  <a16:creationId xmlns:a16="http://schemas.microsoft.com/office/drawing/2014/main" id="{37C14360-5276-B50F-4814-5CD538586474}"/>
                </a:ext>
              </a:extLst>
            </p:cNvPr>
            <p:cNvPicPr>
              <a:picLocks noChangeAspect="1"/>
            </p:cNvPicPr>
            <p:nvPr/>
          </p:nvPicPr>
          <p:blipFill rotWithShape="1">
            <a:blip r:embed="rId21">
              <a:extLst>
                <a:ext uri="{28A0092B-C50C-407E-A947-70E740481C1C}">
                  <a14:useLocalDpi xmlns:a14="http://schemas.microsoft.com/office/drawing/2010/main" val="0"/>
                </a:ext>
              </a:extLst>
            </a:blip>
            <a:srcRect l="46953" t="36478" r="40952" b="50652"/>
            <a:stretch/>
          </p:blipFill>
          <p:spPr>
            <a:xfrm>
              <a:off x="15489106" y="5091250"/>
              <a:ext cx="1330587" cy="786139"/>
            </a:xfrm>
            <a:prstGeom prst="rect">
              <a:avLst/>
            </a:prstGeom>
          </p:spPr>
        </p:pic>
      </p:grpSp>
      <p:grpSp>
        <p:nvGrpSpPr>
          <p:cNvPr id="81" name="Group 80">
            <a:extLst>
              <a:ext uri="{FF2B5EF4-FFF2-40B4-BE49-F238E27FC236}">
                <a16:creationId xmlns:a16="http://schemas.microsoft.com/office/drawing/2014/main" id="{E88ECA69-5562-F2E1-1068-1F781C1C1071}"/>
              </a:ext>
            </a:extLst>
          </p:cNvPr>
          <p:cNvGrpSpPr/>
          <p:nvPr/>
        </p:nvGrpSpPr>
        <p:grpSpPr>
          <a:xfrm>
            <a:off x="2514600" y="9032009"/>
            <a:ext cx="14356610" cy="1005077"/>
            <a:chOff x="2514600" y="8803409"/>
            <a:chExt cx="14356610" cy="1005077"/>
          </a:xfrm>
        </p:grpSpPr>
        <p:pic>
          <p:nvPicPr>
            <p:cNvPr id="82" name="Picture 81" descr="A picture containing text, screen&#10;&#10;Description automatically generated">
              <a:extLst>
                <a:ext uri="{FF2B5EF4-FFF2-40B4-BE49-F238E27FC236}">
                  <a16:creationId xmlns:a16="http://schemas.microsoft.com/office/drawing/2014/main" id="{780F9364-7D90-23CC-F6B9-2925C1E847B0}"/>
                </a:ext>
              </a:extLst>
            </p:cNvPr>
            <p:cNvPicPr>
              <a:picLocks noChangeAspect="1"/>
            </p:cNvPicPr>
            <p:nvPr/>
          </p:nvPicPr>
          <p:blipFill rotWithShape="1">
            <a:blip r:embed="rId21">
              <a:extLst>
                <a:ext uri="{28A0092B-C50C-407E-A947-70E740481C1C}">
                  <a14:useLocalDpi xmlns:a14="http://schemas.microsoft.com/office/drawing/2010/main" val="0"/>
                </a:ext>
              </a:extLst>
            </a:blip>
            <a:srcRect l="58902" t="26320" r="29003" b="60810"/>
            <a:stretch/>
          </p:blipFill>
          <p:spPr>
            <a:xfrm>
              <a:off x="2514600" y="8883988"/>
              <a:ext cx="1388693" cy="820469"/>
            </a:xfrm>
            <a:prstGeom prst="rect">
              <a:avLst/>
            </a:prstGeom>
          </p:spPr>
        </p:pic>
        <p:pic>
          <p:nvPicPr>
            <p:cNvPr id="83" name="Picture 82" descr="A picture containing text, screen&#10;&#10;Description automatically generated">
              <a:extLst>
                <a:ext uri="{FF2B5EF4-FFF2-40B4-BE49-F238E27FC236}">
                  <a16:creationId xmlns:a16="http://schemas.microsoft.com/office/drawing/2014/main" id="{727B4FB3-5EC2-9960-B3E4-99F7751CBEA6}"/>
                </a:ext>
              </a:extLst>
            </p:cNvPr>
            <p:cNvPicPr>
              <a:picLocks noChangeAspect="1"/>
            </p:cNvPicPr>
            <p:nvPr/>
          </p:nvPicPr>
          <p:blipFill rotWithShape="1">
            <a:blip r:embed="rId21">
              <a:extLst>
                <a:ext uri="{28A0092B-C50C-407E-A947-70E740481C1C}">
                  <a14:useLocalDpi xmlns:a14="http://schemas.microsoft.com/office/drawing/2010/main" val="0"/>
                </a:ext>
              </a:extLst>
            </a:blip>
            <a:srcRect l="58902" t="26320" r="29003" b="60810"/>
            <a:stretch/>
          </p:blipFill>
          <p:spPr>
            <a:xfrm>
              <a:off x="3733800" y="8827610"/>
              <a:ext cx="1388693" cy="820469"/>
            </a:xfrm>
            <a:prstGeom prst="rect">
              <a:avLst/>
            </a:prstGeom>
          </p:spPr>
        </p:pic>
        <p:pic>
          <p:nvPicPr>
            <p:cNvPr id="84" name="Picture 83" descr="A picture containing text, screen&#10;&#10;Description automatically generated">
              <a:extLst>
                <a:ext uri="{FF2B5EF4-FFF2-40B4-BE49-F238E27FC236}">
                  <a16:creationId xmlns:a16="http://schemas.microsoft.com/office/drawing/2014/main" id="{6A313B4F-EA23-BAF9-62DF-892C048B343A}"/>
                </a:ext>
              </a:extLst>
            </p:cNvPr>
            <p:cNvPicPr>
              <a:picLocks noChangeAspect="1"/>
            </p:cNvPicPr>
            <p:nvPr/>
          </p:nvPicPr>
          <p:blipFill rotWithShape="1">
            <a:blip r:embed="rId21">
              <a:extLst>
                <a:ext uri="{28A0092B-C50C-407E-A947-70E740481C1C}">
                  <a14:useLocalDpi xmlns:a14="http://schemas.microsoft.com/office/drawing/2010/main" val="0"/>
                </a:ext>
              </a:extLst>
            </a:blip>
            <a:srcRect l="46953" t="36478" r="40952" b="50652"/>
            <a:stretch/>
          </p:blipFill>
          <p:spPr>
            <a:xfrm>
              <a:off x="5297522" y="8901152"/>
              <a:ext cx="1330587" cy="786139"/>
            </a:xfrm>
            <a:prstGeom prst="rect">
              <a:avLst/>
            </a:prstGeom>
          </p:spPr>
        </p:pic>
        <p:pic>
          <p:nvPicPr>
            <p:cNvPr id="85" name="Picture 84" descr="A picture containing text, screen&#10;&#10;Description automatically generated">
              <a:extLst>
                <a:ext uri="{FF2B5EF4-FFF2-40B4-BE49-F238E27FC236}">
                  <a16:creationId xmlns:a16="http://schemas.microsoft.com/office/drawing/2014/main" id="{E7C6F5FD-0233-E123-2A5C-D54CD74C847F}"/>
                </a:ext>
              </a:extLst>
            </p:cNvPr>
            <p:cNvPicPr>
              <a:picLocks noChangeAspect="1"/>
            </p:cNvPicPr>
            <p:nvPr/>
          </p:nvPicPr>
          <p:blipFill rotWithShape="1">
            <a:blip r:embed="rId21">
              <a:extLst>
                <a:ext uri="{28A0092B-C50C-407E-A947-70E740481C1C}">
                  <a14:useLocalDpi xmlns:a14="http://schemas.microsoft.com/office/drawing/2010/main" val="0"/>
                </a:ext>
              </a:extLst>
            </a:blip>
            <a:srcRect l="31719" t="43986" r="53806" b="40611"/>
            <a:stretch/>
          </p:blipFill>
          <p:spPr>
            <a:xfrm>
              <a:off x="6628109" y="8803409"/>
              <a:ext cx="1429568" cy="844670"/>
            </a:xfrm>
            <a:prstGeom prst="rect">
              <a:avLst/>
            </a:prstGeom>
          </p:spPr>
        </p:pic>
        <p:pic>
          <p:nvPicPr>
            <p:cNvPr id="86" name="Picture 85" descr="A picture containing text, screen&#10;&#10;Description automatically generated">
              <a:extLst>
                <a:ext uri="{FF2B5EF4-FFF2-40B4-BE49-F238E27FC236}">
                  <a16:creationId xmlns:a16="http://schemas.microsoft.com/office/drawing/2014/main" id="{0C76D0B9-6B83-571E-1D48-A61C2E90FEBC}"/>
                </a:ext>
              </a:extLst>
            </p:cNvPr>
            <p:cNvPicPr>
              <a:picLocks noChangeAspect="1"/>
            </p:cNvPicPr>
            <p:nvPr/>
          </p:nvPicPr>
          <p:blipFill rotWithShape="1">
            <a:blip r:embed="rId21">
              <a:extLst>
                <a:ext uri="{28A0092B-C50C-407E-A947-70E740481C1C}">
                  <a14:useLocalDpi xmlns:a14="http://schemas.microsoft.com/office/drawing/2010/main" val="0"/>
                </a:ext>
              </a:extLst>
            </a:blip>
            <a:srcRect l="11129" t="66837" r="75630" b="17760"/>
            <a:stretch/>
          </p:blipFill>
          <p:spPr>
            <a:xfrm>
              <a:off x="9144000" y="8944743"/>
              <a:ext cx="1307744" cy="844671"/>
            </a:xfrm>
            <a:prstGeom prst="rect">
              <a:avLst/>
            </a:prstGeom>
          </p:spPr>
        </p:pic>
        <p:pic>
          <p:nvPicPr>
            <p:cNvPr id="87" name="Picture 86" descr="A picture containing text, screen&#10;&#10;Description automatically generated">
              <a:extLst>
                <a:ext uri="{FF2B5EF4-FFF2-40B4-BE49-F238E27FC236}">
                  <a16:creationId xmlns:a16="http://schemas.microsoft.com/office/drawing/2014/main" id="{7C933E4F-D2A0-2F4A-9107-BE3A442C1D5F}"/>
                </a:ext>
              </a:extLst>
            </p:cNvPr>
            <p:cNvPicPr>
              <a:picLocks noChangeAspect="1"/>
            </p:cNvPicPr>
            <p:nvPr/>
          </p:nvPicPr>
          <p:blipFill rotWithShape="1">
            <a:blip r:embed="rId21">
              <a:extLst>
                <a:ext uri="{28A0092B-C50C-407E-A947-70E740481C1C}">
                  <a14:useLocalDpi xmlns:a14="http://schemas.microsoft.com/office/drawing/2010/main" val="0"/>
                </a:ext>
              </a:extLst>
            </a:blip>
            <a:srcRect l="11129" t="66837" r="75630" b="17760"/>
            <a:stretch/>
          </p:blipFill>
          <p:spPr>
            <a:xfrm>
              <a:off x="10744200" y="8951216"/>
              <a:ext cx="1307744" cy="844671"/>
            </a:xfrm>
            <a:prstGeom prst="rect">
              <a:avLst/>
            </a:prstGeom>
          </p:spPr>
        </p:pic>
        <p:pic>
          <p:nvPicPr>
            <p:cNvPr id="88" name="Picture 87" descr="A picture containing text, screen&#10;&#10;Description automatically generated">
              <a:extLst>
                <a:ext uri="{FF2B5EF4-FFF2-40B4-BE49-F238E27FC236}">
                  <a16:creationId xmlns:a16="http://schemas.microsoft.com/office/drawing/2014/main" id="{AEB92762-6A10-EF8A-1190-064B276696D3}"/>
                </a:ext>
              </a:extLst>
            </p:cNvPr>
            <p:cNvPicPr>
              <a:picLocks noChangeAspect="1"/>
            </p:cNvPicPr>
            <p:nvPr/>
          </p:nvPicPr>
          <p:blipFill rotWithShape="1">
            <a:blip r:embed="rId21">
              <a:extLst>
                <a:ext uri="{28A0092B-C50C-407E-A947-70E740481C1C}">
                  <a14:useLocalDpi xmlns:a14="http://schemas.microsoft.com/office/drawing/2010/main" val="0"/>
                </a:ext>
              </a:extLst>
            </a:blip>
            <a:srcRect l="20278" t="56389" r="65247" b="28208"/>
            <a:stretch/>
          </p:blipFill>
          <p:spPr>
            <a:xfrm>
              <a:off x="11887200" y="8954200"/>
              <a:ext cx="1429568" cy="844670"/>
            </a:xfrm>
            <a:prstGeom prst="rect">
              <a:avLst/>
            </a:prstGeom>
          </p:spPr>
        </p:pic>
        <p:pic>
          <p:nvPicPr>
            <p:cNvPr id="89" name="Picture 88" descr="A picture containing text, screen&#10;&#10;Description automatically generated">
              <a:extLst>
                <a:ext uri="{FF2B5EF4-FFF2-40B4-BE49-F238E27FC236}">
                  <a16:creationId xmlns:a16="http://schemas.microsoft.com/office/drawing/2014/main" id="{71E14018-8DA3-77A7-4686-3A9D2EF364F9}"/>
                </a:ext>
              </a:extLst>
            </p:cNvPr>
            <p:cNvPicPr>
              <a:picLocks noChangeAspect="1"/>
            </p:cNvPicPr>
            <p:nvPr/>
          </p:nvPicPr>
          <p:blipFill rotWithShape="1">
            <a:blip r:embed="rId21">
              <a:extLst>
                <a:ext uri="{28A0092B-C50C-407E-A947-70E740481C1C}">
                  <a14:useLocalDpi xmlns:a14="http://schemas.microsoft.com/office/drawing/2010/main" val="0"/>
                </a:ext>
              </a:extLst>
            </a:blip>
            <a:srcRect l="11129" t="66837" r="75630" b="17760"/>
            <a:stretch/>
          </p:blipFill>
          <p:spPr>
            <a:xfrm>
              <a:off x="13421668" y="8963815"/>
              <a:ext cx="1307744" cy="844671"/>
            </a:xfrm>
            <a:prstGeom prst="rect">
              <a:avLst/>
            </a:prstGeom>
          </p:spPr>
        </p:pic>
        <p:pic>
          <p:nvPicPr>
            <p:cNvPr id="90" name="Picture 89" descr="A picture containing text, screen&#10;&#10;Description automatically generated">
              <a:extLst>
                <a:ext uri="{FF2B5EF4-FFF2-40B4-BE49-F238E27FC236}">
                  <a16:creationId xmlns:a16="http://schemas.microsoft.com/office/drawing/2014/main" id="{CCE51CDE-65A2-01DF-D089-1663B76E3E9D}"/>
                </a:ext>
              </a:extLst>
            </p:cNvPr>
            <p:cNvPicPr>
              <a:picLocks noChangeAspect="1"/>
            </p:cNvPicPr>
            <p:nvPr/>
          </p:nvPicPr>
          <p:blipFill rotWithShape="1">
            <a:blip r:embed="rId21">
              <a:extLst>
                <a:ext uri="{28A0092B-C50C-407E-A947-70E740481C1C}">
                  <a14:useLocalDpi xmlns:a14="http://schemas.microsoft.com/office/drawing/2010/main" val="0"/>
                </a:ext>
              </a:extLst>
            </a:blip>
            <a:srcRect l="3457" t="80384" r="83302" b="8646"/>
            <a:stretch/>
          </p:blipFill>
          <p:spPr>
            <a:xfrm>
              <a:off x="15563470" y="9085731"/>
              <a:ext cx="1307740" cy="601560"/>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down)">
                                      <p:cBhvr>
                                        <p:cTn id="27" dur="500"/>
                                        <p:tgtEl>
                                          <p:spTgt spid="71"/>
                                        </p:tgtEl>
                                      </p:cBhvr>
                                    </p:animEffect>
                                  </p:childTnLst>
                                </p:cTn>
                              </p:par>
                              <p:par>
                                <p:cTn id="28" presetID="22" presetClass="entr" presetSubtype="4"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wipe(down)">
                                      <p:cBhvr>
                                        <p:cTn id="3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904070" y="8562041"/>
            <a:ext cx="1719707" cy="2277758"/>
          </a:xfrm>
          <a:prstGeom prst="rect">
            <a:avLst/>
          </a:prstGeom>
        </p:spPr>
      </p:pic>
      <p:pic>
        <p:nvPicPr>
          <p:cNvPr id="4" name="Picture 4"/>
          <p:cNvPicPr>
            <a:picLocks noChangeAspect="1"/>
          </p:cNvPicPr>
          <p:nvPr/>
        </p:nvPicPr>
        <p:blipFill>
          <a:blip r:embed="rId2"/>
          <a:srcRect/>
          <a:stretch>
            <a:fillRect/>
          </a:stretch>
        </p:blipFill>
        <p:spPr>
          <a:xfrm>
            <a:off x="1392984" y="8562041"/>
            <a:ext cx="1719707" cy="2277758"/>
          </a:xfrm>
          <a:prstGeom prst="rect">
            <a:avLst/>
          </a:prstGeom>
        </p:spPr>
      </p:pic>
      <p:pic>
        <p:nvPicPr>
          <p:cNvPr id="5" name="Picture 5"/>
          <p:cNvPicPr>
            <a:picLocks noChangeAspect="1"/>
          </p:cNvPicPr>
          <p:nvPr/>
        </p:nvPicPr>
        <p:blipFill>
          <a:blip r:embed="rId2"/>
          <a:srcRect/>
          <a:stretch>
            <a:fillRect/>
          </a:stretch>
        </p:blipFill>
        <p:spPr>
          <a:xfrm>
            <a:off x="3690038" y="8562041"/>
            <a:ext cx="1719707" cy="2277758"/>
          </a:xfrm>
          <a:prstGeom prst="rect">
            <a:avLst/>
          </a:prstGeom>
        </p:spPr>
      </p:pic>
      <p:pic>
        <p:nvPicPr>
          <p:cNvPr id="6" name="Picture 6"/>
          <p:cNvPicPr>
            <a:picLocks noChangeAspect="1"/>
          </p:cNvPicPr>
          <p:nvPr/>
        </p:nvPicPr>
        <p:blipFill>
          <a:blip r:embed="rId2"/>
          <a:srcRect/>
          <a:stretch>
            <a:fillRect/>
          </a:stretch>
        </p:blipFill>
        <p:spPr>
          <a:xfrm>
            <a:off x="5987092" y="8562041"/>
            <a:ext cx="1719707" cy="2277758"/>
          </a:xfrm>
          <a:prstGeom prst="rect">
            <a:avLst/>
          </a:prstGeom>
        </p:spPr>
      </p:pic>
      <p:pic>
        <p:nvPicPr>
          <p:cNvPr id="7" name="Picture 7"/>
          <p:cNvPicPr>
            <a:picLocks noChangeAspect="1"/>
          </p:cNvPicPr>
          <p:nvPr/>
        </p:nvPicPr>
        <p:blipFill>
          <a:blip r:embed="rId2"/>
          <a:srcRect/>
          <a:stretch>
            <a:fillRect/>
          </a:stretch>
        </p:blipFill>
        <p:spPr>
          <a:xfrm>
            <a:off x="8284146" y="8562041"/>
            <a:ext cx="1719707" cy="2277758"/>
          </a:xfrm>
          <a:prstGeom prst="rect">
            <a:avLst/>
          </a:prstGeom>
        </p:spPr>
      </p:pic>
      <p:pic>
        <p:nvPicPr>
          <p:cNvPr id="8" name="Picture 8"/>
          <p:cNvPicPr>
            <a:picLocks noChangeAspect="1"/>
          </p:cNvPicPr>
          <p:nvPr/>
        </p:nvPicPr>
        <p:blipFill>
          <a:blip r:embed="rId2"/>
          <a:srcRect/>
          <a:stretch>
            <a:fillRect/>
          </a:stretch>
        </p:blipFill>
        <p:spPr>
          <a:xfrm>
            <a:off x="10581201" y="8562041"/>
            <a:ext cx="1719707" cy="2277758"/>
          </a:xfrm>
          <a:prstGeom prst="rect">
            <a:avLst/>
          </a:prstGeom>
        </p:spPr>
      </p:pic>
      <p:pic>
        <p:nvPicPr>
          <p:cNvPr id="9" name="Picture 9"/>
          <p:cNvPicPr>
            <a:picLocks noChangeAspect="1"/>
          </p:cNvPicPr>
          <p:nvPr/>
        </p:nvPicPr>
        <p:blipFill>
          <a:blip r:embed="rId2"/>
          <a:srcRect/>
          <a:stretch>
            <a:fillRect/>
          </a:stretch>
        </p:blipFill>
        <p:spPr>
          <a:xfrm>
            <a:off x="12878255" y="8562041"/>
            <a:ext cx="1719707" cy="2277758"/>
          </a:xfrm>
          <a:prstGeom prst="rect">
            <a:avLst/>
          </a:prstGeom>
        </p:spPr>
      </p:pic>
      <p:pic>
        <p:nvPicPr>
          <p:cNvPr id="10" name="Picture 10"/>
          <p:cNvPicPr>
            <a:picLocks noChangeAspect="1"/>
          </p:cNvPicPr>
          <p:nvPr/>
        </p:nvPicPr>
        <p:blipFill>
          <a:blip r:embed="rId2"/>
          <a:srcRect/>
          <a:stretch>
            <a:fillRect/>
          </a:stretch>
        </p:blipFill>
        <p:spPr>
          <a:xfrm>
            <a:off x="15175309" y="8562041"/>
            <a:ext cx="1719707" cy="2277758"/>
          </a:xfrm>
          <a:prstGeom prst="rect">
            <a:avLst/>
          </a:prstGeom>
        </p:spPr>
      </p:pic>
      <p:pic>
        <p:nvPicPr>
          <p:cNvPr id="11" name="Picture 11"/>
          <p:cNvPicPr>
            <a:picLocks noChangeAspect="1"/>
          </p:cNvPicPr>
          <p:nvPr/>
        </p:nvPicPr>
        <p:blipFill>
          <a:blip r:embed="rId2"/>
          <a:srcRect/>
          <a:stretch>
            <a:fillRect/>
          </a:stretch>
        </p:blipFill>
        <p:spPr>
          <a:xfrm>
            <a:off x="17472363" y="8562041"/>
            <a:ext cx="1719707" cy="2277758"/>
          </a:xfrm>
          <a:prstGeom prst="rect">
            <a:avLst/>
          </a:prstGeom>
        </p:spPr>
      </p:pic>
      <p:pic>
        <p:nvPicPr>
          <p:cNvPr id="14" name="Picture 14"/>
          <p:cNvPicPr>
            <a:picLocks noChangeAspect="1"/>
          </p:cNvPicPr>
          <p:nvPr/>
        </p:nvPicPr>
        <p:blipFill>
          <a:blip r:embed="rId3"/>
          <a:srcRect/>
          <a:stretch>
            <a:fillRect/>
          </a:stretch>
        </p:blipFill>
        <p:spPr>
          <a:xfrm>
            <a:off x="15175309" y="-536636"/>
            <a:ext cx="3551527" cy="2388402"/>
          </a:xfrm>
          <a:prstGeom prst="rect">
            <a:avLst/>
          </a:prstGeom>
        </p:spPr>
      </p:pic>
      <p:sp>
        <p:nvSpPr>
          <p:cNvPr id="12" name="TextBox 10">
            <a:extLst>
              <a:ext uri="{FF2B5EF4-FFF2-40B4-BE49-F238E27FC236}">
                <a16:creationId xmlns:a16="http://schemas.microsoft.com/office/drawing/2014/main" id="{9425728A-87F4-79ED-BC30-327EB99823E8}"/>
              </a:ext>
            </a:extLst>
          </p:cNvPr>
          <p:cNvSpPr txBox="1"/>
          <p:nvPr/>
        </p:nvSpPr>
        <p:spPr>
          <a:xfrm>
            <a:off x="2275708" y="397405"/>
            <a:ext cx="13732085" cy="2079095"/>
          </a:xfrm>
          <a:prstGeom prst="rect">
            <a:avLst/>
          </a:prstGeom>
        </p:spPr>
        <p:txBody>
          <a:bodyPr wrap="square" lIns="0" tIns="0" rIns="0" bIns="0" rtlCol="0" anchor="t">
            <a:spAutoFit/>
          </a:bodyPr>
          <a:lstStyle/>
          <a:p>
            <a:pPr algn="ctr">
              <a:lnSpc>
                <a:spcPct val="150000"/>
              </a:lnSpc>
            </a:pPr>
            <a:r>
              <a:rPr lang="en-US" sz="4800" b="1">
                <a:solidFill>
                  <a:srgbClr val="D35A3E"/>
                </a:solidFill>
                <a:latin typeface="Arial" panose="020B0604020202020204" pitchFamily="34" charset="0"/>
                <a:cs typeface="Arial" panose="020B0604020202020204" pitchFamily="34" charset="0"/>
              </a:rPr>
              <a:t>2. Đọc cao độ theo kí hiệu bàn tay và cho biết câu nhạc sau nằm trong bài đọc nhạc nào.</a:t>
            </a:r>
          </a:p>
        </p:txBody>
      </p:sp>
      <p:grpSp>
        <p:nvGrpSpPr>
          <p:cNvPr id="24" name="Group 23">
            <a:extLst>
              <a:ext uri="{FF2B5EF4-FFF2-40B4-BE49-F238E27FC236}">
                <a16:creationId xmlns:a16="http://schemas.microsoft.com/office/drawing/2014/main" id="{09419766-58CA-9413-A1A9-B724899B177E}"/>
              </a:ext>
            </a:extLst>
          </p:cNvPr>
          <p:cNvGrpSpPr/>
          <p:nvPr/>
        </p:nvGrpSpPr>
        <p:grpSpPr>
          <a:xfrm>
            <a:off x="876785" y="2899593"/>
            <a:ext cx="16192015" cy="3249736"/>
            <a:chOff x="876785" y="2899593"/>
            <a:chExt cx="16192015" cy="3249736"/>
          </a:xfrm>
        </p:grpSpPr>
        <p:grpSp>
          <p:nvGrpSpPr>
            <p:cNvPr id="23" name="Group 22">
              <a:extLst>
                <a:ext uri="{FF2B5EF4-FFF2-40B4-BE49-F238E27FC236}">
                  <a16:creationId xmlns:a16="http://schemas.microsoft.com/office/drawing/2014/main" id="{E1D5F4CD-DB7F-C8A7-D04A-0D01CDB3C2B1}"/>
                </a:ext>
              </a:extLst>
            </p:cNvPr>
            <p:cNvGrpSpPr/>
            <p:nvPr/>
          </p:nvGrpSpPr>
          <p:grpSpPr>
            <a:xfrm>
              <a:off x="876785" y="2899593"/>
              <a:ext cx="16192015" cy="1908571"/>
              <a:chOff x="876785" y="2899593"/>
              <a:chExt cx="16192015" cy="1908571"/>
            </a:xfrm>
          </p:grpSpPr>
          <p:pic>
            <p:nvPicPr>
              <p:cNvPr id="31" name="Picture 17">
                <a:extLst>
                  <a:ext uri="{FF2B5EF4-FFF2-40B4-BE49-F238E27FC236}">
                    <a16:creationId xmlns:a16="http://schemas.microsoft.com/office/drawing/2014/main" id="{C2A4B7D3-8B8A-42DA-1618-9937910449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133600" y="2971520"/>
                <a:ext cx="485859" cy="1802133"/>
              </a:xfrm>
              <a:prstGeom prst="rect">
                <a:avLst/>
              </a:prstGeom>
            </p:spPr>
          </p:pic>
          <p:cxnSp>
            <p:nvCxnSpPr>
              <p:cNvPr id="32" name="Straight Connector 31">
                <a:extLst>
                  <a:ext uri="{FF2B5EF4-FFF2-40B4-BE49-F238E27FC236}">
                    <a16:creationId xmlns:a16="http://schemas.microsoft.com/office/drawing/2014/main" id="{6E5EFE15-F103-5BE1-AA1A-9D3212919FD4}"/>
                  </a:ext>
                </a:extLst>
              </p:cNvPr>
              <p:cNvCxnSpPr>
                <a:cxnSpLocks/>
              </p:cNvCxnSpPr>
              <p:nvPr/>
            </p:nvCxnSpPr>
            <p:spPr>
              <a:xfrm>
                <a:off x="8305800" y="2971520"/>
                <a:ext cx="0" cy="1520899"/>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36" name="Group 35">
                <a:extLst>
                  <a:ext uri="{FF2B5EF4-FFF2-40B4-BE49-F238E27FC236}">
                    <a16:creationId xmlns:a16="http://schemas.microsoft.com/office/drawing/2014/main" id="{569FD1EA-C1FF-04EC-46DA-3B887FA26457}"/>
                  </a:ext>
                </a:extLst>
              </p:cNvPr>
              <p:cNvGrpSpPr/>
              <p:nvPr/>
            </p:nvGrpSpPr>
            <p:grpSpPr>
              <a:xfrm>
                <a:off x="876785" y="2923210"/>
                <a:ext cx="733616" cy="1713852"/>
                <a:chOff x="724765" y="4433394"/>
                <a:chExt cx="788157" cy="1989749"/>
              </a:xfrm>
            </p:grpSpPr>
            <p:pic>
              <p:nvPicPr>
                <p:cNvPr id="48" name="Picture 11">
                  <a:extLst>
                    <a:ext uri="{FF2B5EF4-FFF2-40B4-BE49-F238E27FC236}">
                      <a16:creationId xmlns:a16="http://schemas.microsoft.com/office/drawing/2014/main" id="{34223FC4-2C02-997F-6010-77AA11F6107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24765" y="5422791"/>
                  <a:ext cx="749334" cy="1000352"/>
                </a:xfrm>
                <a:prstGeom prst="rect">
                  <a:avLst/>
                </a:prstGeom>
              </p:spPr>
            </p:pic>
            <p:pic>
              <p:nvPicPr>
                <p:cNvPr id="49" name="Picture 10">
                  <a:extLst>
                    <a:ext uri="{FF2B5EF4-FFF2-40B4-BE49-F238E27FC236}">
                      <a16:creationId xmlns:a16="http://schemas.microsoft.com/office/drawing/2014/main" id="{A5FBBD1B-C867-A688-E885-E2A7EF58B5C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3588" y="4433394"/>
                  <a:ext cx="749334" cy="1014906"/>
                </a:xfrm>
                <a:prstGeom prst="rect">
                  <a:avLst/>
                </a:prstGeom>
              </p:spPr>
            </p:pic>
          </p:grpSp>
          <p:cxnSp>
            <p:nvCxnSpPr>
              <p:cNvPr id="37" name="Straight Connector 36">
                <a:extLst>
                  <a:ext uri="{FF2B5EF4-FFF2-40B4-BE49-F238E27FC236}">
                    <a16:creationId xmlns:a16="http://schemas.microsoft.com/office/drawing/2014/main" id="{D219569D-1435-3F1B-05DE-0BAA48E9D532}"/>
                  </a:ext>
                </a:extLst>
              </p:cNvPr>
              <p:cNvCxnSpPr>
                <a:cxnSpLocks/>
              </p:cNvCxnSpPr>
              <p:nvPr/>
            </p:nvCxnSpPr>
            <p:spPr>
              <a:xfrm>
                <a:off x="5943600" y="3041696"/>
                <a:ext cx="0" cy="1520899"/>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C756E391-578F-CD4C-6189-EFBD58920395}"/>
                  </a:ext>
                </a:extLst>
              </p:cNvPr>
              <p:cNvCxnSpPr>
                <a:cxnSpLocks/>
              </p:cNvCxnSpPr>
              <p:nvPr/>
            </p:nvCxnSpPr>
            <p:spPr>
              <a:xfrm>
                <a:off x="14859000" y="3012251"/>
                <a:ext cx="0" cy="1520899"/>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59" name="Group 58">
                <a:extLst>
                  <a:ext uri="{FF2B5EF4-FFF2-40B4-BE49-F238E27FC236}">
                    <a16:creationId xmlns:a16="http://schemas.microsoft.com/office/drawing/2014/main" id="{79BC4B09-263C-6DD2-7FB9-0E968243D73E}"/>
                  </a:ext>
                </a:extLst>
              </p:cNvPr>
              <p:cNvGrpSpPr/>
              <p:nvPr/>
            </p:nvGrpSpPr>
            <p:grpSpPr>
              <a:xfrm>
                <a:off x="16945789" y="3112138"/>
                <a:ext cx="123011" cy="1520899"/>
                <a:chOff x="16840200" y="3112138"/>
                <a:chExt cx="123011" cy="1520899"/>
              </a:xfrm>
            </p:grpSpPr>
            <p:cxnSp>
              <p:nvCxnSpPr>
                <p:cNvPr id="34" name="Straight Connector 33">
                  <a:extLst>
                    <a:ext uri="{FF2B5EF4-FFF2-40B4-BE49-F238E27FC236}">
                      <a16:creationId xmlns:a16="http://schemas.microsoft.com/office/drawing/2014/main" id="{EE49BE23-93B0-4141-1AB8-53D9CBEBB922}"/>
                    </a:ext>
                  </a:extLst>
                </p:cNvPr>
                <p:cNvCxnSpPr>
                  <a:cxnSpLocks/>
                </p:cNvCxnSpPr>
                <p:nvPr/>
              </p:nvCxnSpPr>
              <p:spPr>
                <a:xfrm>
                  <a:off x="16840200" y="3112138"/>
                  <a:ext cx="0" cy="1520899"/>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E9ED5663-10D1-41FA-E49A-2A40C7484974}"/>
                    </a:ext>
                  </a:extLst>
                </p:cNvPr>
                <p:cNvCxnSpPr>
                  <a:cxnSpLocks/>
                </p:cNvCxnSpPr>
                <p:nvPr/>
              </p:nvCxnSpPr>
              <p:spPr>
                <a:xfrm>
                  <a:off x="16963211" y="3112138"/>
                  <a:ext cx="0" cy="1520899"/>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grpSp>
            <p:nvGrpSpPr>
              <p:cNvPr id="41" name="Group 40">
                <a:extLst>
                  <a:ext uri="{FF2B5EF4-FFF2-40B4-BE49-F238E27FC236}">
                    <a16:creationId xmlns:a16="http://schemas.microsoft.com/office/drawing/2014/main" id="{272723D0-7569-E55A-C907-7CB71208D729}"/>
                  </a:ext>
                </a:extLst>
              </p:cNvPr>
              <p:cNvGrpSpPr/>
              <p:nvPr/>
            </p:nvGrpSpPr>
            <p:grpSpPr>
              <a:xfrm>
                <a:off x="8849867" y="2934104"/>
                <a:ext cx="2351843" cy="1874060"/>
                <a:chOff x="4951122" y="3471342"/>
                <a:chExt cx="2821278" cy="2174689"/>
              </a:xfrm>
            </p:grpSpPr>
            <p:pic>
              <p:nvPicPr>
                <p:cNvPr id="45" name="Picture 17">
                  <a:extLst>
                    <a:ext uri="{FF2B5EF4-FFF2-40B4-BE49-F238E27FC236}">
                      <a16:creationId xmlns:a16="http://schemas.microsoft.com/office/drawing/2014/main" id="{8B6ABAB9-A58C-C13B-BBF7-12EF104AE36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84381" y="3488162"/>
                  <a:ext cx="588019" cy="2157869"/>
                </a:xfrm>
                <a:prstGeom prst="rect">
                  <a:avLst/>
                </a:prstGeom>
              </p:spPr>
            </p:pic>
            <p:pic>
              <p:nvPicPr>
                <p:cNvPr id="46" name="Picture 17">
                  <a:extLst>
                    <a:ext uri="{FF2B5EF4-FFF2-40B4-BE49-F238E27FC236}">
                      <a16:creationId xmlns:a16="http://schemas.microsoft.com/office/drawing/2014/main" id="{58EABF9F-C9BC-A60D-4301-2A4ED96CC9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951122" y="3471342"/>
                  <a:ext cx="588019" cy="2157869"/>
                </a:xfrm>
                <a:prstGeom prst="rect">
                  <a:avLst/>
                </a:prstGeom>
              </p:spPr>
            </p:pic>
            <p:cxnSp>
              <p:nvCxnSpPr>
                <p:cNvPr id="47" name="Straight Connector 46">
                  <a:extLst>
                    <a:ext uri="{FF2B5EF4-FFF2-40B4-BE49-F238E27FC236}">
                      <a16:creationId xmlns:a16="http://schemas.microsoft.com/office/drawing/2014/main" id="{24F9430B-B857-FA03-D0B0-FAC548D242FB}"/>
                    </a:ext>
                  </a:extLst>
                </p:cNvPr>
                <p:cNvCxnSpPr>
                  <a:cxnSpLocks/>
                </p:cNvCxnSpPr>
                <p:nvPr/>
              </p:nvCxnSpPr>
              <p:spPr>
                <a:xfrm flipV="1">
                  <a:off x="5499442" y="3547506"/>
                  <a:ext cx="2272958" cy="2143"/>
                </a:xfrm>
                <a:prstGeom prst="line">
                  <a:avLst/>
                </a:prstGeom>
                <a:ln w="152400"/>
              </p:spPr>
              <p:style>
                <a:lnRef idx="3">
                  <a:schemeClr val="dk1"/>
                </a:lnRef>
                <a:fillRef idx="0">
                  <a:schemeClr val="dk1"/>
                </a:fillRef>
                <a:effectRef idx="2">
                  <a:schemeClr val="dk1"/>
                </a:effectRef>
                <a:fontRef idx="minor">
                  <a:schemeClr val="tx1"/>
                </a:fontRef>
              </p:style>
            </p:cxnSp>
          </p:grpSp>
          <p:pic>
            <p:nvPicPr>
              <p:cNvPr id="43" name="Picture 17">
                <a:extLst>
                  <a:ext uri="{FF2B5EF4-FFF2-40B4-BE49-F238E27FC236}">
                    <a16:creationId xmlns:a16="http://schemas.microsoft.com/office/drawing/2014/main" id="{EE29D4CA-0A72-8F1D-3BF5-37ABE54476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95941" y="2957586"/>
                <a:ext cx="485859" cy="1802133"/>
              </a:xfrm>
              <a:prstGeom prst="rect">
                <a:avLst/>
              </a:prstGeom>
            </p:spPr>
          </p:pic>
          <p:pic>
            <p:nvPicPr>
              <p:cNvPr id="44" name="Picture 4">
                <a:extLst>
                  <a:ext uri="{FF2B5EF4-FFF2-40B4-BE49-F238E27FC236}">
                    <a16:creationId xmlns:a16="http://schemas.microsoft.com/office/drawing/2014/main" id="{1C622D29-B5AF-B3E7-29FD-04C3DB39406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333939" y="3283757"/>
                <a:ext cx="438461" cy="1064678"/>
              </a:xfrm>
              <a:prstGeom prst="rect">
                <a:avLst/>
              </a:prstGeom>
            </p:spPr>
          </p:pic>
          <p:grpSp>
            <p:nvGrpSpPr>
              <p:cNvPr id="50" name="Group 49">
                <a:extLst>
                  <a:ext uri="{FF2B5EF4-FFF2-40B4-BE49-F238E27FC236}">
                    <a16:creationId xmlns:a16="http://schemas.microsoft.com/office/drawing/2014/main" id="{D846435C-5966-4094-E9AC-98099B321A01}"/>
                  </a:ext>
                </a:extLst>
              </p:cNvPr>
              <p:cNvGrpSpPr/>
              <p:nvPr/>
            </p:nvGrpSpPr>
            <p:grpSpPr>
              <a:xfrm>
                <a:off x="3124200" y="2899593"/>
                <a:ext cx="2351843" cy="1874060"/>
                <a:chOff x="4951122" y="3471342"/>
                <a:chExt cx="2821278" cy="2174689"/>
              </a:xfrm>
            </p:grpSpPr>
            <p:pic>
              <p:nvPicPr>
                <p:cNvPr id="51" name="Picture 17">
                  <a:extLst>
                    <a:ext uri="{FF2B5EF4-FFF2-40B4-BE49-F238E27FC236}">
                      <a16:creationId xmlns:a16="http://schemas.microsoft.com/office/drawing/2014/main" id="{57A2B2C1-D457-F249-E19D-1B811A07AC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84381" y="3488162"/>
                  <a:ext cx="588019" cy="2157869"/>
                </a:xfrm>
                <a:prstGeom prst="rect">
                  <a:avLst/>
                </a:prstGeom>
              </p:spPr>
            </p:pic>
            <p:pic>
              <p:nvPicPr>
                <p:cNvPr id="52" name="Picture 17">
                  <a:extLst>
                    <a:ext uri="{FF2B5EF4-FFF2-40B4-BE49-F238E27FC236}">
                      <a16:creationId xmlns:a16="http://schemas.microsoft.com/office/drawing/2014/main" id="{9FE1D08A-4C9C-315A-C302-5C66A8B8685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951122" y="3471342"/>
                  <a:ext cx="588019" cy="2157869"/>
                </a:xfrm>
                <a:prstGeom prst="rect">
                  <a:avLst/>
                </a:prstGeom>
              </p:spPr>
            </p:pic>
            <p:cxnSp>
              <p:nvCxnSpPr>
                <p:cNvPr id="53" name="Straight Connector 52">
                  <a:extLst>
                    <a:ext uri="{FF2B5EF4-FFF2-40B4-BE49-F238E27FC236}">
                      <a16:creationId xmlns:a16="http://schemas.microsoft.com/office/drawing/2014/main" id="{06523F79-3B62-993D-395C-D488AD15935B}"/>
                    </a:ext>
                  </a:extLst>
                </p:cNvPr>
                <p:cNvCxnSpPr>
                  <a:cxnSpLocks/>
                </p:cNvCxnSpPr>
                <p:nvPr/>
              </p:nvCxnSpPr>
              <p:spPr>
                <a:xfrm flipV="1">
                  <a:off x="5499442" y="3547506"/>
                  <a:ext cx="2272958" cy="2143"/>
                </a:xfrm>
                <a:prstGeom prst="line">
                  <a:avLst/>
                </a:prstGeom>
                <a:ln w="152400"/>
              </p:spPr>
              <p:style>
                <a:lnRef idx="3">
                  <a:schemeClr val="dk1"/>
                </a:lnRef>
                <a:fillRef idx="0">
                  <a:schemeClr val="dk1"/>
                </a:fillRef>
                <a:effectRef idx="2">
                  <a:schemeClr val="dk1"/>
                </a:effectRef>
                <a:fontRef idx="minor">
                  <a:schemeClr val="tx1"/>
                </a:fontRef>
              </p:style>
            </p:cxnSp>
          </p:grpSp>
          <p:grpSp>
            <p:nvGrpSpPr>
              <p:cNvPr id="54" name="Group 53">
                <a:extLst>
                  <a:ext uri="{FF2B5EF4-FFF2-40B4-BE49-F238E27FC236}">
                    <a16:creationId xmlns:a16="http://schemas.microsoft.com/office/drawing/2014/main" id="{4A8B33BE-BA45-EE97-DC4F-7239CEA30938}"/>
                  </a:ext>
                </a:extLst>
              </p:cNvPr>
              <p:cNvGrpSpPr/>
              <p:nvPr/>
            </p:nvGrpSpPr>
            <p:grpSpPr>
              <a:xfrm>
                <a:off x="11950563" y="2932898"/>
                <a:ext cx="2351843" cy="1874060"/>
                <a:chOff x="4951122" y="3471342"/>
                <a:chExt cx="2821278" cy="2174689"/>
              </a:xfrm>
            </p:grpSpPr>
            <p:pic>
              <p:nvPicPr>
                <p:cNvPr id="55" name="Picture 17">
                  <a:extLst>
                    <a:ext uri="{FF2B5EF4-FFF2-40B4-BE49-F238E27FC236}">
                      <a16:creationId xmlns:a16="http://schemas.microsoft.com/office/drawing/2014/main" id="{347D8785-A4E1-8A3E-9ECC-9BCEA9C1925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84381" y="3488162"/>
                  <a:ext cx="588019" cy="2157869"/>
                </a:xfrm>
                <a:prstGeom prst="rect">
                  <a:avLst/>
                </a:prstGeom>
              </p:spPr>
            </p:pic>
            <p:pic>
              <p:nvPicPr>
                <p:cNvPr id="56" name="Picture 17">
                  <a:extLst>
                    <a:ext uri="{FF2B5EF4-FFF2-40B4-BE49-F238E27FC236}">
                      <a16:creationId xmlns:a16="http://schemas.microsoft.com/office/drawing/2014/main" id="{CCC5ED68-98AB-0557-DE59-C8DD2263B7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951122" y="3471342"/>
                  <a:ext cx="588019" cy="2157869"/>
                </a:xfrm>
                <a:prstGeom prst="rect">
                  <a:avLst/>
                </a:prstGeom>
              </p:spPr>
            </p:pic>
            <p:cxnSp>
              <p:nvCxnSpPr>
                <p:cNvPr id="57" name="Straight Connector 56">
                  <a:extLst>
                    <a:ext uri="{FF2B5EF4-FFF2-40B4-BE49-F238E27FC236}">
                      <a16:creationId xmlns:a16="http://schemas.microsoft.com/office/drawing/2014/main" id="{4453D16B-8557-77AA-C247-88712A7F9288}"/>
                    </a:ext>
                  </a:extLst>
                </p:cNvPr>
                <p:cNvCxnSpPr>
                  <a:cxnSpLocks/>
                </p:cNvCxnSpPr>
                <p:nvPr/>
              </p:nvCxnSpPr>
              <p:spPr>
                <a:xfrm flipV="1">
                  <a:off x="5499442" y="3547506"/>
                  <a:ext cx="2272958" cy="2143"/>
                </a:xfrm>
                <a:prstGeom prst="line">
                  <a:avLst/>
                </a:prstGeom>
                <a:ln w="152400"/>
              </p:spPr>
              <p:style>
                <a:lnRef idx="3">
                  <a:schemeClr val="dk1"/>
                </a:lnRef>
                <a:fillRef idx="0">
                  <a:schemeClr val="dk1"/>
                </a:fillRef>
                <a:effectRef idx="2">
                  <a:schemeClr val="dk1"/>
                </a:effectRef>
                <a:fontRef idx="minor">
                  <a:schemeClr val="tx1"/>
                </a:fontRef>
              </p:style>
            </p:cxnSp>
          </p:grpSp>
          <p:pic>
            <p:nvPicPr>
              <p:cNvPr id="58" name="Picture 20">
                <a:extLst>
                  <a:ext uri="{FF2B5EF4-FFF2-40B4-BE49-F238E27FC236}">
                    <a16:creationId xmlns:a16="http://schemas.microsoft.com/office/drawing/2014/main" id="{79769F25-E452-4417-7F74-DD27F930742E}"/>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5914" t="7316"/>
              <a:stretch/>
            </p:blipFill>
            <p:spPr>
              <a:xfrm>
                <a:off x="15609880" y="2994982"/>
                <a:ext cx="544520" cy="1773015"/>
              </a:xfrm>
              <a:prstGeom prst="rect">
                <a:avLst/>
              </a:prstGeom>
            </p:spPr>
          </p:pic>
        </p:grpSp>
        <p:grpSp>
          <p:nvGrpSpPr>
            <p:cNvPr id="22" name="Group 21">
              <a:extLst>
                <a:ext uri="{FF2B5EF4-FFF2-40B4-BE49-F238E27FC236}">
                  <a16:creationId xmlns:a16="http://schemas.microsoft.com/office/drawing/2014/main" id="{B80B4BFD-DC98-F1FA-BEBA-12DAC7C261A4}"/>
                </a:ext>
              </a:extLst>
            </p:cNvPr>
            <p:cNvGrpSpPr/>
            <p:nvPr/>
          </p:nvGrpSpPr>
          <p:grpSpPr>
            <a:xfrm>
              <a:off x="1690263" y="5247303"/>
              <a:ext cx="14907474" cy="902026"/>
              <a:chOff x="1690263" y="5247303"/>
              <a:chExt cx="14907474" cy="902026"/>
            </a:xfrm>
          </p:grpSpPr>
          <p:pic>
            <p:nvPicPr>
              <p:cNvPr id="2" name="Picture 1" descr="A picture containing text, screen&#10;&#10;Description automatically generated">
                <a:extLst>
                  <a:ext uri="{FF2B5EF4-FFF2-40B4-BE49-F238E27FC236}">
                    <a16:creationId xmlns:a16="http://schemas.microsoft.com/office/drawing/2014/main" id="{277E5AAE-F4FA-5B28-C61C-675F20AD306C}"/>
                  </a:ext>
                </a:extLst>
              </p:cNvPr>
              <p:cNvPicPr>
                <a:picLocks noChangeAspect="1"/>
              </p:cNvPicPr>
              <p:nvPr/>
            </p:nvPicPr>
            <p:blipFill rotWithShape="1">
              <a:blip r:embed="rId16">
                <a:extLst>
                  <a:ext uri="{28A0092B-C50C-407E-A947-70E740481C1C}">
                    <a14:useLocalDpi xmlns:a14="http://schemas.microsoft.com/office/drawing/2010/main" val="0"/>
                  </a:ext>
                </a:extLst>
              </a:blip>
              <a:srcRect l="58902" t="26320" r="29003" b="60810"/>
              <a:stretch/>
            </p:blipFill>
            <p:spPr>
              <a:xfrm>
                <a:off x="1690263" y="5295900"/>
                <a:ext cx="1170889" cy="691786"/>
              </a:xfrm>
              <a:prstGeom prst="rect">
                <a:avLst/>
              </a:prstGeom>
            </p:spPr>
          </p:pic>
          <p:pic>
            <p:nvPicPr>
              <p:cNvPr id="13" name="Picture 12" descr="A picture containing text, screen&#10;&#10;Description automatically generated">
                <a:extLst>
                  <a:ext uri="{FF2B5EF4-FFF2-40B4-BE49-F238E27FC236}">
                    <a16:creationId xmlns:a16="http://schemas.microsoft.com/office/drawing/2014/main" id="{D7C2DDE6-F354-5D9E-20D7-3CE9E9514C2F}"/>
                  </a:ext>
                </a:extLst>
              </p:cNvPr>
              <p:cNvPicPr>
                <a:picLocks noChangeAspect="1"/>
              </p:cNvPicPr>
              <p:nvPr/>
            </p:nvPicPr>
            <p:blipFill rotWithShape="1">
              <a:blip r:embed="rId16">
                <a:extLst>
                  <a:ext uri="{28A0092B-C50C-407E-A947-70E740481C1C}">
                    <a14:useLocalDpi xmlns:a14="http://schemas.microsoft.com/office/drawing/2010/main" val="0"/>
                  </a:ext>
                </a:extLst>
              </a:blip>
              <a:srcRect l="58902" t="26320" r="29003" b="60810"/>
              <a:stretch/>
            </p:blipFill>
            <p:spPr>
              <a:xfrm>
                <a:off x="2783844" y="5265130"/>
                <a:ext cx="1170889" cy="691786"/>
              </a:xfrm>
              <a:prstGeom prst="rect">
                <a:avLst/>
              </a:prstGeom>
            </p:spPr>
          </p:pic>
          <p:pic>
            <p:nvPicPr>
              <p:cNvPr id="15" name="Picture 14" descr="A picture containing text, screen&#10;&#10;Description automatically generated">
                <a:extLst>
                  <a:ext uri="{FF2B5EF4-FFF2-40B4-BE49-F238E27FC236}">
                    <a16:creationId xmlns:a16="http://schemas.microsoft.com/office/drawing/2014/main" id="{E55A230E-AB76-9902-FCA1-081B131928AA}"/>
                  </a:ext>
                </a:extLst>
              </p:cNvPr>
              <p:cNvPicPr>
                <a:picLocks noChangeAspect="1"/>
              </p:cNvPicPr>
              <p:nvPr/>
            </p:nvPicPr>
            <p:blipFill rotWithShape="1">
              <a:blip r:embed="rId16">
                <a:extLst>
                  <a:ext uri="{28A0092B-C50C-407E-A947-70E740481C1C}">
                    <a14:useLocalDpi xmlns:a14="http://schemas.microsoft.com/office/drawing/2010/main" val="0"/>
                  </a:ext>
                </a:extLst>
              </a:blip>
              <a:srcRect l="46953" t="36478" r="40952" b="50652"/>
              <a:stretch/>
            </p:blipFill>
            <p:spPr>
              <a:xfrm>
                <a:off x="4572000" y="5372190"/>
                <a:ext cx="1170889" cy="691786"/>
              </a:xfrm>
              <a:prstGeom prst="rect">
                <a:avLst/>
              </a:prstGeom>
            </p:spPr>
          </p:pic>
          <p:pic>
            <p:nvPicPr>
              <p:cNvPr id="16" name="Picture 15" descr="A picture containing text, screen&#10;&#10;Description automatically generated">
                <a:extLst>
                  <a:ext uri="{FF2B5EF4-FFF2-40B4-BE49-F238E27FC236}">
                    <a16:creationId xmlns:a16="http://schemas.microsoft.com/office/drawing/2014/main" id="{0CF84FE7-67C7-3382-268F-0F3D47F18CC3}"/>
                  </a:ext>
                </a:extLst>
              </p:cNvPr>
              <p:cNvPicPr>
                <a:picLocks noChangeAspect="1"/>
              </p:cNvPicPr>
              <p:nvPr/>
            </p:nvPicPr>
            <p:blipFill rotWithShape="1">
              <a:blip r:embed="rId16">
                <a:extLst>
                  <a:ext uri="{28A0092B-C50C-407E-A947-70E740481C1C}">
                    <a14:useLocalDpi xmlns:a14="http://schemas.microsoft.com/office/drawing/2010/main" val="0"/>
                  </a:ext>
                </a:extLst>
              </a:blip>
              <a:srcRect l="31719" t="43986" r="53806" b="40611"/>
              <a:stretch/>
            </p:blipFill>
            <p:spPr>
              <a:xfrm>
                <a:off x="5729541" y="5247303"/>
                <a:ext cx="1469456" cy="868238"/>
              </a:xfrm>
              <a:prstGeom prst="rect">
                <a:avLst/>
              </a:prstGeom>
            </p:spPr>
          </p:pic>
          <p:pic>
            <p:nvPicPr>
              <p:cNvPr id="17" name="Picture 16" descr="A picture containing text, screen&#10;&#10;Description automatically generated">
                <a:extLst>
                  <a:ext uri="{FF2B5EF4-FFF2-40B4-BE49-F238E27FC236}">
                    <a16:creationId xmlns:a16="http://schemas.microsoft.com/office/drawing/2014/main" id="{E845702D-C282-1DD2-2585-8E2636DC52AC}"/>
                  </a:ext>
                </a:extLst>
              </p:cNvPr>
              <p:cNvPicPr>
                <a:picLocks noChangeAspect="1"/>
              </p:cNvPicPr>
              <p:nvPr/>
            </p:nvPicPr>
            <p:blipFill rotWithShape="1">
              <a:blip r:embed="rId16">
                <a:extLst>
                  <a:ext uri="{28A0092B-C50C-407E-A947-70E740481C1C}">
                    <a14:useLocalDpi xmlns:a14="http://schemas.microsoft.com/office/drawing/2010/main" val="0"/>
                  </a:ext>
                </a:extLst>
              </a:blip>
              <a:srcRect l="11129" t="66837" r="75630" b="17760"/>
              <a:stretch/>
            </p:blipFill>
            <p:spPr>
              <a:xfrm>
                <a:off x="8376304" y="5303971"/>
                <a:ext cx="1256496" cy="811570"/>
              </a:xfrm>
              <a:prstGeom prst="rect">
                <a:avLst/>
              </a:prstGeom>
            </p:spPr>
          </p:pic>
          <p:pic>
            <p:nvPicPr>
              <p:cNvPr id="18" name="Picture 17" descr="A picture containing text, screen&#10;&#10;Description automatically generated">
                <a:extLst>
                  <a:ext uri="{FF2B5EF4-FFF2-40B4-BE49-F238E27FC236}">
                    <a16:creationId xmlns:a16="http://schemas.microsoft.com/office/drawing/2014/main" id="{DDCA1C1C-5276-6F01-955A-D45D569DDCF3}"/>
                  </a:ext>
                </a:extLst>
              </p:cNvPr>
              <p:cNvPicPr>
                <a:picLocks noChangeAspect="1"/>
              </p:cNvPicPr>
              <p:nvPr/>
            </p:nvPicPr>
            <p:blipFill rotWithShape="1">
              <a:blip r:embed="rId16">
                <a:extLst>
                  <a:ext uri="{28A0092B-C50C-407E-A947-70E740481C1C}">
                    <a14:useLocalDpi xmlns:a14="http://schemas.microsoft.com/office/drawing/2010/main" val="0"/>
                  </a:ext>
                </a:extLst>
              </a:blip>
              <a:srcRect l="11129" t="66837" r="75630" b="17760"/>
              <a:stretch/>
            </p:blipFill>
            <p:spPr>
              <a:xfrm>
                <a:off x="10328373" y="5308327"/>
                <a:ext cx="1256496" cy="811570"/>
              </a:xfrm>
              <a:prstGeom prst="rect">
                <a:avLst/>
              </a:prstGeom>
            </p:spPr>
          </p:pic>
          <p:pic>
            <p:nvPicPr>
              <p:cNvPr id="19" name="Picture 18" descr="A picture containing text, screen&#10;&#10;Description automatically generated">
                <a:extLst>
                  <a:ext uri="{FF2B5EF4-FFF2-40B4-BE49-F238E27FC236}">
                    <a16:creationId xmlns:a16="http://schemas.microsoft.com/office/drawing/2014/main" id="{318BB77D-763B-F85A-B890-9B4912103B09}"/>
                  </a:ext>
                </a:extLst>
              </p:cNvPr>
              <p:cNvPicPr>
                <a:picLocks noChangeAspect="1"/>
              </p:cNvPicPr>
              <p:nvPr/>
            </p:nvPicPr>
            <p:blipFill rotWithShape="1">
              <a:blip r:embed="rId16">
                <a:extLst>
                  <a:ext uri="{28A0092B-C50C-407E-A947-70E740481C1C}">
                    <a14:useLocalDpi xmlns:a14="http://schemas.microsoft.com/office/drawing/2010/main" val="0"/>
                  </a:ext>
                </a:extLst>
              </a:blip>
              <a:srcRect l="11129" t="66837" r="75630" b="17760"/>
              <a:stretch/>
            </p:blipFill>
            <p:spPr>
              <a:xfrm>
                <a:off x="13457749" y="5337759"/>
                <a:ext cx="1256496" cy="811570"/>
              </a:xfrm>
              <a:prstGeom prst="rect">
                <a:avLst/>
              </a:prstGeom>
            </p:spPr>
          </p:pic>
          <p:pic>
            <p:nvPicPr>
              <p:cNvPr id="20" name="Picture 19" descr="A picture containing text, screen&#10;&#10;Description automatically generated">
                <a:extLst>
                  <a:ext uri="{FF2B5EF4-FFF2-40B4-BE49-F238E27FC236}">
                    <a16:creationId xmlns:a16="http://schemas.microsoft.com/office/drawing/2014/main" id="{36E4F737-B7D3-0583-7A5C-AC4D707C040E}"/>
                  </a:ext>
                </a:extLst>
              </p:cNvPr>
              <p:cNvPicPr>
                <a:picLocks noChangeAspect="1"/>
              </p:cNvPicPr>
              <p:nvPr/>
            </p:nvPicPr>
            <p:blipFill rotWithShape="1">
              <a:blip r:embed="rId16">
                <a:extLst>
                  <a:ext uri="{28A0092B-C50C-407E-A947-70E740481C1C}">
                    <a14:useLocalDpi xmlns:a14="http://schemas.microsoft.com/office/drawing/2010/main" val="0"/>
                  </a:ext>
                </a:extLst>
              </a:blip>
              <a:srcRect l="20278" t="56389" r="65247" b="28208"/>
              <a:stretch/>
            </p:blipFill>
            <p:spPr>
              <a:xfrm>
                <a:off x="11508419" y="5335912"/>
                <a:ext cx="1367293" cy="807875"/>
              </a:xfrm>
              <a:prstGeom prst="rect">
                <a:avLst/>
              </a:prstGeom>
            </p:spPr>
          </p:pic>
          <p:pic>
            <p:nvPicPr>
              <p:cNvPr id="21" name="Picture 20" descr="A picture containing text, screen&#10;&#10;Description automatically generated">
                <a:extLst>
                  <a:ext uri="{FF2B5EF4-FFF2-40B4-BE49-F238E27FC236}">
                    <a16:creationId xmlns:a16="http://schemas.microsoft.com/office/drawing/2014/main" id="{1F790B03-5514-7F8B-964D-1AAE555DEB29}"/>
                  </a:ext>
                </a:extLst>
              </p:cNvPr>
              <p:cNvPicPr>
                <a:picLocks noChangeAspect="1"/>
              </p:cNvPicPr>
              <p:nvPr/>
            </p:nvPicPr>
            <p:blipFill rotWithShape="1">
              <a:blip r:embed="rId16">
                <a:extLst>
                  <a:ext uri="{28A0092B-C50C-407E-A947-70E740481C1C}">
                    <a14:useLocalDpi xmlns:a14="http://schemas.microsoft.com/office/drawing/2010/main" val="0"/>
                  </a:ext>
                </a:extLst>
              </a:blip>
              <a:srcRect l="3457" t="80384" r="83302" b="8646"/>
              <a:stretch/>
            </p:blipFill>
            <p:spPr>
              <a:xfrm>
                <a:off x="15320093" y="5369200"/>
                <a:ext cx="1277644" cy="587716"/>
              </a:xfrm>
              <a:prstGeom prst="rect">
                <a:avLst/>
              </a:prstGeom>
            </p:spPr>
          </p:pic>
        </p:grpSp>
      </p:grpSp>
      <p:sp>
        <p:nvSpPr>
          <p:cNvPr id="25" name="Rectangle: Rounded Corners 24">
            <a:extLst>
              <a:ext uri="{FF2B5EF4-FFF2-40B4-BE49-F238E27FC236}">
                <a16:creationId xmlns:a16="http://schemas.microsoft.com/office/drawing/2014/main" id="{8FED02F5-587F-69B7-3097-5362E0462FC1}"/>
              </a:ext>
            </a:extLst>
          </p:cNvPr>
          <p:cNvSpPr/>
          <p:nvPr/>
        </p:nvSpPr>
        <p:spPr>
          <a:xfrm>
            <a:off x="4204045" y="6617518"/>
            <a:ext cx="9875410" cy="1295400"/>
          </a:xfrm>
          <a:prstGeom prst="roundRect">
            <a:avLst/>
          </a:prstGeom>
          <a:solidFill>
            <a:srgbClr val="FBF5A3"/>
          </a:solidFill>
          <a:ln w="57150">
            <a:solidFill>
              <a:srgbClr val="E3C50F"/>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Câu nhạc nằm trong bài đọc nhạc số 4 </a:t>
            </a:r>
          </a:p>
        </p:txBody>
      </p:sp>
    </p:spTree>
    <p:extLst>
      <p:ext uri="{BB962C8B-B14F-4D97-AF65-F5344CB8AC3E}">
        <p14:creationId xmlns:p14="http://schemas.microsoft.com/office/powerpoint/2010/main" val="2375278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anim calcmode="lin" valueType="num">
                                      <p:cBhvr>
                                        <p:cTn id="19" dur="500" fill="hold"/>
                                        <p:tgtEl>
                                          <p:spTgt spid="25"/>
                                        </p:tgtEl>
                                        <p:attrNameLst>
                                          <p:attrName>ppt_x</p:attrName>
                                        </p:attrNameLst>
                                      </p:cBhvr>
                                      <p:tavLst>
                                        <p:tav tm="0">
                                          <p:val>
                                            <p:strVal val="#ppt_x"/>
                                          </p:val>
                                        </p:tav>
                                        <p:tav tm="100000">
                                          <p:val>
                                            <p:strVal val="#ppt_x"/>
                                          </p:val>
                                        </p:tav>
                                      </p:tavLst>
                                    </p:anim>
                                    <p:anim calcmode="lin" valueType="num">
                                      <p:cBhvr>
                                        <p:cTn id="20" dur="450" decel="100000" fill="hold"/>
                                        <p:tgtEl>
                                          <p:spTgt spid="25"/>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4"/>
          <a:srcRect t="71455" r="66612"/>
          <a:stretch>
            <a:fillRect/>
          </a:stretch>
        </p:blipFill>
        <p:spPr>
          <a:xfrm>
            <a:off x="-631845" y="25526"/>
            <a:ext cx="3609974" cy="2201588"/>
          </a:xfrm>
          <a:prstGeom prst="rect">
            <a:avLst/>
          </a:prstGeom>
        </p:spPr>
      </p:pic>
      <p:pic>
        <p:nvPicPr>
          <p:cNvPr id="7" name="Picture 7"/>
          <p:cNvPicPr>
            <a:picLocks noChangeAspect="1"/>
          </p:cNvPicPr>
          <p:nvPr/>
        </p:nvPicPr>
        <p:blipFill>
          <a:blip r:embed="rId5"/>
          <a:srcRect t="71455" r="66612"/>
          <a:stretch>
            <a:fillRect/>
          </a:stretch>
        </p:blipFill>
        <p:spPr>
          <a:xfrm>
            <a:off x="15309870" y="25526"/>
            <a:ext cx="3609974" cy="2201588"/>
          </a:xfrm>
          <a:prstGeom prst="rect">
            <a:avLst/>
          </a:prstGeom>
        </p:spPr>
      </p:pic>
      <p:pic>
        <p:nvPicPr>
          <p:cNvPr id="8" name="Picture 8"/>
          <p:cNvPicPr>
            <a:picLocks noChangeAspect="1"/>
          </p:cNvPicPr>
          <p:nvPr/>
        </p:nvPicPr>
        <p:blipFill>
          <a:blip r:embed="rId4"/>
          <a:srcRect l="60792" b="64993"/>
          <a:stretch>
            <a:fillRect/>
          </a:stretch>
        </p:blipFill>
        <p:spPr>
          <a:xfrm>
            <a:off x="4402687" y="-353298"/>
            <a:ext cx="2867065" cy="1826022"/>
          </a:xfrm>
          <a:prstGeom prst="rect">
            <a:avLst/>
          </a:prstGeom>
        </p:spPr>
      </p:pic>
      <p:pic>
        <p:nvPicPr>
          <p:cNvPr id="10" name="Picture 10"/>
          <p:cNvPicPr>
            <a:picLocks noChangeAspect="1"/>
          </p:cNvPicPr>
          <p:nvPr/>
        </p:nvPicPr>
        <p:blipFill>
          <a:blip r:embed="rId5"/>
          <a:srcRect t="19357" r="35583" b="29781"/>
          <a:stretch>
            <a:fillRect/>
          </a:stretch>
        </p:blipFill>
        <p:spPr>
          <a:xfrm>
            <a:off x="2247133" y="147174"/>
            <a:ext cx="2066009" cy="1163625"/>
          </a:xfrm>
          <a:prstGeom prst="rect">
            <a:avLst/>
          </a:prstGeom>
        </p:spPr>
      </p:pic>
      <p:pic>
        <p:nvPicPr>
          <p:cNvPr id="11" name="Picture 11"/>
          <p:cNvPicPr>
            <a:picLocks noChangeAspect="1"/>
          </p:cNvPicPr>
          <p:nvPr/>
        </p:nvPicPr>
        <p:blipFill>
          <a:blip r:embed="rId4"/>
          <a:srcRect t="19357" r="35583" b="29781"/>
          <a:stretch>
            <a:fillRect/>
          </a:stretch>
        </p:blipFill>
        <p:spPr>
          <a:xfrm>
            <a:off x="13974858" y="147174"/>
            <a:ext cx="2066009" cy="1163625"/>
          </a:xfrm>
          <a:prstGeom prst="rect">
            <a:avLst/>
          </a:prstGeom>
        </p:spPr>
      </p:pic>
      <p:sp>
        <p:nvSpPr>
          <p:cNvPr id="3" name="TextBox 10">
            <a:extLst>
              <a:ext uri="{FF2B5EF4-FFF2-40B4-BE49-F238E27FC236}">
                <a16:creationId xmlns:a16="http://schemas.microsoft.com/office/drawing/2014/main" id="{85A192D0-8F0B-6FD9-A9F8-68283A3822F0}"/>
              </a:ext>
            </a:extLst>
          </p:cNvPr>
          <p:cNvSpPr txBox="1"/>
          <p:nvPr/>
        </p:nvSpPr>
        <p:spPr>
          <a:xfrm>
            <a:off x="3461954" y="578763"/>
            <a:ext cx="11364092" cy="2079095"/>
          </a:xfrm>
          <a:prstGeom prst="rect">
            <a:avLst/>
          </a:prstGeom>
        </p:spPr>
        <p:txBody>
          <a:bodyPr wrap="square" lIns="0" tIns="0" rIns="0" bIns="0" rtlCol="0" anchor="t">
            <a:spAutoFit/>
          </a:bodyPr>
          <a:lstStyle/>
          <a:p>
            <a:pPr algn="ctr">
              <a:lnSpc>
                <a:spcPct val="150000"/>
              </a:lnSpc>
            </a:pPr>
            <a:r>
              <a:rPr lang="en-US" sz="4800" b="1">
                <a:solidFill>
                  <a:srgbClr val="D35A3E"/>
                </a:solidFill>
                <a:latin typeface="Arial" panose="020B0604020202020204" pitchFamily="34" charset="0"/>
                <a:cs typeface="Arial" panose="020B0604020202020204" pitchFamily="34" charset="0"/>
              </a:rPr>
              <a:t>3. Hát theo nhóm bài Con chim non và kết hợp vận động phụ họa </a:t>
            </a:r>
          </a:p>
        </p:txBody>
      </p:sp>
      <p:sp>
        <p:nvSpPr>
          <p:cNvPr id="4" name="TextBox 3">
            <a:extLst>
              <a:ext uri="{FF2B5EF4-FFF2-40B4-BE49-F238E27FC236}">
                <a16:creationId xmlns:a16="http://schemas.microsoft.com/office/drawing/2014/main" id="{F50DAFBF-50D8-50AE-28E1-16DD4F71E44A}"/>
              </a:ext>
            </a:extLst>
          </p:cNvPr>
          <p:cNvSpPr txBox="1"/>
          <p:nvPr/>
        </p:nvSpPr>
        <p:spPr>
          <a:xfrm>
            <a:off x="2271712" y="2688326"/>
            <a:ext cx="13744575" cy="901593"/>
          </a:xfrm>
          <a:prstGeom prst="rect">
            <a:avLst/>
          </a:prstGeom>
          <a:noFill/>
        </p:spPr>
        <p:txBody>
          <a:bodyPr wrap="square">
            <a:spAutoFit/>
          </a:bodyPr>
          <a:lstStyle/>
          <a:p>
            <a:pPr algn="ctr">
              <a:lnSpc>
                <a:spcPct val="150000"/>
              </a:lnSpc>
              <a:spcBef>
                <a:spcPts val="600"/>
              </a:spcBef>
              <a:spcAft>
                <a:spcPts val="1000"/>
              </a:spcAft>
            </a:pPr>
            <a:r>
              <a:rPr lang="en-US" sz="4000">
                <a:effectLst/>
                <a:latin typeface="Arial" panose="020B0604020202020204" pitchFamily="34" charset="0"/>
                <a:ea typeface="Calibri" panose="020F0502020204030204" pitchFamily="34" charset="0"/>
                <a:cs typeface="Arial" panose="020B0604020202020204" pitchFamily="34" charset="0"/>
              </a:rPr>
              <a:t>Các em hãy biểu diễn bài hát kết hợp vận động phụ họa:</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09378861-DB23-B185-F21E-D5112BB08AF1}"/>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27588"/>
          <a:stretch/>
        </p:blipFill>
        <p:spPr>
          <a:xfrm>
            <a:off x="457200" y="3847543"/>
            <a:ext cx="17373600" cy="6463269"/>
          </a:xfrm>
          <a:prstGeom prst="rect">
            <a:avLst/>
          </a:prstGeom>
        </p:spPr>
      </p:pic>
      <p:pic>
        <p:nvPicPr>
          <p:cNvPr id="12" name="KARAOKE CON CHIM NON  CD CHUẨN BGD   ÂM NHẠC LỚP 3">
            <a:hlinkClick r:id="" action="ppaction://media"/>
            <a:extLst>
              <a:ext uri="{FF2B5EF4-FFF2-40B4-BE49-F238E27FC236}">
                <a16:creationId xmlns:a16="http://schemas.microsoft.com/office/drawing/2014/main" id="{05B411B2-9C44-A2D7-E0DB-D20EB08FEE4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4288" y="9204325"/>
            <a:ext cx="1082675" cy="108267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0104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2"/>
                </p:tgtEl>
              </p:cMediaNode>
            </p:audio>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t="71455" r="66612"/>
          <a:stretch>
            <a:fillRect/>
          </a:stretch>
        </p:blipFill>
        <p:spPr>
          <a:xfrm>
            <a:off x="-631845" y="25526"/>
            <a:ext cx="3609974" cy="2201588"/>
          </a:xfrm>
          <a:prstGeom prst="rect">
            <a:avLst/>
          </a:prstGeom>
        </p:spPr>
      </p:pic>
      <p:pic>
        <p:nvPicPr>
          <p:cNvPr id="4" name="Picture 4"/>
          <p:cNvPicPr>
            <a:picLocks noChangeAspect="1"/>
          </p:cNvPicPr>
          <p:nvPr/>
        </p:nvPicPr>
        <p:blipFill>
          <a:blip r:embed="rId3"/>
          <a:srcRect t="71455" r="66612"/>
          <a:stretch>
            <a:fillRect/>
          </a:stretch>
        </p:blipFill>
        <p:spPr>
          <a:xfrm>
            <a:off x="15309870" y="25526"/>
            <a:ext cx="3609974" cy="2201588"/>
          </a:xfrm>
          <a:prstGeom prst="rect">
            <a:avLst/>
          </a:prstGeom>
        </p:spPr>
      </p:pic>
      <p:pic>
        <p:nvPicPr>
          <p:cNvPr id="5" name="Picture 5"/>
          <p:cNvPicPr>
            <a:picLocks noChangeAspect="1"/>
          </p:cNvPicPr>
          <p:nvPr/>
        </p:nvPicPr>
        <p:blipFill>
          <a:blip r:embed="rId2"/>
          <a:srcRect l="60792" b="64993"/>
          <a:stretch>
            <a:fillRect/>
          </a:stretch>
        </p:blipFill>
        <p:spPr>
          <a:xfrm>
            <a:off x="4402687" y="-353298"/>
            <a:ext cx="2867065" cy="1826022"/>
          </a:xfrm>
          <a:prstGeom prst="rect">
            <a:avLst/>
          </a:prstGeom>
        </p:spPr>
      </p:pic>
      <p:pic>
        <p:nvPicPr>
          <p:cNvPr id="6" name="Picture 6"/>
          <p:cNvPicPr>
            <a:picLocks noChangeAspect="1"/>
          </p:cNvPicPr>
          <p:nvPr/>
        </p:nvPicPr>
        <p:blipFill>
          <a:blip r:embed="rId3"/>
          <a:srcRect l="60792" b="64993"/>
          <a:stretch>
            <a:fillRect/>
          </a:stretch>
        </p:blipFill>
        <p:spPr>
          <a:xfrm>
            <a:off x="11018248" y="-353298"/>
            <a:ext cx="2867065" cy="1826022"/>
          </a:xfrm>
          <a:prstGeom prst="rect">
            <a:avLst/>
          </a:prstGeom>
        </p:spPr>
      </p:pic>
      <p:pic>
        <p:nvPicPr>
          <p:cNvPr id="7" name="Picture 7"/>
          <p:cNvPicPr>
            <a:picLocks noChangeAspect="1"/>
          </p:cNvPicPr>
          <p:nvPr/>
        </p:nvPicPr>
        <p:blipFill>
          <a:blip r:embed="rId3"/>
          <a:srcRect t="19357" r="35583" b="29781"/>
          <a:stretch>
            <a:fillRect/>
          </a:stretch>
        </p:blipFill>
        <p:spPr>
          <a:xfrm>
            <a:off x="2247133" y="147174"/>
            <a:ext cx="2066009" cy="1163625"/>
          </a:xfrm>
          <a:prstGeom prst="rect">
            <a:avLst/>
          </a:prstGeom>
        </p:spPr>
      </p:pic>
      <p:pic>
        <p:nvPicPr>
          <p:cNvPr id="8" name="Picture 8"/>
          <p:cNvPicPr>
            <a:picLocks noChangeAspect="1"/>
          </p:cNvPicPr>
          <p:nvPr/>
        </p:nvPicPr>
        <p:blipFill>
          <a:blip r:embed="rId2"/>
          <a:srcRect t="19357" r="35583" b="29781"/>
          <a:stretch>
            <a:fillRect/>
          </a:stretch>
        </p:blipFill>
        <p:spPr>
          <a:xfrm>
            <a:off x="13974858" y="147174"/>
            <a:ext cx="2066009" cy="1163625"/>
          </a:xfrm>
          <a:prstGeom prst="rect">
            <a:avLst/>
          </a:prstGeom>
        </p:spPr>
      </p:pic>
      <p:sp>
        <p:nvSpPr>
          <p:cNvPr id="2" name="TextBox 10">
            <a:extLst>
              <a:ext uri="{FF2B5EF4-FFF2-40B4-BE49-F238E27FC236}">
                <a16:creationId xmlns:a16="http://schemas.microsoft.com/office/drawing/2014/main" id="{2D343AF6-5C10-7891-5379-1CC7B63DFDDE}"/>
              </a:ext>
            </a:extLst>
          </p:cNvPr>
          <p:cNvSpPr txBox="1"/>
          <p:nvPr/>
        </p:nvSpPr>
        <p:spPr>
          <a:xfrm>
            <a:off x="5446751" y="1969298"/>
            <a:ext cx="7394497" cy="830997"/>
          </a:xfrm>
          <a:prstGeom prst="rect">
            <a:avLst/>
          </a:prstGeom>
        </p:spPr>
        <p:txBody>
          <a:bodyPr wrap="square" lIns="0" tIns="0" rIns="0" bIns="0" rtlCol="0" anchor="t">
            <a:spAutoFit/>
          </a:bodyPr>
          <a:lstStyle/>
          <a:p>
            <a:pPr algn="ctr"/>
            <a:r>
              <a:rPr lang="en-US" sz="5400" b="1">
                <a:solidFill>
                  <a:srgbClr val="D35A3E"/>
                </a:solidFill>
                <a:latin typeface="Arial" panose="020B0604020202020204" pitchFamily="34" charset="0"/>
                <a:cs typeface="Arial" panose="020B0604020202020204" pitchFamily="34" charset="0"/>
              </a:rPr>
              <a:t>Luyện tập theo nhóm</a:t>
            </a:r>
            <a:endParaRPr lang="en-US" sz="5400" b="1" dirty="0">
              <a:solidFill>
                <a:srgbClr val="D35A3E"/>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AD20771-E43E-9219-3523-6813E97346CD}"/>
              </a:ext>
            </a:extLst>
          </p:cNvPr>
          <p:cNvSpPr txBox="1"/>
          <p:nvPr/>
        </p:nvSpPr>
        <p:spPr>
          <a:xfrm>
            <a:off x="457675" y="4838700"/>
            <a:ext cx="6303539" cy="2748253"/>
          </a:xfrm>
          <a:prstGeom prst="rect">
            <a:avLst/>
          </a:prstGeom>
          <a:noFill/>
        </p:spPr>
        <p:txBody>
          <a:bodyPr wrap="square">
            <a:spAutoFit/>
          </a:bodyPr>
          <a:lstStyle/>
          <a:p>
            <a:pPr algn="ctr">
              <a:lnSpc>
                <a:spcPct val="150000"/>
              </a:lnSpc>
              <a:spcBef>
                <a:spcPts val="600"/>
              </a:spcBef>
              <a:spcAft>
                <a:spcPts val="1000"/>
              </a:spcAft>
            </a:pPr>
            <a:r>
              <a:rPr lang="en-US" sz="4000">
                <a:effectLst/>
                <a:latin typeface="Arial" panose="020B0604020202020204" pitchFamily="34" charset="0"/>
                <a:ea typeface="Calibri" panose="020F0502020204030204" pitchFamily="34" charset="0"/>
                <a:cs typeface="Arial" panose="020B0604020202020204" pitchFamily="34" charset="0"/>
              </a:rPr>
              <a:t>Mỗi nhóm hãy bốc thăm và chọn hình thức biểu diễn bài hát cho nhóm mình:</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1B07C528-451F-881D-BA77-AD141ABA1441}"/>
              </a:ext>
            </a:extLst>
          </p:cNvPr>
          <p:cNvGrpSpPr/>
          <p:nvPr/>
        </p:nvGrpSpPr>
        <p:grpSpPr>
          <a:xfrm>
            <a:off x="7924801" y="3463007"/>
            <a:ext cx="4419179" cy="2335982"/>
            <a:chOff x="7924801" y="2879246"/>
            <a:chExt cx="4419179" cy="2335982"/>
          </a:xfrm>
        </p:grpSpPr>
        <p:sp>
          <p:nvSpPr>
            <p:cNvPr id="13" name="Rectangle: Rounded Corners 12">
              <a:extLst>
                <a:ext uri="{FF2B5EF4-FFF2-40B4-BE49-F238E27FC236}">
                  <a16:creationId xmlns:a16="http://schemas.microsoft.com/office/drawing/2014/main" id="{178BB665-FBA3-19C2-74AF-C45F741D7539}"/>
                </a:ext>
              </a:extLst>
            </p:cNvPr>
            <p:cNvSpPr/>
            <p:nvPr/>
          </p:nvSpPr>
          <p:spPr>
            <a:xfrm>
              <a:off x="7924801" y="2879246"/>
              <a:ext cx="4114800" cy="2335982"/>
            </a:xfrm>
            <a:prstGeom prst="roundRect">
              <a:avLst/>
            </a:prstGeom>
            <a:solidFill>
              <a:schemeClr val="bg1"/>
            </a:solidFill>
            <a:ln w="57150">
              <a:solidFill>
                <a:srgbClr val="E3C50F"/>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Đơn ca</a:t>
              </a:r>
            </a:p>
          </p:txBody>
        </p:sp>
        <p:pic>
          <p:nvPicPr>
            <p:cNvPr id="18" name="Picture 32">
              <a:extLst>
                <a:ext uri="{FF2B5EF4-FFF2-40B4-BE49-F238E27FC236}">
                  <a16:creationId xmlns:a16="http://schemas.microsoft.com/office/drawing/2014/main" id="{E869D97A-D4A8-9682-7D9E-505F3866331F}"/>
                </a:ext>
              </a:extLst>
            </p:cNvPr>
            <p:cNvPicPr>
              <a:picLocks noChangeAspect="1"/>
            </p:cNvPicPr>
            <p:nvPr/>
          </p:nvPicPr>
          <p:blipFill>
            <a:blip r:embed="rId4"/>
            <a:srcRect/>
            <a:stretch>
              <a:fillRect/>
            </a:stretch>
          </p:blipFill>
          <p:spPr>
            <a:xfrm>
              <a:off x="10896600" y="3034013"/>
              <a:ext cx="1447380" cy="2114249"/>
            </a:xfrm>
            <a:prstGeom prst="rect">
              <a:avLst/>
            </a:prstGeom>
          </p:spPr>
        </p:pic>
      </p:grpSp>
      <p:grpSp>
        <p:nvGrpSpPr>
          <p:cNvPr id="21" name="Group 20">
            <a:extLst>
              <a:ext uri="{FF2B5EF4-FFF2-40B4-BE49-F238E27FC236}">
                <a16:creationId xmlns:a16="http://schemas.microsoft.com/office/drawing/2014/main" id="{8CBC37F9-0EC8-4A49-5CC7-FFCD2ADBF10C}"/>
              </a:ext>
            </a:extLst>
          </p:cNvPr>
          <p:cNvGrpSpPr/>
          <p:nvPr/>
        </p:nvGrpSpPr>
        <p:grpSpPr>
          <a:xfrm>
            <a:off x="13200068" y="2056485"/>
            <a:ext cx="4114800" cy="3742504"/>
            <a:chOff x="13200068" y="1472724"/>
            <a:chExt cx="4114800" cy="3742504"/>
          </a:xfrm>
        </p:grpSpPr>
        <p:sp>
          <p:nvSpPr>
            <p:cNvPr id="15" name="Rectangle: Rounded Corners 14">
              <a:extLst>
                <a:ext uri="{FF2B5EF4-FFF2-40B4-BE49-F238E27FC236}">
                  <a16:creationId xmlns:a16="http://schemas.microsoft.com/office/drawing/2014/main" id="{FDEEACD2-A740-44E6-400B-9CC685C93E4B}"/>
                </a:ext>
              </a:extLst>
            </p:cNvPr>
            <p:cNvSpPr/>
            <p:nvPr/>
          </p:nvSpPr>
          <p:spPr>
            <a:xfrm>
              <a:off x="13200068" y="2879246"/>
              <a:ext cx="4114800" cy="2335982"/>
            </a:xfrm>
            <a:prstGeom prst="roundRect">
              <a:avLst/>
            </a:prstGeom>
            <a:solidFill>
              <a:schemeClr val="bg1"/>
            </a:solidFill>
            <a:ln w="57150">
              <a:solidFill>
                <a:schemeClr val="accent5">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Hát kết hợp vỗ tay theo phách</a:t>
              </a:r>
            </a:p>
          </p:txBody>
        </p:sp>
        <p:pic>
          <p:nvPicPr>
            <p:cNvPr id="20" name="Picture 25">
              <a:extLst>
                <a:ext uri="{FF2B5EF4-FFF2-40B4-BE49-F238E27FC236}">
                  <a16:creationId xmlns:a16="http://schemas.microsoft.com/office/drawing/2014/main" id="{BF707440-4404-7C72-139D-BD46473F647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813047" y="1472724"/>
              <a:ext cx="1351074" cy="1844469"/>
            </a:xfrm>
            <a:prstGeom prst="rect">
              <a:avLst/>
            </a:prstGeom>
          </p:spPr>
        </p:pic>
      </p:grpSp>
      <p:grpSp>
        <p:nvGrpSpPr>
          <p:cNvPr id="23" name="Group 22">
            <a:extLst>
              <a:ext uri="{FF2B5EF4-FFF2-40B4-BE49-F238E27FC236}">
                <a16:creationId xmlns:a16="http://schemas.microsoft.com/office/drawing/2014/main" id="{A8B19134-3421-8BF5-3420-37CA4BCF8D47}"/>
              </a:ext>
            </a:extLst>
          </p:cNvPr>
          <p:cNvGrpSpPr/>
          <p:nvPr/>
        </p:nvGrpSpPr>
        <p:grpSpPr>
          <a:xfrm>
            <a:off x="7065593" y="6903513"/>
            <a:ext cx="4974008" cy="2507187"/>
            <a:chOff x="7065593" y="6319752"/>
            <a:chExt cx="4974008" cy="2507187"/>
          </a:xfrm>
        </p:grpSpPr>
        <p:sp>
          <p:nvSpPr>
            <p:cNvPr id="16" name="Rectangle: Rounded Corners 15">
              <a:extLst>
                <a:ext uri="{FF2B5EF4-FFF2-40B4-BE49-F238E27FC236}">
                  <a16:creationId xmlns:a16="http://schemas.microsoft.com/office/drawing/2014/main" id="{70152FCA-AB17-5566-09A4-E94B01D61727}"/>
                </a:ext>
              </a:extLst>
            </p:cNvPr>
            <p:cNvSpPr/>
            <p:nvPr/>
          </p:nvSpPr>
          <p:spPr>
            <a:xfrm>
              <a:off x="7924801" y="6319752"/>
              <a:ext cx="4114800" cy="2335982"/>
            </a:xfrm>
            <a:prstGeom prst="roundRect">
              <a:avLst/>
            </a:prstGeom>
            <a:solidFill>
              <a:schemeClr val="bg1"/>
            </a:solidFill>
            <a:ln w="57150">
              <a:solidFill>
                <a:srgbClr val="D35A3E"/>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Hát kết hợp gõ đệm theo nhịp</a:t>
              </a:r>
            </a:p>
          </p:txBody>
        </p:sp>
        <p:pic>
          <p:nvPicPr>
            <p:cNvPr id="22" name="Picture 40">
              <a:extLst>
                <a:ext uri="{FF2B5EF4-FFF2-40B4-BE49-F238E27FC236}">
                  <a16:creationId xmlns:a16="http://schemas.microsoft.com/office/drawing/2014/main" id="{DBACFD03-6627-71E3-8ACE-1F5F988972A1}"/>
                </a:ext>
              </a:extLst>
            </p:cNvPr>
            <p:cNvPicPr>
              <a:picLocks noChangeAspect="1"/>
            </p:cNvPicPr>
            <p:nvPr/>
          </p:nvPicPr>
          <p:blipFill>
            <a:blip r:embed="rId7"/>
            <a:srcRect/>
            <a:stretch>
              <a:fillRect/>
            </a:stretch>
          </p:blipFill>
          <p:spPr>
            <a:xfrm>
              <a:off x="7065593" y="6759120"/>
              <a:ext cx="1147639" cy="2067819"/>
            </a:xfrm>
            <a:prstGeom prst="rect">
              <a:avLst/>
            </a:prstGeom>
          </p:spPr>
        </p:pic>
      </p:grpSp>
      <p:grpSp>
        <p:nvGrpSpPr>
          <p:cNvPr id="25" name="Group 24">
            <a:extLst>
              <a:ext uri="{FF2B5EF4-FFF2-40B4-BE49-F238E27FC236}">
                <a16:creationId xmlns:a16="http://schemas.microsoft.com/office/drawing/2014/main" id="{969F7121-737F-4B1D-1203-A591B8A60289}"/>
              </a:ext>
            </a:extLst>
          </p:cNvPr>
          <p:cNvGrpSpPr/>
          <p:nvPr/>
        </p:nvGrpSpPr>
        <p:grpSpPr>
          <a:xfrm>
            <a:off x="12311021" y="5886790"/>
            <a:ext cx="5003847" cy="3352705"/>
            <a:chOff x="12311021" y="5303029"/>
            <a:chExt cx="5003847" cy="3352705"/>
          </a:xfrm>
        </p:grpSpPr>
        <p:sp>
          <p:nvSpPr>
            <p:cNvPr id="17" name="Rectangle: Rounded Corners 16">
              <a:extLst>
                <a:ext uri="{FF2B5EF4-FFF2-40B4-BE49-F238E27FC236}">
                  <a16:creationId xmlns:a16="http://schemas.microsoft.com/office/drawing/2014/main" id="{362C132F-7842-493B-5A7A-AE39E5DCD7DC}"/>
                </a:ext>
              </a:extLst>
            </p:cNvPr>
            <p:cNvSpPr/>
            <p:nvPr/>
          </p:nvSpPr>
          <p:spPr>
            <a:xfrm>
              <a:off x="13200068" y="6319752"/>
              <a:ext cx="4114800" cy="2335982"/>
            </a:xfrm>
            <a:prstGeom prst="roundRect">
              <a:avLst/>
            </a:prstGeom>
            <a:solidFill>
              <a:schemeClr val="bg1"/>
            </a:solidFill>
            <a:ln w="57150">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Hát kết hợp vận động cơ thể</a:t>
              </a:r>
            </a:p>
          </p:txBody>
        </p:sp>
        <p:pic>
          <p:nvPicPr>
            <p:cNvPr id="24" name="Picture 9">
              <a:extLst>
                <a:ext uri="{FF2B5EF4-FFF2-40B4-BE49-F238E27FC236}">
                  <a16:creationId xmlns:a16="http://schemas.microsoft.com/office/drawing/2014/main" id="{B3404D62-89EE-6E03-512C-50245A0C512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311021" y="5303029"/>
              <a:ext cx="1664569" cy="2370900"/>
            </a:xfrm>
            <a:prstGeom prst="rect">
              <a:avLst/>
            </a:prstGeom>
          </p:spPr>
        </p:pic>
      </p:grpSp>
    </p:spTree>
    <p:extLst>
      <p:ext uri="{BB962C8B-B14F-4D97-AF65-F5344CB8AC3E}">
        <p14:creationId xmlns:p14="http://schemas.microsoft.com/office/powerpoint/2010/main" val="391690072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par>
                                <p:cTn id="13" presetID="14"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par>
                                <p:cTn id="19" presetID="14" presetClass="entr" presetSubtype="1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CĐ5 - Tiết 3 - Đọc nhạc Bài đọc nhạc số 4 - Mùa xuân về</Template>
  <TotalTime>34</TotalTime>
  <Words>347</Words>
  <Application>Microsoft Office PowerPoint</Application>
  <PresentationFormat>Custom</PresentationFormat>
  <Paragraphs>36</Paragraphs>
  <Slides>12</Slides>
  <Notes>0</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Administrator</cp:lastModifiedBy>
  <cp:revision>3</cp:revision>
  <dcterms:created xsi:type="dcterms:W3CDTF">2022-12-06T10:18:40Z</dcterms:created>
  <dcterms:modified xsi:type="dcterms:W3CDTF">2025-04-09T13:36:14Z</dcterms:modified>
  <dc:identifier>DAFR4qnI3w4</dc:identifier>
</cp:coreProperties>
</file>