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80" r:id="rId3"/>
    <p:sldId id="259" r:id="rId4"/>
    <p:sldId id="283" r:id="rId5"/>
    <p:sldId id="277" r:id="rId6"/>
    <p:sldId id="279" r:id="rId7"/>
    <p:sldId id="284" r:id="rId8"/>
    <p:sldId id="264" r:id="rId9"/>
    <p:sldId id="268" r:id="rId10"/>
    <p:sldId id="286" r:id="rId11"/>
    <p:sldId id="265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944"/>
    <a:srgbClr val="93C5E4"/>
    <a:srgbClr val="FFFBEF"/>
    <a:srgbClr val="D42641"/>
    <a:srgbClr val="FCE5A6"/>
    <a:srgbClr val="7D9F28"/>
    <a:srgbClr val="19B2C4"/>
    <a:srgbClr val="E8BD17"/>
    <a:srgbClr val="CF2C50"/>
    <a:srgbClr val="A42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6" d="100"/>
          <a:sy n="56" d="100"/>
        </p:scale>
        <p:origin x="6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9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audio" Target="../media/media1.mp3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09381">
            <a:off x="1195232" y="1416890"/>
            <a:ext cx="1746516" cy="15046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49562" y="251343"/>
            <a:ext cx="598589" cy="7713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00876" y="7923838"/>
            <a:ext cx="840895" cy="1056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F9B5FF-BBF5-4C00-9ABF-54211216EE7B}"/>
              </a:ext>
            </a:extLst>
          </p:cNvPr>
          <p:cNvSpPr txBox="1"/>
          <p:nvPr/>
        </p:nvSpPr>
        <p:spPr>
          <a:xfrm>
            <a:off x="926795" y="449458"/>
            <a:ext cx="16434410" cy="4694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i="1" dirty="0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29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ĐỌC NHẠC BÀI SỐ 4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NGHE NHẠC VŨ KHÚC ĐÀN GÀ CON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8D7B82B5-C9AE-4BD9-9BC2-22FEA22130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5503837"/>
            <a:ext cx="4611201" cy="4840001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3FD90267-3F15-4BC9-9C7F-1E4DDECB89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909254" y="5729097"/>
            <a:ext cx="6378746" cy="455790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0">
            <a:extLst>
              <a:ext uri="{FF2B5EF4-FFF2-40B4-BE49-F238E27FC236}">
                <a16:creationId xmlns:a16="http://schemas.microsoft.com/office/drawing/2014/main" id="{B5CD6358-ABA4-42DE-B090-C1AE23AC2B1F}"/>
              </a:ext>
            </a:extLst>
          </p:cNvPr>
          <p:cNvSpPr txBox="1"/>
          <p:nvPr/>
        </p:nvSpPr>
        <p:spPr>
          <a:xfrm>
            <a:off x="3495194" y="647700"/>
            <a:ext cx="1129761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i="1" dirty="0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Nghe </a:t>
            </a:r>
            <a:r>
              <a:rPr lang="en-US" sz="4400" b="1" i="1" dirty="0" err="1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4400" b="1" i="1" dirty="0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4400" b="1" i="1" dirty="0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4400" b="1" i="1" dirty="0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4400" b="1" i="1" dirty="0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400" b="1" i="1" dirty="0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1AA11C-6379-4629-AFC3-DB138B6BCAF3}"/>
              </a:ext>
            </a:extLst>
          </p:cNvPr>
          <p:cNvSpPr txBox="1"/>
          <p:nvPr/>
        </p:nvSpPr>
        <p:spPr>
          <a:xfrm>
            <a:off x="1433519" y="1485900"/>
            <a:ext cx="1542095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hãy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Vũ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khúc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đàn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gà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085A723-2EAD-4AF5-80BA-614992E46220}"/>
              </a:ext>
            </a:extLst>
          </p:cNvPr>
          <p:cNvSpPr/>
          <p:nvPr/>
        </p:nvSpPr>
        <p:spPr>
          <a:xfrm>
            <a:off x="838200" y="3517564"/>
            <a:ext cx="7543800" cy="1981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2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hơi nhanh, </a:t>
            </a:r>
            <a:r>
              <a:rPr lang="vi-V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sau </a:t>
            </a:r>
            <a:r>
              <a:rPr lang="vi-V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nhanh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418C1A-F18A-422C-83F2-1ECE8D2CAA90}"/>
              </a:ext>
            </a:extLst>
          </p:cNvPr>
          <p:cNvSpPr/>
          <p:nvPr/>
        </p:nvSpPr>
        <p:spPr>
          <a:xfrm>
            <a:off x="838200" y="5878757"/>
            <a:ext cx="7543800" cy="317365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2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khi nghe </a:t>
            </a:r>
            <a:r>
              <a:rPr lang="vi-V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hững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đang nô </a:t>
            </a:r>
            <a:r>
              <a:rPr lang="vi-V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40605513-AF86-41EC-8325-C1D0E846F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802307"/>
            <a:ext cx="8964571" cy="50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94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F38452-F8FA-46BC-ADA9-95D328C4E7A6}"/>
              </a:ext>
            </a:extLst>
          </p:cNvPr>
          <p:cNvGrpSpPr/>
          <p:nvPr/>
        </p:nvGrpSpPr>
        <p:grpSpPr>
          <a:xfrm>
            <a:off x="9744979" y="2476403"/>
            <a:ext cx="7754317" cy="3733897"/>
            <a:chOff x="3863162" y="3570945"/>
            <a:chExt cx="7754317" cy="373389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597969A-3C45-4F75-936F-9F17D5FB784E}"/>
                </a:ext>
              </a:extLst>
            </p:cNvPr>
            <p:cNvSpPr/>
            <p:nvPr/>
          </p:nvSpPr>
          <p:spPr>
            <a:xfrm>
              <a:off x="4100383" y="3570945"/>
              <a:ext cx="7323738" cy="3733897"/>
            </a:xfrm>
            <a:custGeom>
              <a:avLst/>
              <a:gdLst/>
              <a:ahLst/>
              <a:cxnLst/>
              <a:rect l="l" t="t" r="r" b="b"/>
              <a:pathLst>
                <a:path w="7297953" h="1144961">
                  <a:moveTo>
                    <a:pt x="6359054" y="1133773"/>
                  </a:moveTo>
                  <a:cubicBezTo>
                    <a:pt x="6359054" y="1133773"/>
                    <a:pt x="5939301" y="1144961"/>
                    <a:pt x="5476716" y="1142339"/>
                  </a:cubicBezTo>
                  <a:cubicBezTo>
                    <a:pt x="2623071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592190" y="7673"/>
                  </a:cubicBezTo>
                  <a:cubicBezTo>
                    <a:pt x="5720374" y="0"/>
                    <a:pt x="6184302" y="7673"/>
                    <a:pt x="6184302" y="7673"/>
                  </a:cubicBezTo>
                  <a:cubicBezTo>
                    <a:pt x="6552609" y="15152"/>
                    <a:pt x="6915922" y="84484"/>
                    <a:pt x="7113662" y="207066"/>
                  </a:cubicBezTo>
                  <a:cubicBezTo>
                    <a:pt x="7264679" y="300683"/>
                    <a:pt x="7297953" y="425358"/>
                    <a:pt x="7288813" y="577261"/>
                  </a:cubicBezTo>
                  <a:lnTo>
                    <a:pt x="7288813" y="577262"/>
                  </a:lnTo>
                  <a:cubicBezTo>
                    <a:pt x="7288813" y="891835"/>
                    <a:pt x="7005817" y="1105932"/>
                    <a:pt x="6359054" y="1133773"/>
                  </a:cubicBezTo>
                  <a:close/>
                </a:path>
              </a:pathLst>
            </a:custGeom>
            <a:solidFill>
              <a:srgbClr val="FFFBEF"/>
            </a:solidFill>
          </p:spPr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3303A7-DAF7-41D7-A64B-5697668045EC}"/>
                </a:ext>
              </a:extLst>
            </p:cNvPr>
            <p:cNvSpPr txBox="1"/>
            <p:nvPr/>
          </p:nvSpPr>
          <p:spPr>
            <a:xfrm>
              <a:off x="3863162" y="3700243"/>
              <a:ext cx="7754317" cy="32444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mới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Tiết 30: </a:t>
              </a:r>
              <a:r>
                <a:rPr lang="en-US" sz="3600" b="1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tập </a:t>
              </a:r>
              <a:r>
                <a:rPr kumimoji="0" lang="vi-VN" sz="36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hát</a:t>
              </a: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36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36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đọc</a:t>
              </a: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36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nhạc</a:t>
              </a: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36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dụng</a:t>
              </a: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– </a:t>
              </a:r>
              <a:r>
                <a:rPr kumimoji="0" lang="vi-VN" sz="36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sáng</a:t>
              </a: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36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tạo</a:t>
              </a: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663059-435B-49A5-A07A-C97FF95A4BBA}"/>
              </a:ext>
            </a:extLst>
          </p:cNvPr>
          <p:cNvGrpSpPr/>
          <p:nvPr/>
        </p:nvGrpSpPr>
        <p:grpSpPr>
          <a:xfrm>
            <a:off x="1529156" y="2476403"/>
            <a:ext cx="7323738" cy="3733897"/>
            <a:chOff x="2494439" y="3570945"/>
            <a:chExt cx="7323738" cy="3733897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1FDA5B3-DB7A-4EA1-BADF-AB76DCB339B7}"/>
                </a:ext>
              </a:extLst>
            </p:cNvPr>
            <p:cNvSpPr/>
            <p:nvPr/>
          </p:nvSpPr>
          <p:spPr>
            <a:xfrm>
              <a:off x="2494439" y="3570945"/>
              <a:ext cx="7323738" cy="3733897"/>
            </a:xfrm>
            <a:custGeom>
              <a:avLst/>
              <a:gdLst/>
              <a:ahLst/>
              <a:cxnLst/>
              <a:rect l="l" t="t" r="r" b="b"/>
              <a:pathLst>
                <a:path w="7297953" h="1144961">
                  <a:moveTo>
                    <a:pt x="6359054" y="1133773"/>
                  </a:moveTo>
                  <a:cubicBezTo>
                    <a:pt x="6359054" y="1133773"/>
                    <a:pt x="5939301" y="1144961"/>
                    <a:pt x="5476716" y="1142339"/>
                  </a:cubicBezTo>
                  <a:cubicBezTo>
                    <a:pt x="2623071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592190" y="7673"/>
                  </a:cubicBezTo>
                  <a:cubicBezTo>
                    <a:pt x="5720374" y="0"/>
                    <a:pt x="6184302" y="7673"/>
                    <a:pt x="6184302" y="7673"/>
                  </a:cubicBezTo>
                  <a:cubicBezTo>
                    <a:pt x="6552609" y="15152"/>
                    <a:pt x="6915922" y="84484"/>
                    <a:pt x="7113662" y="207066"/>
                  </a:cubicBezTo>
                  <a:cubicBezTo>
                    <a:pt x="7264679" y="300683"/>
                    <a:pt x="7297953" y="425358"/>
                    <a:pt x="7288813" y="577261"/>
                  </a:cubicBezTo>
                  <a:lnTo>
                    <a:pt x="7288813" y="577262"/>
                  </a:lnTo>
                  <a:cubicBezTo>
                    <a:pt x="7288813" y="891835"/>
                    <a:pt x="7005817" y="1105932"/>
                    <a:pt x="6359054" y="1133773"/>
                  </a:cubicBezTo>
                  <a:close/>
                </a:path>
              </a:pathLst>
            </a:custGeom>
            <a:solidFill>
              <a:srgbClr val="FFFBEF"/>
            </a:solidFill>
          </p:spPr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40C0FE-1457-464E-A5B3-3B7ED9B5D45B}"/>
                </a:ext>
              </a:extLst>
            </p:cNvPr>
            <p:cNvSpPr txBox="1"/>
            <p:nvPr/>
          </p:nvSpPr>
          <p:spPr>
            <a:xfrm>
              <a:off x="3031420" y="4153224"/>
              <a:ext cx="6249775" cy="2136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đọc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nhạc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hợp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kí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2">
            <a:extLst>
              <a:ext uri="{FF2B5EF4-FFF2-40B4-BE49-F238E27FC236}">
                <a16:creationId xmlns:a16="http://schemas.microsoft.com/office/drawing/2014/main" id="{E8076604-34B0-4EE0-B3D4-AA56287C104A}"/>
              </a:ext>
            </a:extLst>
          </p:cNvPr>
          <p:cNvSpPr txBox="1"/>
          <p:nvPr/>
        </p:nvSpPr>
        <p:spPr>
          <a:xfrm>
            <a:off x="5071108" y="1027336"/>
            <a:ext cx="8551030" cy="915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700"/>
              </a:lnSpc>
              <a:spcBef>
                <a:spcPct val="0"/>
              </a:spcBef>
            </a:pPr>
            <a:r>
              <a:rPr lang="en-US" sz="6000" b="1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id="{73FC79E7-31E9-4D9A-996C-7C4490A7E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42572" y="5542158"/>
            <a:ext cx="12404813" cy="47448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0CA274D-098D-44AF-91C4-EC6D1A7CF7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1700" y="216408"/>
            <a:ext cx="13944600" cy="9854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4718A-377E-4FD0-9514-5BCC7D9619DD}"/>
              </a:ext>
            </a:extLst>
          </p:cNvPr>
          <p:cNvSpPr txBox="1"/>
          <p:nvPr/>
        </p:nvSpPr>
        <p:spPr>
          <a:xfrm>
            <a:off x="5181600" y="3238500"/>
            <a:ext cx="7308316" cy="447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D426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I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vi-VN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01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40912" cy="20193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9F25003-0103-4DB6-915B-632D677DF9BE}"/>
              </a:ext>
            </a:extLst>
          </p:cNvPr>
          <p:cNvSpPr txBox="1"/>
          <p:nvPr/>
        </p:nvSpPr>
        <p:spPr>
          <a:xfrm>
            <a:off x="2215991" y="419100"/>
            <a:ext cx="1385601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hãy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đọc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đệm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chậm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E18690-D116-4DCC-B80D-21F1DE99C55F}"/>
              </a:ext>
            </a:extLst>
          </p:cNvPr>
          <p:cNvGrpSpPr/>
          <p:nvPr/>
        </p:nvGrpSpPr>
        <p:grpSpPr>
          <a:xfrm>
            <a:off x="464283" y="2324100"/>
            <a:ext cx="17353376" cy="2458751"/>
            <a:chOff x="934624" y="3109037"/>
            <a:chExt cx="17353376" cy="245875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7DF999C-300A-48CE-BDF0-D00C26982644}"/>
                </a:ext>
              </a:extLst>
            </p:cNvPr>
            <p:cNvGrpSpPr/>
            <p:nvPr/>
          </p:nvGrpSpPr>
          <p:grpSpPr>
            <a:xfrm>
              <a:off x="934624" y="3109037"/>
              <a:ext cx="17353376" cy="2458751"/>
              <a:chOff x="1261942" y="3217204"/>
              <a:chExt cx="17353376" cy="2458751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632C9FD6-B252-451A-AF6C-AB1917BFD713}"/>
                  </a:ext>
                </a:extLst>
              </p:cNvPr>
              <p:cNvGrpSpPr/>
              <p:nvPr/>
            </p:nvGrpSpPr>
            <p:grpSpPr>
              <a:xfrm>
                <a:off x="1261942" y="3217204"/>
                <a:ext cx="17353376" cy="2458751"/>
                <a:chOff x="266786" y="4473430"/>
                <a:chExt cx="19475996" cy="2074571"/>
              </a:xfrm>
            </p:grpSpPr>
            <p:pic>
              <p:nvPicPr>
                <p:cNvPr id="69" name="Picture 17">
                  <a:extLst>
                    <a:ext uri="{FF2B5EF4-FFF2-40B4-BE49-F238E27FC236}">
                      <a16:creationId xmlns:a16="http://schemas.microsoft.com/office/drawing/2014/main" id="{B02853F0-577A-4630-9F4D-7074612A72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r="1876"/>
                <a:stretch/>
              </p:blipFill>
              <p:spPr>
                <a:xfrm>
                  <a:off x="266786" y="4862027"/>
                  <a:ext cx="19475996" cy="1195113"/>
                </a:xfrm>
                <a:prstGeom prst="rect">
                  <a:avLst/>
                </a:prstGeom>
              </p:spPr>
            </p:pic>
            <p:pic>
              <p:nvPicPr>
                <p:cNvPr id="70" name="Picture 7">
                  <a:extLst>
                    <a:ext uri="{FF2B5EF4-FFF2-40B4-BE49-F238E27FC236}">
                      <a16:creationId xmlns:a16="http://schemas.microsoft.com/office/drawing/2014/main" id="{CF85CA67-D4B1-4E2B-B58B-09B5BA38F2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1236129">
                  <a:off x="839969" y="4473430"/>
                  <a:ext cx="1114984" cy="2074571"/>
                </a:xfrm>
                <a:prstGeom prst="rect">
                  <a:avLst/>
                </a:prstGeom>
              </p:spPr>
            </p:pic>
          </p:grpSp>
          <p:pic>
            <p:nvPicPr>
              <p:cNvPr id="67" name="Picture 11">
                <a:extLst>
                  <a:ext uri="{FF2B5EF4-FFF2-40B4-BE49-F238E27FC236}">
                    <a16:creationId xmlns:a16="http://schemas.microsoft.com/office/drawing/2014/main" id="{9D0809A5-0E90-439F-8922-1BC99BA5E3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091298" y="4346683"/>
                <a:ext cx="543909" cy="708206"/>
              </a:xfrm>
              <a:prstGeom prst="rect">
                <a:avLst/>
              </a:prstGeom>
            </p:spPr>
          </p:pic>
          <p:pic>
            <p:nvPicPr>
              <p:cNvPr id="68" name="Picture 10">
                <a:extLst>
                  <a:ext uri="{FF2B5EF4-FFF2-40B4-BE49-F238E27FC236}">
                    <a16:creationId xmlns:a16="http://schemas.microsoft.com/office/drawing/2014/main" id="{BF03B440-BFC1-4A98-B1FD-D5203FF07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090743" y="3704587"/>
                <a:ext cx="540861" cy="706273"/>
              </a:xfrm>
              <a:prstGeom prst="rect">
                <a:avLst/>
              </a:prstGeom>
            </p:spPr>
          </p:pic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40AF767-A75B-4A8B-A4BA-8FC266A3F1E6}"/>
                </a:ext>
              </a:extLst>
            </p:cNvPr>
            <p:cNvCxnSpPr>
              <a:cxnSpLocks/>
            </p:cNvCxnSpPr>
            <p:nvPr/>
          </p:nvCxnSpPr>
          <p:spPr>
            <a:xfrm>
              <a:off x="6172200" y="3584914"/>
              <a:ext cx="0" cy="136612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820ACD2-E65F-45C1-8BAF-040AA1B3D088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3584914"/>
              <a:ext cx="0" cy="139921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9503F6-2458-49B9-84D6-7F6C9550012F}"/>
                </a:ext>
              </a:extLst>
            </p:cNvPr>
            <p:cNvCxnSpPr>
              <a:cxnSpLocks/>
            </p:cNvCxnSpPr>
            <p:nvPr/>
          </p:nvCxnSpPr>
          <p:spPr>
            <a:xfrm>
              <a:off x="15544800" y="3603088"/>
              <a:ext cx="0" cy="134363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487DB88-8312-49CB-A2DC-90BB82D60FF9}"/>
                </a:ext>
              </a:extLst>
            </p:cNvPr>
            <p:cNvGrpSpPr/>
            <p:nvPr/>
          </p:nvGrpSpPr>
          <p:grpSpPr>
            <a:xfrm>
              <a:off x="3657600" y="3848100"/>
              <a:ext cx="814348" cy="1622542"/>
              <a:chOff x="3657600" y="3947731"/>
              <a:chExt cx="814348" cy="1622542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D1E323C-B71E-47B7-BAFF-7797B00B3D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7600" y="5372100"/>
                <a:ext cx="814348" cy="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65" name="Picture 17">
                <a:extLst>
                  <a:ext uri="{FF2B5EF4-FFF2-40B4-BE49-F238E27FC236}">
                    <a16:creationId xmlns:a16="http://schemas.microsoft.com/office/drawing/2014/main" id="{A9786D89-601F-4D46-BFD7-9DCE6B343A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-16399" t="7411" r="-1"/>
              <a:stretch/>
            </p:blipFill>
            <p:spPr>
              <a:xfrm>
                <a:off x="3737591" y="3947731"/>
                <a:ext cx="543909" cy="1622542"/>
              </a:xfrm>
              <a:prstGeom prst="rect">
                <a:avLst/>
              </a:prstGeom>
            </p:spPr>
          </p:pic>
        </p:grpSp>
        <p:pic>
          <p:nvPicPr>
            <p:cNvPr id="51" name="Picture 17">
              <a:extLst>
                <a:ext uri="{FF2B5EF4-FFF2-40B4-BE49-F238E27FC236}">
                  <a16:creationId xmlns:a16="http://schemas.microsoft.com/office/drawing/2014/main" id="{F7ABDC29-BDF3-41F4-B5B8-E8ECA23F4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-16399" t="-217" r="-1"/>
            <a:stretch/>
          </p:blipFill>
          <p:spPr>
            <a:xfrm>
              <a:off x="5104280" y="3577416"/>
              <a:ext cx="543909" cy="1756216"/>
            </a:xfrm>
            <a:prstGeom prst="rect">
              <a:avLst/>
            </a:prstGeom>
          </p:spPr>
        </p:pic>
        <p:pic>
          <p:nvPicPr>
            <p:cNvPr id="52" name="Picture 17">
              <a:extLst>
                <a:ext uri="{FF2B5EF4-FFF2-40B4-BE49-F238E27FC236}">
                  <a16:creationId xmlns:a16="http://schemas.microsoft.com/office/drawing/2014/main" id="{1DD0DFA9-0B1A-453D-A351-D738DD4F25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-6994" t="4722"/>
            <a:stretch/>
          </p:blipFill>
          <p:spPr>
            <a:xfrm>
              <a:off x="6848483" y="3473848"/>
              <a:ext cx="499959" cy="1669652"/>
            </a:xfrm>
            <a:prstGeom prst="rect">
              <a:avLst/>
            </a:prstGeom>
          </p:spPr>
        </p:pic>
        <p:pic>
          <p:nvPicPr>
            <p:cNvPr id="53" name="Picture 4">
              <a:extLst>
                <a:ext uri="{FF2B5EF4-FFF2-40B4-BE49-F238E27FC236}">
                  <a16:creationId xmlns:a16="http://schemas.microsoft.com/office/drawing/2014/main" id="{52B8AEF6-3AE6-4998-A431-46A967000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8153400" y="3833109"/>
              <a:ext cx="349714" cy="840153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3F205AF-1222-4537-A45A-0EE516BC3CBD}"/>
                </a:ext>
              </a:extLst>
            </p:cNvPr>
            <p:cNvGrpSpPr/>
            <p:nvPr/>
          </p:nvGrpSpPr>
          <p:grpSpPr>
            <a:xfrm>
              <a:off x="9427323" y="3449693"/>
              <a:ext cx="2155077" cy="1693807"/>
              <a:chOff x="9427323" y="3449693"/>
              <a:chExt cx="2155077" cy="1693807"/>
            </a:xfrm>
          </p:grpSpPr>
          <p:pic>
            <p:nvPicPr>
              <p:cNvPr id="61" name="Picture 17">
                <a:extLst>
                  <a:ext uri="{FF2B5EF4-FFF2-40B4-BE49-F238E27FC236}">
                    <a16:creationId xmlns:a16="http://schemas.microsoft.com/office/drawing/2014/main" id="{D6AC15AD-30E6-4891-AE17-A33B9FCB0D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-6994" t="4722"/>
              <a:stretch/>
            </p:blipFill>
            <p:spPr>
              <a:xfrm>
                <a:off x="9427323" y="3449693"/>
                <a:ext cx="499959" cy="1669652"/>
              </a:xfrm>
              <a:prstGeom prst="rect">
                <a:avLst/>
              </a:prstGeom>
            </p:spPr>
          </p:pic>
          <p:pic>
            <p:nvPicPr>
              <p:cNvPr id="62" name="Picture 17">
                <a:extLst>
                  <a:ext uri="{FF2B5EF4-FFF2-40B4-BE49-F238E27FC236}">
                    <a16:creationId xmlns:a16="http://schemas.microsoft.com/office/drawing/2014/main" id="{1CC470B3-12B7-4367-8795-5E3CA68E1B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-6994" t="4722"/>
              <a:stretch/>
            </p:blipFill>
            <p:spPr>
              <a:xfrm>
                <a:off x="11082441" y="3473848"/>
                <a:ext cx="499959" cy="1669652"/>
              </a:xfrm>
              <a:prstGeom prst="rect">
                <a:avLst/>
              </a:prstGeom>
            </p:spPr>
          </p:pic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D7165C2-86E6-4E2C-A832-84289237B7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82147" y="3497408"/>
                <a:ext cx="1700253" cy="0"/>
              </a:xfrm>
              <a:prstGeom prst="line">
                <a:avLst/>
              </a:prstGeom>
              <a:ln w="9842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1501084-F00C-4E6B-B968-50BBF5EE961A}"/>
                </a:ext>
              </a:extLst>
            </p:cNvPr>
            <p:cNvGrpSpPr/>
            <p:nvPr/>
          </p:nvGrpSpPr>
          <p:grpSpPr>
            <a:xfrm>
              <a:off x="12283964" y="3321448"/>
              <a:ext cx="2236795" cy="1797897"/>
              <a:chOff x="9834526" y="3321448"/>
              <a:chExt cx="2236795" cy="1797897"/>
            </a:xfrm>
          </p:grpSpPr>
          <p:pic>
            <p:nvPicPr>
              <p:cNvPr id="58" name="Picture 17">
                <a:extLst>
                  <a:ext uri="{FF2B5EF4-FFF2-40B4-BE49-F238E27FC236}">
                    <a16:creationId xmlns:a16="http://schemas.microsoft.com/office/drawing/2014/main" id="{55682A91-C36A-4736-AD0E-8C0119F678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-6994" t="4722"/>
              <a:stretch/>
            </p:blipFill>
            <p:spPr>
              <a:xfrm>
                <a:off x="9834526" y="3449693"/>
                <a:ext cx="499959" cy="1669652"/>
              </a:xfrm>
              <a:prstGeom prst="rect">
                <a:avLst/>
              </a:prstGeom>
            </p:spPr>
          </p:pic>
          <p:pic>
            <p:nvPicPr>
              <p:cNvPr id="59" name="Picture 17">
                <a:extLst>
                  <a:ext uri="{FF2B5EF4-FFF2-40B4-BE49-F238E27FC236}">
                    <a16:creationId xmlns:a16="http://schemas.microsoft.com/office/drawing/2014/main" id="{D1E4C86E-06F4-4EF6-B43B-A5E4F9FD74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-6994" t="4722"/>
              <a:stretch/>
            </p:blipFill>
            <p:spPr>
              <a:xfrm>
                <a:off x="11571362" y="3321448"/>
                <a:ext cx="499959" cy="1669652"/>
              </a:xfrm>
              <a:prstGeom prst="rect">
                <a:avLst/>
              </a:prstGeom>
            </p:spPr>
          </p:pic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60BF94B-0F54-4CBF-A2EE-6AF5C82073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87000" y="3321448"/>
                <a:ext cx="1784321" cy="175960"/>
              </a:xfrm>
              <a:prstGeom prst="line">
                <a:avLst/>
              </a:prstGeom>
              <a:ln w="9842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17">
              <a:extLst>
                <a:ext uri="{FF2B5EF4-FFF2-40B4-BE49-F238E27FC236}">
                  <a16:creationId xmlns:a16="http://schemas.microsoft.com/office/drawing/2014/main" id="{BFE33DCB-3E6B-475B-BADC-573DD8CC5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-6994" t="4722"/>
            <a:stretch/>
          </p:blipFill>
          <p:spPr>
            <a:xfrm>
              <a:off x="15959241" y="3138147"/>
              <a:ext cx="499959" cy="1669652"/>
            </a:xfrm>
            <a:prstGeom prst="rect">
              <a:avLst/>
            </a:prstGeom>
          </p:spPr>
        </p:pic>
        <p:pic>
          <p:nvPicPr>
            <p:cNvPr id="57" name="Picture 4">
              <a:extLst>
                <a:ext uri="{FF2B5EF4-FFF2-40B4-BE49-F238E27FC236}">
                  <a16:creationId xmlns:a16="http://schemas.microsoft.com/office/drawing/2014/main" id="{1FFDCC65-CEAF-4DD8-9143-FC5BB4EB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7328686" y="3860999"/>
              <a:ext cx="349714" cy="84015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4E1BCFD-9B2D-4DAC-9688-727FCA625F08}"/>
              </a:ext>
            </a:extLst>
          </p:cNvPr>
          <p:cNvGrpSpPr/>
          <p:nvPr/>
        </p:nvGrpSpPr>
        <p:grpSpPr>
          <a:xfrm>
            <a:off x="464282" y="5822242"/>
            <a:ext cx="17671317" cy="2549685"/>
            <a:chOff x="934623" y="3018103"/>
            <a:chExt cx="17671317" cy="2549685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0DD6092-9041-44C0-8C68-8A7BDAD4F4C6}"/>
                </a:ext>
              </a:extLst>
            </p:cNvPr>
            <p:cNvGrpSpPr/>
            <p:nvPr/>
          </p:nvGrpSpPr>
          <p:grpSpPr>
            <a:xfrm>
              <a:off x="934623" y="3109037"/>
              <a:ext cx="17671317" cy="2458751"/>
              <a:chOff x="1261941" y="3217204"/>
              <a:chExt cx="17671317" cy="245875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F525CE44-928C-4615-95E4-D853EC7F18DF}"/>
                  </a:ext>
                </a:extLst>
              </p:cNvPr>
              <p:cNvGrpSpPr/>
              <p:nvPr/>
            </p:nvGrpSpPr>
            <p:grpSpPr>
              <a:xfrm>
                <a:off x="1261941" y="3217204"/>
                <a:ext cx="17671317" cy="2458751"/>
                <a:chOff x="266785" y="4473430"/>
                <a:chExt cx="19832827" cy="2074571"/>
              </a:xfrm>
            </p:grpSpPr>
            <p:pic>
              <p:nvPicPr>
                <p:cNvPr id="95" name="Picture 17">
                  <a:extLst>
                    <a:ext uri="{FF2B5EF4-FFF2-40B4-BE49-F238E27FC236}">
                      <a16:creationId xmlns:a16="http://schemas.microsoft.com/office/drawing/2014/main" id="{97895616-81DE-4628-856E-E08769755E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r="78"/>
                <a:stretch/>
              </p:blipFill>
              <p:spPr>
                <a:xfrm>
                  <a:off x="266785" y="4862027"/>
                  <a:ext cx="19832827" cy="1195113"/>
                </a:xfrm>
                <a:prstGeom prst="rect">
                  <a:avLst/>
                </a:prstGeom>
              </p:spPr>
            </p:pic>
            <p:pic>
              <p:nvPicPr>
                <p:cNvPr id="96" name="Picture 7">
                  <a:extLst>
                    <a:ext uri="{FF2B5EF4-FFF2-40B4-BE49-F238E27FC236}">
                      <a16:creationId xmlns:a16="http://schemas.microsoft.com/office/drawing/2014/main" id="{128565F2-E310-48BC-A764-DB1E3BC2FC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 rot="1236129">
                  <a:off x="839969" y="4473430"/>
                  <a:ext cx="1114984" cy="2074571"/>
                </a:xfrm>
                <a:prstGeom prst="rect">
                  <a:avLst/>
                </a:prstGeom>
              </p:spPr>
            </p:pic>
          </p:grpSp>
          <p:pic>
            <p:nvPicPr>
              <p:cNvPr id="93" name="Picture 11">
                <a:extLst>
                  <a:ext uri="{FF2B5EF4-FFF2-40B4-BE49-F238E27FC236}">
                    <a16:creationId xmlns:a16="http://schemas.microsoft.com/office/drawing/2014/main" id="{C4C9E498-FFB1-4F19-9670-6221EEFB5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091298" y="4346683"/>
                <a:ext cx="543909" cy="708206"/>
              </a:xfrm>
              <a:prstGeom prst="rect">
                <a:avLst/>
              </a:prstGeom>
            </p:spPr>
          </p:pic>
          <p:pic>
            <p:nvPicPr>
              <p:cNvPr id="94" name="Picture 10">
                <a:extLst>
                  <a:ext uri="{FF2B5EF4-FFF2-40B4-BE49-F238E27FC236}">
                    <a16:creationId xmlns:a16="http://schemas.microsoft.com/office/drawing/2014/main" id="{95F818C4-3860-4BFA-9A22-2149103079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090743" y="3704587"/>
                <a:ext cx="540861" cy="706273"/>
              </a:xfrm>
              <a:prstGeom prst="rect">
                <a:avLst/>
              </a:prstGeom>
            </p:spPr>
          </p:pic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B57973E-EC31-4942-BCFC-D7DAA30A993E}"/>
                </a:ext>
              </a:extLst>
            </p:cNvPr>
            <p:cNvCxnSpPr>
              <a:cxnSpLocks/>
            </p:cNvCxnSpPr>
            <p:nvPr/>
          </p:nvCxnSpPr>
          <p:spPr>
            <a:xfrm>
              <a:off x="6172200" y="3584914"/>
              <a:ext cx="0" cy="136612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21FAFE0-1DD8-4B96-B60E-21DB8005277B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3584914"/>
              <a:ext cx="0" cy="139921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09DE865-3BD9-4C0D-8B0F-FE33D3F28019}"/>
                </a:ext>
              </a:extLst>
            </p:cNvPr>
            <p:cNvCxnSpPr>
              <a:cxnSpLocks/>
            </p:cNvCxnSpPr>
            <p:nvPr/>
          </p:nvCxnSpPr>
          <p:spPr>
            <a:xfrm>
              <a:off x="15544800" y="3603088"/>
              <a:ext cx="0" cy="134363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844AE46-56A7-49A1-9DA4-B3E347360C1E}"/>
                </a:ext>
              </a:extLst>
            </p:cNvPr>
            <p:cNvGrpSpPr/>
            <p:nvPr/>
          </p:nvGrpSpPr>
          <p:grpSpPr>
            <a:xfrm>
              <a:off x="3966228" y="3018103"/>
              <a:ext cx="12734713" cy="2254366"/>
              <a:chOff x="3966228" y="3117734"/>
              <a:chExt cx="12734713" cy="2254366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13E87BF-6408-407B-B1B7-E82100A9DB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886593" y="5372100"/>
                <a:ext cx="814348" cy="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91" name="Picture 17">
                <a:extLst>
                  <a:ext uri="{FF2B5EF4-FFF2-40B4-BE49-F238E27FC236}">
                    <a16:creationId xmlns:a16="http://schemas.microsoft.com/office/drawing/2014/main" id="{508DEDE2-19F0-4EF9-B6F4-A389726DA3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-16399" t="7411" r="-1"/>
              <a:stretch/>
            </p:blipFill>
            <p:spPr>
              <a:xfrm>
                <a:off x="3966228" y="3117734"/>
                <a:ext cx="543909" cy="1622542"/>
              </a:xfrm>
              <a:prstGeom prst="rect">
                <a:avLst/>
              </a:prstGeom>
            </p:spPr>
          </p:pic>
        </p:grpSp>
        <p:pic>
          <p:nvPicPr>
            <p:cNvPr id="77" name="Picture 17">
              <a:extLst>
                <a:ext uri="{FF2B5EF4-FFF2-40B4-BE49-F238E27FC236}">
                  <a16:creationId xmlns:a16="http://schemas.microsoft.com/office/drawing/2014/main" id="{AC45F8D9-04DE-4D53-8DB9-AB3C7FC92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-16399" t="-217" r="-1"/>
            <a:stretch/>
          </p:blipFill>
          <p:spPr>
            <a:xfrm>
              <a:off x="5181004" y="3071448"/>
              <a:ext cx="543909" cy="1756216"/>
            </a:xfrm>
            <a:prstGeom prst="rect">
              <a:avLst/>
            </a:prstGeom>
          </p:spPr>
        </p:pic>
        <p:pic>
          <p:nvPicPr>
            <p:cNvPr id="78" name="Picture 17">
              <a:extLst>
                <a:ext uri="{FF2B5EF4-FFF2-40B4-BE49-F238E27FC236}">
                  <a16:creationId xmlns:a16="http://schemas.microsoft.com/office/drawing/2014/main" id="{CE6B9B88-3F58-4627-AD81-7DC295D7B3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-6994" t="4722"/>
            <a:stretch/>
          </p:blipFill>
          <p:spPr>
            <a:xfrm>
              <a:off x="6848483" y="3357988"/>
              <a:ext cx="499959" cy="1669652"/>
            </a:xfrm>
            <a:prstGeom prst="rect">
              <a:avLst/>
            </a:prstGeom>
          </p:spPr>
        </p:pic>
        <p:pic>
          <p:nvPicPr>
            <p:cNvPr id="79" name="Picture 4">
              <a:extLst>
                <a:ext uri="{FF2B5EF4-FFF2-40B4-BE49-F238E27FC236}">
                  <a16:creationId xmlns:a16="http://schemas.microsoft.com/office/drawing/2014/main" id="{C960719C-09D2-4E4E-AC97-C5AFD5E56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8153400" y="3833109"/>
              <a:ext cx="349714" cy="840153"/>
            </a:xfrm>
            <a:prstGeom prst="rect">
              <a:avLst/>
            </a:prstGeom>
          </p:spPr>
        </p:pic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816605A-A5DA-48E9-A244-1997B3E7BC7D}"/>
                </a:ext>
              </a:extLst>
            </p:cNvPr>
            <p:cNvGrpSpPr/>
            <p:nvPr/>
          </p:nvGrpSpPr>
          <p:grpSpPr>
            <a:xfrm>
              <a:off x="9427323" y="3449693"/>
              <a:ext cx="2155077" cy="1693807"/>
              <a:chOff x="9427323" y="3449693"/>
              <a:chExt cx="2155077" cy="1693807"/>
            </a:xfrm>
          </p:grpSpPr>
          <p:pic>
            <p:nvPicPr>
              <p:cNvPr id="87" name="Picture 17">
                <a:extLst>
                  <a:ext uri="{FF2B5EF4-FFF2-40B4-BE49-F238E27FC236}">
                    <a16:creationId xmlns:a16="http://schemas.microsoft.com/office/drawing/2014/main" id="{205C889E-D2A7-486B-A452-1619843EC7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-6994" t="4722"/>
              <a:stretch/>
            </p:blipFill>
            <p:spPr>
              <a:xfrm>
                <a:off x="9427323" y="3449693"/>
                <a:ext cx="499959" cy="1669652"/>
              </a:xfrm>
              <a:prstGeom prst="rect">
                <a:avLst/>
              </a:prstGeom>
            </p:spPr>
          </p:pic>
          <p:pic>
            <p:nvPicPr>
              <p:cNvPr id="88" name="Picture 17">
                <a:extLst>
                  <a:ext uri="{FF2B5EF4-FFF2-40B4-BE49-F238E27FC236}">
                    <a16:creationId xmlns:a16="http://schemas.microsoft.com/office/drawing/2014/main" id="{064E8905-A8A4-4FC7-B429-73741859CB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-6994" t="4722"/>
              <a:stretch/>
            </p:blipFill>
            <p:spPr>
              <a:xfrm>
                <a:off x="11082441" y="3473848"/>
                <a:ext cx="499959" cy="1669652"/>
              </a:xfrm>
              <a:prstGeom prst="rect">
                <a:avLst/>
              </a:prstGeom>
            </p:spPr>
          </p:pic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EC383BD-5E5C-46C0-8D6F-C15EC88E5A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82147" y="3497408"/>
                <a:ext cx="1700253" cy="0"/>
              </a:xfrm>
              <a:prstGeom prst="line">
                <a:avLst/>
              </a:prstGeom>
              <a:ln w="9842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307F0BC-8F76-4ED8-801A-647638CAA62F}"/>
                </a:ext>
              </a:extLst>
            </p:cNvPr>
            <p:cNvGrpSpPr/>
            <p:nvPr/>
          </p:nvGrpSpPr>
          <p:grpSpPr>
            <a:xfrm>
              <a:off x="12283964" y="3669536"/>
              <a:ext cx="2236795" cy="1669652"/>
              <a:chOff x="9834526" y="3669536"/>
              <a:chExt cx="2236795" cy="1669652"/>
            </a:xfrm>
          </p:grpSpPr>
          <p:pic>
            <p:nvPicPr>
              <p:cNvPr id="84" name="Picture 17">
                <a:extLst>
                  <a:ext uri="{FF2B5EF4-FFF2-40B4-BE49-F238E27FC236}">
                    <a16:creationId xmlns:a16="http://schemas.microsoft.com/office/drawing/2014/main" id="{0709384F-E573-437A-8476-627CCD9A3D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-6994" t="4722"/>
              <a:stretch/>
            </p:blipFill>
            <p:spPr>
              <a:xfrm>
                <a:off x="9834526" y="3669536"/>
                <a:ext cx="499959" cy="1669652"/>
              </a:xfrm>
              <a:prstGeom prst="rect">
                <a:avLst/>
              </a:prstGeom>
            </p:spPr>
          </p:pic>
          <p:pic>
            <p:nvPicPr>
              <p:cNvPr id="85" name="Picture 17">
                <a:extLst>
                  <a:ext uri="{FF2B5EF4-FFF2-40B4-BE49-F238E27FC236}">
                    <a16:creationId xmlns:a16="http://schemas.microsoft.com/office/drawing/2014/main" id="{A972D099-5B6A-49E7-8236-D94329C9B4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-6994" t="4722"/>
              <a:stretch/>
            </p:blipFill>
            <p:spPr>
              <a:xfrm>
                <a:off x="11571362" y="3669536"/>
                <a:ext cx="499959" cy="1669652"/>
              </a:xfrm>
              <a:prstGeom prst="rect">
                <a:avLst/>
              </a:prstGeom>
            </p:spPr>
          </p:pic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D21B5DE5-5C09-4D28-B20E-96468ED7C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7000" y="3669536"/>
                <a:ext cx="1784321" cy="0"/>
              </a:xfrm>
              <a:prstGeom prst="line">
                <a:avLst/>
              </a:prstGeom>
              <a:ln w="9842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82" name="Picture 17">
              <a:extLst>
                <a:ext uri="{FF2B5EF4-FFF2-40B4-BE49-F238E27FC236}">
                  <a16:creationId xmlns:a16="http://schemas.microsoft.com/office/drawing/2014/main" id="{D9F5AB80-DC04-499D-B6BF-822F62235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-6994" t="4722"/>
            <a:stretch/>
          </p:blipFill>
          <p:spPr>
            <a:xfrm>
              <a:off x="16043787" y="3782086"/>
              <a:ext cx="499959" cy="1669652"/>
            </a:xfrm>
            <a:prstGeom prst="rect">
              <a:avLst/>
            </a:prstGeom>
          </p:spPr>
        </p:pic>
        <p:pic>
          <p:nvPicPr>
            <p:cNvPr id="83" name="Picture 4">
              <a:extLst>
                <a:ext uri="{FF2B5EF4-FFF2-40B4-BE49-F238E27FC236}">
                  <a16:creationId xmlns:a16="http://schemas.microsoft.com/office/drawing/2014/main" id="{977131B6-DA8A-4DA9-B4D9-28EA0DD5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7328686" y="3860999"/>
              <a:ext cx="349714" cy="840153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653855A-4793-45F4-870D-3783889A384B}"/>
              </a:ext>
            </a:extLst>
          </p:cNvPr>
          <p:cNvGrpSpPr/>
          <p:nvPr/>
        </p:nvGrpSpPr>
        <p:grpSpPr>
          <a:xfrm>
            <a:off x="2932688" y="4478051"/>
            <a:ext cx="13492082" cy="975748"/>
            <a:chOff x="2932688" y="4921055"/>
            <a:chExt cx="13492082" cy="975748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873CA4D4-3926-4DAF-B4C4-E313A531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688" y="5030500"/>
              <a:ext cx="1213032" cy="802774"/>
            </a:xfrm>
            <a:prstGeom prst="rect">
              <a:avLst/>
            </a:prstGeom>
          </p:spPr>
        </p:pic>
        <p:pic>
          <p:nvPicPr>
            <p:cNvPr id="99" name="Picture 98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205E4FFF-8766-474A-B33F-ACA82E9CA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143" y="4980488"/>
              <a:ext cx="1115457" cy="902567"/>
            </a:xfrm>
            <a:prstGeom prst="rect">
              <a:avLst/>
            </a:prstGeom>
          </p:spPr>
        </p:pic>
        <p:pic>
          <p:nvPicPr>
            <p:cNvPr id="100" name="Picture 99" descr="A picture containing text, black&#10;&#10;Description automatically generated">
              <a:extLst>
                <a:ext uri="{FF2B5EF4-FFF2-40B4-BE49-F238E27FC236}">
                  <a16:creationId xmlns:a16="http://schemas.microsoft.com/office/drawing/2014/main" id="{5793BF4E-18CD-4F2E-B5BF-20911FB1D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834" y="5118463"/>
              <a:ext cx="1170898" cy="632019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2A0A4705-5894-4528-B693-83981A161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267" y="4921055"/>
              <a:ext cx="1175333" cy="975748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B79E40F5-8FF5-4943-B5DF-8FB547E52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5002" y="4992272"/>
              <a:ext cx="1179768" cy="793904"/>
            </a:xfrm>
            <a:prstGeom prst="rect">
              <a:avLst/>
            </a:prstGeom>
          </p:spPr>
        </p:pic>
        <p:pic>
          <p:nvPicPr>
            <p:cNvPr id="103" name="Picture 102" descr="A picture containing text, black&#10;&#10;Description automatically generated">
              <a:extLst>
                <a:ext uri="{FF2B5EF4-FFF2-40B4-BE49-F238E27FC236}">
                  <a16:creationId xmlns:a16="http://schemas.microsoft.com/office/drawing/2014/main" id="{9C03AB60-4996-4B42-BD48-E1EEF55C7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22" y="5131378"/>
              <a:ext cx="1170898" cy="632019"/>
            </a:xfrm>
            <a:prstGeom prst="rect">
              <a:avLst/>
            </a:prstGeom>
          </p:spPr>
        </p:pic>
        <p:pic>
          <p:nvPicPr>
            <p:cNvPr id="104" name="Picture 103" descr="A picture containing text, black&#10;&#10;Description automatically generated">
              <a:extLst>
                <a:ext uri="{FF2B5EF4-FFF2-40B4-BE49-F238E27FC236}">
                  <a16:creationId xmlns:a16="http://schemas.microsoft.com/office/drawing/2014/main" id="{BC9789CB-CF52-4D6B-A8A7-64CBE2288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800" y="5093244"/>
              <a:ext cx="1170898" cy="632019"/>
            </a:xfrm>
            <a:prstGeom prst="rect">
              <a:avLst/>
            </a:prstGeom>
          </p:spPr>
        </p:pic>
        <p:pic>
          <p:nvPicPr>
            <p:cNvPr id="105" name="Picture 104" descr="A picture containing text, black&#10;&#10;Description automatically generated">
              <a:extLst>
                <a:ext uri="{FF2B5EF4-FFF2-40B4-BE49-F238E27FC236}">
                  <a16:creationId xmlns:a16="http://schemas.microsoft.com/office/drawing/2014/main" id="{FC783F21-F9C4-4969-BB9E-B64C1D8D2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4502" y="5135131"/>
              <a:ext cx="1170898" cy="632019"/>
            </a:xfrm>
            <a:prstGeom prst="rect">
              <a:avLst/>
            </a:prstGeom>
          </p:spPr>
        </p:pic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0441F783-E884-472B-80C1-C2E80DF1BE8C}"/>
              </a:ext>
            </a:extLst>
          </p:cNvPr>
          <p:cNvSpPr txBox="1"/>
          <p:nvPr/>
        </p:nvSpPr>
        <p:spPr>
          <a:xfrm>
            <a:off x="3187259" y="5080107"/>
            <a:ext cx="1342434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mi           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son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6D3467C-82F3-43D6-A894-E72A64BABA9B}"/>
              </a:ext>
            </a:extLst>
          </p:cNvPr>
          <p:cNvGrpSpPr/>
          <p:nvPr/>
        </p:nvGrpSpPr>
        <p:grpSpPr>
          <a:xfrm>
            <a:off x="3009059" y="8143327"/>
            <a:ext cx="13381106" cy="1026252"/>
            <a:chOff x="3009059" y="8343900"/>
            <a:chExt cx="13381106" cy="1026252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E4EA33B6-662D-474D-845E-5858A4C66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7133" y="8563625"/>
              <a:ext cx="1213032" cy="802774"/>
            </a:xfrm>
            <a:prstGeom prst="rect">
              <a:avLst/>
            </a:prstGeom>
          </p:spPr>
        </p:pic>
        <p:pic>
          <p:nvPicPr>
            <p:cNvPr id="109" name="Picture 108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A1FE3C27-D766-4D07-8E95-41D7F0303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6403" y="8467585"/>
              <a:ext cx="1115457" cy="902567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F31B31EB-52A8-46B2-B14B-0149F2C0C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5108" y="8343900"/>
              <a:ext cx="1175333" cy="975748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9CCDE05-0019-4902-8CFF-DEEC131F6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185" y="8483459"/>
              <a:ext cx="1179768" cy="793904"/>
            </a:xfrm>
            <a:prstGeom prst="rect">
              <a:avLst/>
            </a:prstGeom>
          </p:spPr>
        </p:pic>
        <p:pic>
          <p:nvPicPr>
            <p:cNvPr id="112" name="Picture 111" descr="A picture containing text, black&#10;&#10;Description automatically generated">
              <a:extLst>
                <a:ext uri="{FF2B5EF4-FFF2-40B4-BE49-F238E27FC236}">
                  <a16:creationId xmlns:a16="http://schemas.microsoft.com/office/drawing/2014/main" id="{D5997AA4-77D9-4E78-8F00-2BEA6D7C7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2766" y="8602860"/>
              <a:ext cx="1170898" cy="632019"/>
            </a:xfrm>
            <a:prstGeom prst="rect">
              <a:avLst/>
            </a:prstGeom>
          </p:spPr>
        </p:pic>
        <p:pic>
          <p:nvPicPr>
            <p:cNvPr id="113" name="Picture 112" descr="A picture containing text, black&#10;&#10;Description automatically generated">
              <a:extLst>
                <a:ext uri="{FF2B5EF4-FFF2-40B4-BE49-F238E27FC236}">
                  <a16:creationId xmlns:a16="http://schemas.microsoft.com/office/drawing/2014/main" id="{313B6760-1D36-4FC4-823A-0478B9057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8044" y="8564726"/>
              <a:ext cx="1170898" cy="632019"/>
            </a:xfrm>
            <a:prstGeom prst="rect">
              <a:avLst/>
            </a:prstGeom>
          </p:spPr>
        </p:pic>
        <p:pic>
          <p:nvPicPr>
            <p:cNvPr id="114" name="Picture 1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31D820A-F0BC-413F-80E1-E93EAC0E8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059" y="8429614"/>
              <a:ext cx="1279225" cy="901594"/>
            </a:xfrm>
            <a:prstGeom prst="rect">
              <a:avLst/>
            </a:prstGeom>
          </p:spPr>
        </p:pic>
        <p:pic>
          <p:nvPicPr>
            <p:cNvPr id="115" name="Picture 114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CDAF7076-743B-4186-B388-61588C659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5371" y="8467585"/>
              <a:ext cx="1115457" cy="902567"/>
            </a:xfrm>
            <a:prstGeom prst="rect">
              <a:avLst/>
            </a:prstGeom>
          </p:spPr>
        </p:pic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CC644F66-C915-4E9C-ADBE-8CBFB29D279C}"/>
              </a:ext>
            </a:extLst>
          </p:cNvPr>
          <p:cNvSpPr txBox="1"/>
          <p:nvPr/>
        </p:nvSpPr>
        <p:spPr>
          <a:xfrm>
            <a:off x="3200558" y="9042507"/>
            <a:ext cx="1342434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   son   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mi    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Các-bài-tập-đọc-nhạc-lớp-2-_-Kết-nối-tri-thức-_online-video-cutter.com_">
            <a:hlinkClick r:id="" action="ppaction://media"/>
            <a:extLst>
              <a:ext uri="{FF2B5EF4-FFF2-40B4-BE49-F238E27FC236}">
                <a16:creationId xmlns:a16="http://schemas.microsoft.com/office/drawing/2014/main" id="{A3042DD3-4788-445C-B37E-DD10B04A36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0546" y="9239741"/>
            <a:ext cx="1047259" cy="104725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0416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"/>
                </p:tgtEl>
              </p:cMediaNode>
            </p:audio>
          </p:childTnLst>
        </p:cTn>
      </p:par>
    </p:tnLst>
    <p:bldLst>
      <p:bldP spid="44" grpId="0"/>
      <p:bldP spid="106" grpId="0"/>
      <p:bldP spid="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0CA274D-098D-44AF-91C4-EC6D1A7CF7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1700" y="216408"/>
            <a:ext cx="13944600" cy="9854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4718A-377E-4FD0-9514-5BCC7D9619DD}"/>
              </a:ext>
            </a:extLst>
          </p:cNvPr>
          <p:cNvSpPr txBox="1"/>
          <p:nvPr/>
        </p:nvSpPr>
        <p:spPr>
          <a:xfrm>
            <a:off x="5181600" y="3238500"/>
            <a:ext cx="7308316" cy="447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D426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II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SÁNG TẠO</a:t>
            </a:r>
            <a:endParaRPr lang="vi-VN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039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891657A-17D4-4E1D-BA34-8DEEE6CEA784}"/>
              </a:ext>
            </a:extLst>
          </p:cNvPr>
          <p:cNvSpPr txBox="1"/>
          <p:nvPr/>
        </p:nvSpPr>
        <p:spPr>
          <a:xfrm>
            <a:off x="1190642" y="571500"/>
            <a:ext cx="15906716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hãy đọc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vỗ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F45460D-5B8B-42C8-88E1-960168DCE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38300"/>
            <a:ext cx="12367606" cy="8241129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836D9A4B-71DE-4799-906A-5BB774B041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99" y="5143501"/>
            <a:ext cx="5270881" cy="5143500"/>
          </a:xfrm>
          <a:prstGeom prst="rect">
            <a:avLst/>
          </a:prstGeom>
        </p:spPr>
      </p:pic>
      <p:pic>
        <p:nvPicPr>
          <p:cNvPr id="22" name="Các-bài-tập-đọc-nhạc-lớp-2-_-Kết-nối-tri-thức-_online-video-cutter.com_">
            <a:hlinkClick r:id="" action="ppaction://media"/>
            <a:extLst>
              <a:ext uri="{FF2B5EF4-FFF2-40B4-BE49-F238E27FC236}">
                <a16:creationId xmlns:a16="http://schemas.microsoft.com/office/drawing/2014/main" id="{705E8963-D3F0-4675-B140-9F4564364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240741" y="9201641"/>
            <a:ext cx="1047259" cy="10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53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41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B941EDB-7D8A-430D-B7C0-3ABE120A2307}"/>
              </a:ext>
            </a:extLst>
          </p:cNvPr>
          <p:cNvSpPr txBox="1"/>
          <p:nvPr/>
        </p:nvSpPr>
        <p:spPr>
          <a:xfrm>
            <a:off x="709621" y="647700"/>
            <a:ext cx="16868758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đọc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đọc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vỗ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C4365D-8097-433F-B24F-D0CF7E6E26E1}"/>
              </a:ext>
            </a:extLst>
          </p:cNvPr>
          <p:cNvSpPr/>
          <p:nvPr/>
        </p:nvSpPr>
        <p:spPr>
          <a:xfrm>
            <a:off x="1009159" y="2400300"/>
            <a:ext cx="4343400" cy="248266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2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5D11EAD-5DDC-40C0-A69D-8D8B21CAD4DD}"/>
              </a:ext>
            </a:extLst>
          </p:cNvPr>
          <p:cNvSpPr/>
          <p:nvPr/>
        </p:nvSpPr>
        <p:spPr>
          <a:xfrm>
            <a:off x="1009159" y="5676900"/>
            <a:ext cx="4343400" cy="248266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2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22" name="Picture 21" descr="Chart&#10;&#10;Description automatically generated">
            <a:extLst>
              <a:ext uri="{FF2B5EF4-FFF2-40B4-BE49-F238E27FC236}">
                <a16:creationId xmlns:a16="http://schemas.microsoft.com/office/drawing/2014/main" id="{61EC833B-AB74-4B70-907B-7C69376EA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18" y="1714500"/>
            <a:ext cx="11892885" cy="7924800"/>
          </a:xfrm>
          <a:prstGeom prst="rect">
            <a:avLst/>
          </a:prstGeom>
        </p:spPr>
      </p:pic>
      <p:pic>
        <p:nvPicPr>
          <p:cNvPr id="23" name="Các-bài-tập-đọc-nhạc-lớp-2-_-Kết-nối-tri-thức-_online-video-cutter.com_">
            <a:hlinkClick r:id="" action="ppaction://media"/>
            <a:extLst>
              <a:ext uri="{FF2B5EF4-FFF2-40B4-BE49-F238E27FC236}">
                <a16:creationId xmlns:a16="http://schemas.microsoft.com/office/drawing/2014/main" id="{18745E54-A5C1-44C5-B512-C5A6DABEF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8100" y="9239741"/>
            <a:ext cx="1047259" cy="10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01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41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0" grpId="0"/>
      <p:bldP spid="2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0CA274D-098D-44AF-91C4-EC6D1A7CF7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1700" y="216408"/>
            <a:ext cx="13944600" cy="9854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4718A-377E-4FD0-9514-5BCC7D9619DD}"/>
              </a:ext>
            </a:extLst>
          </p:cNvPr>
          <p:cNvSpPr txBox="1"/>
          <p:nvPr/>
        </p:nvSpPr>
        <p:spPr>
          <a:xfrm>
            <a:off x="5181600" y="3848100"/>
            <a:ext cx="7308316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D426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III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vi-VN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562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644A10D-C07D-404A-900E-1D81EEF9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1" y="1039058"/>
            <a:ext cx="6788785" cy="3818692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03240EB-920B-4BBB-99A9-66EA4A3EE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838700"/>
            <a:ext cx="6826885" cy="4998773"/>
          </a:xfrm>
          <a:prstGeom prst="rect">
            <a:avLst/>
          </a:prstGeom>
        </p:spPr>
      </p:pic>
      <p:sp>
        <p:nvSpPr>
          <p:cNvPr id="41" name="TextBox 10">
            <a:extLst>
              <a:ext uri="{FF2B5EF4-FFF2-40B4-BE49-F238E27FC236}">
                <a16:creationId xmlns:a16="http://schemas.microsoft.com/office/drawing/2014/main" id="{6D2E38CB-2EC7-4EDD-9A40-03827DA312F4}"/>
              </a:ext>
            </a:extLst>
          </p:cNvPr>
          <p:cNvSpPr txBox="1"/>
          <p:nvPr/>
        </p:nvSpPr>
        <p:spPr>
          <a:xfrm>
            <a:off x="3495194" y="647700"/>
            <a:ext cx="1129761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i="1" dirty="0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i="1" dirty="0" err="1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400" b="1" i="1" dirty="0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400" b="1" i="1" dirty="0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400" b="1" i="1" dirty="0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4400" b="1" i="1" dirty="0">
              <a:solidFill>
                <a:srgbClr val="DA49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D47596F0-005E-4AF0-B797-32EAA1263C4B}"/>
              </a:ext>
            </a:extLst>
          </p:cNvPr>
          <p:cNvSpPr txBox="1"/>
          <p:nvPr/>
        </p:nvSpPr>
        <p:spPr>
          <a:xfrm>
            <a:off x="533400" y="1605241"/>
            <a:ext cx="10287000" cy="8034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Mút-soóc-xki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nổi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Nga.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vi-VN" sz="3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Vũ</a:t>
            </a:r>
            <a:r>
              <a:rPr lang="vi-VN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khúc</a:t>
            </a:r>
            <a:r>
              <a:rPr lang="vi-VN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đàn</a:t>
            </a:r>
            <a:r>
              <a:rPr lang="vi-VN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gà</a:t>
            </a:r>
            <a:r>
              <a:rPr lang="vi-VN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rích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vi-VN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vi-VN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tranh trong </a:t>
            </a:r>
            <a:r>
              <a:rPr lang="vi-VN" sz="3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vi-VN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vi-VN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lãm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ông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xem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lãm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hoa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tên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Héc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-man.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Vũ</a:t>
            </a:r>
            <a:r>
              <a:rPr lang="vi-VN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khúc</a:t>
            </a:r>
            <a:r>
              <a:rPr lang="vi-VN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đàn</a:t>
            </a:r>
            <a:r>
              <a:rPr lang="vi-VN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gà</a:t>
            </a:r>
            <a:r>
              <a:rPr lang="vi-VN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tranh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trên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phác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Héc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-man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áo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gà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trong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vũ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kịch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Khúc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vui tươi,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nhí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nhảnh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lên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gà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đáng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yêu, tinh </a:t>
            </a:r>
            <a:r>
              <a:rPr lang="vi-VN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0">
            <a:extLst>
              <a:ext uri="{FF2B5EF4-FFF2-40B4-BE49-F238E27FC236}">
                <a16:creationId xmlns:a16="http://schemas.microsoft.com/office/drawing/2014/main" id="{B5CD6358-ABA4-42DE-B090-C1AE23AC2B1F}"/>
              </a:ext>
            </a:extLst>
          </p:cNvPr>
          <p:cNvSpPr txBox="1"/>
          <p:nvPr/>
        </p:nvSpPr>
        <p:spPr>
          <a:xfrm>
            <a:off x="3495194" y="647700"/>
            <a:ext cx="1129761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i="1" dirty="0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Nghe </a:t>
            </a:r>
            <a:r>
              <a:rPr lang="en-US" sz="4400" b="1" i="1" dirty="0" err="1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4400" b="1" i="1" dirty="0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4400" b="1" i="1" dirty="0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4400" b="1" i="1" dirty="0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4400" b="1" i="1" dirty="0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400" b="1" i="1" dirty="0">
                <a:solidFill>
                  <a:srgbClr val="DA49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1AA11C-6379-4629-AFC3-DB138B6BCAF3}"/>
              </a:ext>
            </a:extLst>
          </p:cNvPr>
          <p:cNvSpPr txBox="1"/>
          <p:nvPr/>
        </p:nvSpPr>
        <p:spPr>
          <a:xfrm>
            <a:off x="1433519" y="1485900"/>
            <a:ext cx="1542095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hãy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Vũ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khúc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đàn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gà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8321D8-8EEE-45F0-B482-76007E6FAA4F}"/>
              </a:ext>
            </a:extLst>
          </p:cNvPr>
          <p:cNvSpPr/>
          <p:nvPr/>
        </p:nvSpPr>
        <p:spPr>
          <a:xfrm>
            <a:off x="838200" y="3390900"/>
            <a:ext cx="7543800" cy="1981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2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</a:rPr>
              <a:t>Em </a:t>
            </a:r>
            <a:r>
              <a:rPr lang="vi-VN" sz="3600" dirty="0" err="1">
                <a:solidFill>
                  <a:schemeClr val="tx1"/>
                </a:solidFill>
              </a:rPr>
              <a:t>đã</a:t>
            </a:r>
            <a:r>
              <a:rPr lang="vi-VN" sz="3600" dirty="0">
                <a:solidFill>
                  <a:schemeClr val="tx1"/>
                </a:solidFill>
              </a:rPr>
              <a:t> bao </a:t>
            </a:r>
            <a:r>
              <a:rPr lang="vi-VN" sz="3600" dirty="0" err="1">
                <a:solidFill>
                  <a:schemeClr val="tx1"/>
                </a:solidFill>
              </a:rPr>
              <a:t>giờ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nhìn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thấy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một</a:t>
            </a:r>
            <a:r>
              <a:rPr lang="vi-VN" sz="3600" dirty="0">
                <a:solidFill>
                  <a:schemeClr val="tx1"/>
                </a:solidFill>
              </a:rPr>
              <a:t> con </a:t>
            </a:r>
            <a:r>
              <a:rPr lang="vi-VN" sz="3600" dirty="0" err="1">
                <a:solidFill>
                  <a:schemeClr val="tx1"/>
                </a:solidFill>
              </a:rPr>
              <a:t>gà</a:t>
            </a:r>
            <a:r>
              <a:rPr lang="vi-VN" sz="3600" dirty="0">
                <a:solidFill>
                  <a:schemeClr val="tx1"/>
                </a:solidFill>
              </a:rPr>
              <a:t> con </a:t>
            </a:r>
            <a:r>
              <a:rPr lang="vi-VN" sz="3600" dirty="0" err="1">
                <a:solidFill>
                  <a:schemeClr val="tx1"/>
                </a:solidFill>
              </a:rPr>
              <a:t>nở</a:t>
            </a:r>
            <a:r>
              <a:rPr lang="vi-VN" sz="3600" dirty="0">
                <a:solidFill>
                  <a:schemeClr val="tx1"/>
                </a:solidFill>
              </a:rPr>
              <a:t> ra </a:t>
            </a:r>
            <a:r>
              <a:rPr lang="vi-VN" sz="3600" dirty="0" err="1">
                <a:solidFill>
                  <a:schemeClr val="tx1"/>
                </a:solidFill>
              </a:rPr>
              <a:t>từ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vỏ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trứng</a:t>
            </a:r>
            <a:r>
              <a:rPr lang="vi-VN" sz="3600" dirty="0">
                <a:solidFill>
                  <a:schemeClr val="tx1"/>
                </a:solidFill>
              </a:rPr>
              <a:t> chưa?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085A723-2EAD-4AF5-80BA-614992E46220}"/>
              </a:ext>
            </a:extLst>
          </p:cNvPr>
          <p:cNvSpPr/>
          <p:nvPr/>
        </p:nvSpPr>
        <p:spPr>
          <a:xfrm>
            <a:off x="838200" y="5625429"/>
            <a:ext cx="7543800" cy="1981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2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418C1A-F18A-422C-83F2-1ECE8D2CAA90}"/>
              </a:ext>
            </a:extLst>
          </p:cNvPr>
          <p:cNvSpPr/>
          <p:nvPr/>
        </p:nvSpPr>
        <p:spPr>
          <a:xfrm>
            <a:off x="838200" y="7859958"/>
            <a:ext cx="7543800" cy="1981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2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</a:rPr>
              <a:t>Sau khi nghe </a:t>
            </a:r>
            <a:r>
              <a:rPr lang="vi-VN" sz="3600" dirty="0" err="1">
                <a:solidFill>
                  <a:schemeClr val="tx1"/>
                </a:solidFill>
              </a:rPr>
              <a:t>bản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nhạc</a:t>
            </a:r>
            <a:r>
              <a:rPr lang="vi-VN" sz="3600" dirty="0">
                <a:solidFill>
                  <a:schemeClr val="tx1"/>
                </a:solidFill>
              </a:rPr>
              <a:t>, em </a:t>
            </a:r>
            <a:r>
              <a:rPr lang="vi-VN" sz="3600" dirty="0" err="1">
                <a:solidFill>
                  <a:schemeClr val="tx1"/>
                </a:solidFill>
              </a:rPr>
              <a:t>hình</a:t>
            </a:r>
            <a:r>
              <a:rPr lang="vi-VN" sz="3600" dirty="0">
                <a:solidFill>
                  <a:schemeClr val="tx1"/>
                </a:solidFill>
              </a:rPr>
              <a:t> dung ra </a:t>
            </a:r>
            <a:r>
              <a:rPr lang="vi-VN" sz="3600" dirty="0" err="1">
                <a:solidFill>
                  <a:schemeClr val="tx1"/>
                </a:solidFill>
              </a:rPr>
              <a:t>những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hình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ảnh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nào</a:t>
            </a:r>
            <a:r>
              <a:rPr lang="vi-VN" sz="3600" dirty="0">
                <a:solidFill>
                  <a:schemeClr val="tx1"/>
                </a:solidFill>
              </a:rPr>
              <a:t>?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40605513-AF86-41EC-8325-C1D0E846F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802307"/>
            <a:ext cx="8964571" cy="50425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37</Template>
  <TotalTime>163</TotalTime>
  <Words>445</Words>
  <Application>Microsoft Office PowerPoint</Application>
  <PresentationFormat>Custom</PresentationFormat>
  <Paragraphs>43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Administrator</cp:lastModifiedBy>
  <cp:revision>4</cp:revision>
  <dcterms:created xsi:type="dcterms:W3CDTF">2021-11-27T09:53:06Z</dcterms:created>
  <dcterms:modified xsi:type="dcterms:W3CDTF">2025-04-09T13:16:53Z</dcterms:modified>
  <dc:identifier>DAEsDoktXSc</dc:identifier>
</cp:coreProperties>
</file>