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8" r:id="rId3"/>
  </p:sldMasterIdLst>
  <p:notesMasterIdLst>
    <p:notesMasterId r:id="rId10"/>
  </p:notesMasterIdLst>
  <p:sldIdLst>
    <p:sldId id="354" r:id="rId4"/>
    <p:sldId id="360" r:id="rId5"/>
    <p:sldId id="362" r:id="rId6"/>
    <p:sldId id="364" r:id="rId7"/>
    <p:sldId id="365" r:id="rId8"/>
    <p:sldId id="290" r:id="rId9"/>
  </p:sldIdLst>
  <p:sldSz cx="12192000" cy="6858000"/>
  <p:notesSz cx="6858000" cy="9144000"/>
  <p:embeddedFontLst>
    <p:embeddedFont>
      <p:font typeface=".VnTime" panose="020B7200000000000000" pitchFamily="34" charset="0"/>
      <p:regular r:id="rId11"/>
      <p:bold r:id="rId12"/>
      <p:italic r:id="rId13"/>
      <p:bold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1382" autoAdjust="0"/>
  </p:normalViewPr>
  <p:slideViewPr>
    <p:cSldViewPr snapToGrid="0">
      <p:cViewPr varScale="1">
        <p:scale>
          <a:sx n="76" d="100"/>
          <a:sy n="76" d="100"/>
        </p:scale>
        <p:origin x="9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3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0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8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0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0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4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96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58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7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7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2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4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E731-6A72-477A-A4CF-0D82B270EA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02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36125-BCCA-47F3-B438-7BDDCEA9E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5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F93AC-1602-4E7C-9BDA-1F817E465A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0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D330-08B1-492E-9AC3-749BDAC56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5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2FDC-C0BB-4A84-80B0-2501BCBCCE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03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703F3-909F-42B6-ADAB-D24A7C4B7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80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95C9C-5A69-41BF-A135-0E633B085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9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2A8EF-E644-4E2D-B932-69C0FF47ED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34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5915-F90F-4915-B66E-F481553A5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738B-0FFA-4163-9089-A316E1D967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3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E29E-F8CB-4F6C-85B4-31EC6D3A1E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40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6B07-02BA-41B3-B6F8-FCFC15BF6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02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66CD-F968-404A-9BEB-E6C4348D6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9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99D3C2-3932-4D8D-826B-B79D1AF0E4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9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1.mp3"/><Relationship Id="rId7" Type="http://schemas.openxmlformats.org/officeDocument/2006/relationships/image" Target="../media/image5.jpe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2.mp3"/><Relationship Id="rId7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4.jpe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500189"/>
            <a:ext cx="12192000" cy="535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-25541"/>
            <a:ext cx="8686802" cy="256049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ÂM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NHẠC</a:t>
            </a:r>
            <a:r>
              <a:rPr lang="en-US" sz="3600" dirty="0">
                <a:solidFill>
                  <a:srgbClr val="0070C0"/>
                </a:solidFill>
              </a:rPr>
              <a:t>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344" y="938889"/>
            <a:ext cx="24241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 30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6600FF"/>
                </a:solidFill>
              </a:rPr>
              <a:t> </a:t>
            </a:r>
            <a:endParaRPr lang="en-US" sz="4400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4464" y="1700009"/>
            <a:ext cx="623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4464" y="1778558"/>
            <a:ext cx="604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GIA </a:t>
            </a:r>
            <a:r>
              <a:rPr lang="en-US" sz="2800" b="1" dirty="0" err="1">
                <a:solidFill>
                  <a:srgbClr val="FF0000"/>
                </a:solidFill>
              </a:rPr>
              <a:t>ĐÌNH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1" y="5832674"/>
            <a:ext cx="1200151" cy="120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377608"/>
            <a:ext cx="238965" cy="191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37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1498" r="2071" b="38576"/>
          <a:stretch>
            <a:fillRect/>
          </a:stretch>
        </p:blipFill>
        <p:spPr bwMode="auto">
          <a:xfrm>
            <a:off x="0" y="1143000"/>
            <a:ext cx="12192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60477" r="2071" b="7327"/>
          <a:stretch>
            <a:fillRect/>
          </a:stretch>
        </p:blipFill>
        <p:spPr bwMode="auto">
          <a:xfrm>
            <a:off x="0" y="4194175"/>
            <a:ext cx="1219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0" y="260350"/>
            <a:ext cx="12192000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NHÌN HÌNH LOA HÁT KẾT HỢP VẬN DỤNG TO _ NHỎ</a:t>
            </a:r>
          </a:p>
        </p:txBody>
      </p:sp>
      <p:pic>
        <p:nvPicPr>
          <p:cNvPr id="819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4736044" y="3541716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6496404" y="3473450"/>
            <a:ext cx="81844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15516" y="3503613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10175877" y="3473450"/>
            <a:ext cx="82020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2256015" y="3503613"/>
            <a:ext cx="777874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9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2197805" y="5826128"/>
            <a:ext cx="777876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AN DOG THEO Y THICH - Par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981" y="5826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2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GIÁO ÁN 1 2020-2021\HÌNH SOẠN GIÁO ÁN\Vận dụng sáng tạo\Góc âm nhạc\Góc âm nhạc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/>
          <a:stretch>
            <a:fillRect/>
          </a:stretch>
        </p:blipFill>
        <p:spPr bwMode="auto">
          <a:xfrm>
            <a:off x="0" y="2062163"/>
            <a:ext cx="12192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D:\GIÁO ÁN 1 2020-2021\HÌNH SOẠN GIÁO ÁN\Vận dụng sáng tạo\Góc âm nhạc\Góc âm nhạc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32465" b="84836"/>
          <a:stretch>
            <a:fillRect/>
          </a:stretch>
        </p:blipFill>
        <p:spPr bwMode="auto">
          <a:xfrm>
            <a:off x="-22931" y="71439"/>
            <a:ext cx="8117417" cy="8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000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1" y="6791325"/>
            <a:ext cx="1221669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6538" y="871542"/>
            <a:ext cx="436721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Chia 2 nhóm thực hiện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+ Nhóm 1: Trống con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+ Nhóm 2: Thanh phách</a:t>
            </a:r>
            <a:endParaRPr lang="en-US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0188" y="1666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8176"/>
          <a:stretch>
            <a:fillRect/>
          </a:stretch>
        </p:blipFill>
        <p:spPr bwMode="auto">
          <a:xfrm>
            <a:off x="1095376" y="0"/>
            <a:ext cx="1016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7" y="228600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2" y="2309813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7" y="228600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7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7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7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7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2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7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2583" y="0"/>
            <a:ext cx="488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Ôn hát vỗ tay theo nhịp chia đôi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68074"/>
            <a:ext cx="51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2.ÔN TẬP BÀI: CÂY GIA ĐÌNH</a:t>
            </a:r>
          </a:p>
        </p:txBody>
      </p:sp>
      <p:pic>
        <p:nvPicPr>
          <p:cNvPr id="25" name="CAY 3153.wav">
            <a:hlinkClick r:id="" action="ppaction://media"/>
          </p:cNvPr>
          <p:cNvPicPr>
            <a:picLocks noRot="1" noChangeAspect="1"/>
          </p:cNvPicPr>
          <p:nvPr>
            <a:wavAudioFile r:embed="rId2" name="CAY GIA DINH BEAT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179212" y="3676650"/>
            <a:ext cx="916164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AY 3153.wav">
            <a:hlinkClick r:id="" action="ppaction://media"/>
          </p:cNvPr>
          <p:cNvPicPr>
            <a:picLocks noRot="1" noChangeAspect="1"/>
          </p:cNvPicPr>
          <p:nvPr>
            <a:wavAudioFile r:embed="rId2" name="CAY GIA DINH BEAT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11275836" y="1243013"/>
            <a:ext cx="916164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CAY GIA DIH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4318" y="60102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1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1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8" t="18188" r="33202" b="67880"/>
          <a:stretch>
            <a:fillRect/>
          </a:stretch>
        </p:blipFill>
        <p:spPr bwMode="auto">
          <a:xfrm>
            <a:off x="3159126" y="1571625"/>
            <a:ext cx="119062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0" t="23164" r="30676" b="67880"/>
          <a:stretch>
            <a:fillRect/>
          </a:stretch>
        </p:blipFill>
        <p:spPr bwMode="auto">
          <a:xfrm>
            <a:off x="4667252" y="1928816"/>
            <a:ext cx="3333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86842" r="14165" b="6194"/>
          <a:stretch>
            <a:fillRect/>
          </a:stretch>
        </p:blipFill>
        <p:spPr bwMode="auto">
          <a:xfrm>
            <a:off x="3595688" y="5414963"/>
            <a:ext cx="6746874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9" t="34972" r="30746" b="57069"/>
          <a:stretch>
            <a:fillRect/>
          </a:stretch>
        </p:blipFill>
        <p:spPr bwMode="auto">
          <a:xfrm>
            <a:off x="4667250" y="2786063"/>
            <a:ext cx="309562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31985" r="34164" b="57069"/>
          <a:stretch>
            <a:fillRect/>
          </a:stretch>
        </p:blipFill>
        <p:spPr bwMode="auto">
          <a:xfrm>
            <a:off x="3317876" y="2500313"/>
            <a:ext cx="9525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 t="43925" r="32617" b="43140"/>
          <a:stretch>
            <a:fillRect/>
          </a:stretch>
        </p:blipFill>
        <p:spPr bwMode="auto">
          <a:xfrm>
            <a:off x="3159127" y="3214688"/>
            <a:ext cx="117298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1" t="48900" r="12685" b="43140"/>
          <a:stretch>
            <a:fillRect/>
          </a:stretch>
        </p:blipFill>
        <p:spPr bwMode="auto">
          <a:xfrm>
            <a:off x="4547309" y="3686964"/>
            <a:ext cx="611187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58850" r="59644" b="27220"/>
          <a:stretch>
            <a:fillRect/>
          </a:stretch>
        </p:blipFill>
        <p:spPr bwMode="auto">
          <a:xfrm>
            <a:off x="2991558" y="4092575"/>
            <a:ext cx="150812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63824" r="28166" b="29210"/>
          <a:stretch>
            <a:fillRect/>
          </a:stretch>
        </p:blipFill>
        <p:spPr bwMode="auto">
          <a:xfrm>
            <a:off x="4560890" y="4572003"/>
            <a:ext cx="28575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775" r="58611" b="12296"/>
          <a:stretch>
            <a:fillRect/>
          </a:stretch>
        </p:blipFill>
        <p:spPr bwMode="auto">
          <a:xfrm>
            <a:off x="0" y="5000625"/>
            <a:ext cx="341312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8" t="79878" r="11688" b="14153"/>
          <a:stretch>
            <a:fillRect/>
          </a:stretch>
        </p:blipFill>
        <p:spPr bwMode="auto">
          <a:xfrm>
            <a:off x="7418390" y="4586287"/>
            <a:ext cx="33972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0"/>
          <p:cNvSpPr txBox="1">
            <a:spLocks noChangeArrowheads="1"/>
          </p:cNvSpPr>
          <p:nvPr/>
        </p:nvSpPr>
        <p:spPr bwMode="auto">
          <a:xfrm>
            <a:off x="4270376" y="0"/>
            <a:ext cx="3016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</a:rPr>
              <a:t>HÁT SẮM VAI</a:t>
            </a:r>
          </a:p>
        </p:txBody>
      </p:sp>
      <p:pic>
        <p:nvPicPr>
          <p:cNvPr id="22" name="CAY 3153.wav">
            <a:hlinkClick r:id="" action="ppaction://media"/>
          </p:cNvPr>
          <p:cNvPicPr>
            <a:picLocks noRot="1" noChangeAspect="1"/>
          </p:cNvPicPr>
          <p:nvPr>
            <a:wavAudioFile r:embed="rId2" name="CAY GIA DINH BEAT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580320" y="1411288"/>
            <a:ext cx="1824744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127" y="476945"/>
            <a:ext cx="11391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/>
              <a:t>5 HS đóng vai Ông, bà, cha, mẹ và các con. Đến câu hát nói về ai thì người đó hát, câu cuối cùng cả nhà cùng hát.</a:t>
            </a:r>
            <a:endParaRPr lang="en-US" sz="3200"/>
          </a:p>
        </p:txBody>
      </p:sp>
      <p:sp>
        <p:nvSpPr>
          <p:cNvPr id="4" name="Left Arrow 3"/>
          <p:cNvSpPr/>
          <p:nvPr/>
        </p:nvSpPr>
        <p:spPr>
          <a:xfrm>
            <a:off x="8120063" y="1810148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97917" y="210768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1</a:t>
            </a:r>
          </a:p>
        </p:txBody>
      </p:sp>
      <p:sp>
        <p:nvSpPr>
          <p:cNvPr id="29" name="Left Arrow 28"/>
          <p:cNvSpPr/>
          <p:nvPr/>
        </p:nvSpPr>
        <p:spPr>
          <a:xfrm>
            <a:off x="8120063" y="2774551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97917" y="310145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2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10539413" y="3565122"/>
            <a:ext cx="1452562" cy="8151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>
            <a:off x="10342562" y="4411861"/>
            <a:ext cx="1649413" cy="7774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>
            <a:off x="10542987" y="5182792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718007" y="382246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401600" y="4637368"/>
            <a:ext cx="179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4+ 5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718007" y="554132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5 học sinh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94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3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5016" y="157161"/>
            <a:ext cx="603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</a:rPr>
              <a:t>Củng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cố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dặn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dò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nêu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dục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0444C7B-FCB1-40F7-A9EA-2A6A596FA09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]\u0002\uFFFDZ{BF5F4A82-BBA7-496E-8AE4-C0D07020A4BA}&quot;,&quot;E:\\Giáo án lớp 1 mu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9 CĐ 7 VDST GOC AM NHAC-ON CAY GIA DIH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83CF77-DF7C-4C50-B63D-6D2B28EF6AFD}:3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A3E29C-3C18-488C-A6A4-ACC8065B0084}:3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59A1C8-943D-437E-AB9A-8DD2FE4DD45B}:3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90CAAF-6EC2-40B1-A7A4-687EA45A5D97}:3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D040B1-C877-4952-BCD7-5BC15F9BFA16}:3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D0ABD6-7F1E-4DD6-92A9-B0130B39B6FE}:2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130</Words>
  <Application>Microsoft Office PowerPoint</Application>
  <PresentationFormat>Widescreen</PresentationFormat>
  <Paragraphs>24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Times New Roman</vt:lpstr>
      <vt:lpstr>Calibri Light</vt:lpstr>
      <vt:lpstr>Cambria</vt:lpstr>
      <vt:lpstr>.VnTime</vt:lpstr>
      <vt:lpstr>Office Theme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 CĐ 7 VDST GOC AM NHAC-ON CAY GIA DIH</dc:title>
  <dc:creator>ASUS</dc:creator>
  <cp:lastModifiedBy>Administrator</cp:lastModifiedBy>
  <cp:revision>749</cp:revision>
  <dcterms:created xsi:type="dcterms:W3CDTF">2020-08-30T12:35:12Z</dcterms:created>
  <dcterms:modified xsi:type="dcterms:W3CDTF">2025-04-09T13:09:05Z</dcterms:modified>
</cp:coreProperties>
</file>