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60" r:id="rId3"/>
    <p:sldId id="263" r:id="rId4"/>
    <p:sldId id="275" r:id="rId5"/>
    <p:sldId id="268" r:id="rId6"/>
    <p:sldId id="269" r:id="rId7"/>
    <p:sldId id="295" r:id="rId8"/>
    <p:sldId id="270" r:id="rId9"/>
    <p:sldId id="261" r:id="rId10"/>
    <p:sldId id="272" r:id="rId11"/>
    <p:sldId id="29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A4599-81C5-4119-9DA5-48D0350FEB2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59350-9933-4B18-A82F-4617DBFCC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3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34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5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0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99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5" name="椭圆 10">
            <a:extLst>
              <a:ext uri="{FF2B5EF4-FFF2-40B4-BE49-F238E27FC236}">
                <a16:creationId xmlns:a16="http://schemas.microsoft.com/office/drawing/2014/main" id="{1805C542-9409-CF04-F179-566AD178B048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4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13716000"/>
            <a:ext cx="3075305" cy="264477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86BBF0C-AFBA-0C04-63E7-2B2D56D8F1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3A9B816E-9ACF-ACB3-D86B-5F1FD47D6F8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664462-84AF-D74C-C4B7-AF15439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F3BF703-51E3-4CF7-9878-D52455C76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626B38-4F5C-3F70-E004-C9E7311D5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26B6A3-CDFA-D8A2-15A5-24F898C8D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E69677E-D563-1371-1C1A-1129905B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4F6651-E9F0-D1A7-3D18-5BB864C6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A64ED3C-8A4E-6560-423D-83C9F48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9DA1B2-A115-4550-4544-FD85190D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25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0BFD4-E497-6CBB-442A-E45716BF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8DA86A-4F31-4EEA-D486-DBB45B45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F6F6082-F586-1118-CA39-BB28B217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78D55E3-25E5-D6C8-C06B-C2B162E9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31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A117C16-616E-CCD2-10CF-EEFEA5E0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092980D-0F08-0087-6FE5-EDC9B9FE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4E138CE-85D7-393D-9417-411750EB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6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03FBD0-CF6F-4320-5621-7140A4E7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603BFFD-1781-ABB9-F1F7-8AC02BD8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589BFE-0295-E30F-1197-5BD07016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4BF0B8-47C4-5930-1EE0-F8B131C7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50DE0D-E9C2-44E7-E3C7-EEE47E6D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245C29F-F5D5-6B5A-8FA7-A4BEBF4C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63C94-CEFB-1853-F954-589B45F8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4A6CA5-8E78-123F-EE95-264762623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B58CAA7-6C2C-73BA-EB28-C55BA3FDB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C4541E-0C2E-204D-A7CF-A29E6E1B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5FA5B79-99AF-FFBF-F814-6E7E6BC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BFA0E2-73AC-E2CD-24AA-11B2C113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2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CE9860-1DE9-FA8A-280E-3688308B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9F80B4-8FFB-2644-9ADA-BCC61ABA4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2B0F27-08C4-9A1D-8729-462A5CF2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9C12D5-B173-5E91-F6B7-055CC1C3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2A51CE-3BA6-125F-BF23-F8240831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7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6243AE5-8AE7-FC75-7529-54EC73AEB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A18228-094E-046D-BFFC-2C2D9CE50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BBC306-C91D-99C7-27CB-02EEC91D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8DEE6A-287F-A8F2-9AA1-27DC5BEC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4422EB-9B72-9302-FC19-D7F82097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9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3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0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36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23A74-B62E-74E7-CC9F-08BC3DC4D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486" y="1397978"/>
            <a:ext cx="4273667" cy="82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B8128A-FD15-92B1-28EB-9741F5E5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650" y="2299109"/>
            <a:ext cx="7693819" cy="2280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E1C61-76A3-41B6-7C69-1A785773B3F6}"/>
              </a:ext>
            </a:extLst>
          </p:cNvPr>
          <p:cNvSpPr txBox="1"/>
          <p:nvPr/>
        </p:nvSpPr>
        <p:spPr>
          <a:xfrm>
            <a:off x="5753100" y="4305300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11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2CDE954-E6E1-985B-4DCB-B1A1EA3F3411}"/>
              </a:ext>
            </a:extLst>
          </p:cNvPr>
          <p:cNvSpPr txBox="1"/>
          <p:nvPr/>
        </p:nvSpPr>
        <p:spPr>
          <a:xfrm>
            <a:off x="1081960" y="317914"/>
            <a:ext cx="10428432" cy="1077218"/>
          </a:xfrm>
          <a:prstGeom prst="rect">
            <a:avLst/>
          </a:prstGeom>
          <a:solidFill>
            <a:srgbClr val="FCCA64"/>
          </a:solidFill>
          <a:ln>
            <a:noFill/>
          </a:ln>
        </p:spPr>
        <p:txBody>
          <a:bodyPr wrap="non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cảnh ở thành phố và ở quê có gì khác nhau? </a:t>
            </a: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 dán bức tranh nơi em sống và giới thiệu với các bạn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B8957-CD11-2289-3347-718D62094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69" y="1540873"/>
            <a:ext cx="9190355" cy="4940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8EA9F-5F44-FF64-A92C-803E6B8E30EB}"/>
              </a:ext>
            </a:extLst>
          </p:cNvPr>
          <p:cNvSpPr txBox="1"/>
          <p:nvPr/>
        </p:nvSpPr>
        <p:spPr>
          <a:xfrm>
            <a:off x="5953125" y="4819650"/>
            <a:ext cx="555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ngói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bay.</a:t>
            </a:r>
          </a:p>
        </p:txBody>
      </p:sp>
    </p:spTree>
    <p:extLst>
      <p:ext uri="{BB962C8B-B14F-4D97-AF65-F5344CB8AC3E}">
        <p14:creationId xmlns:p14="http://schemas.microsoft.com/office/powerpoint/2010/main" val="2356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634E0-9B1B-A196-1F22-7D4E90992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3" y="1314450"/>
            <a:ext cx="11507444" cy="43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5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8AF9ED-5FF0-875D-310A-BE5B0C16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652" y="2340009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681182" y="472148"/>
            <a:ext cx="10596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Minh và Hoa ngắm nhìn thành phố và nói về những gì em q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sát được.</a:t>
            </a:r>
          </a:p>
          <a:p>
            <a:pPr lvl="0" algn="ctr"/>
            <a:endParaRPr lang="vi-VN" sz="3600" b="1" dirty="0" err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DE0ED-CC03-7BAB-4651-AB4656ED5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" y="1845922"/>
            <a:ext cx="10725150" cy="456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BA40941E-3878-569D-7680-8CE605678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2588615"/>
            <a:ext cx="8069448" cy="19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FECE5B9-26BD-9C2E-2FCB-CB903A836D2B}"/>
              </a:ext>
            </a:extLst>
          </p:cNvPr>
          <p:cNvSpPr txBox="1"/>
          <p:nvPr/>
        </p:nvSpPr>
        <p:spPr>
          <a:xfrm>
            <a:off x="1057275" y="482209"/>
            <a:ext cx="10054530" cy="715089"/>
          </a:xfrm>
          <a:prstGeom prst="roundRect">
            <a:avLst/>
          </a:prstGeom>
          <a:noFill/>
          <a:ln w="19050">
            <a:solidFill>
              <a:srgbClr val="FCC96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thích khu phố nào hơn? Vì sao?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6C15F4-13E3-6CE7-6042-DE7A3C7C4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1621123"/>
            <a:ext cx="5753180" cy="4382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850A4-B779-28C5-006F-427BD4F9D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00" y="1621123"/>
            <a:ext cx="5779107" cy="441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Chia sẻ kinh nghiệm vi vu phố cổ Hà Nội - Đảm bảo chi tiết nhất">
            <a:extLst>
              <a:ext uri="{FF2B5EF4-FFF2-40B4-BE49-F238E27FC236}">
                <a16:creationId xmlns:a16="http://schemas.microsoft.com/office/drawing/2014/main" id="{E2EA15C6-83F8-7231-6614-173615801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" r="-2" b="17295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ừ câu chuyện phát huy giá trị khu phố cổ Hà Nội">
            <a:extLst>
              <a:ext uri="{FF2B5EF4-FFF2-40B4-BE49-F238E27FC236}">
                <a16:creationId xmlns:a16="http://schemas.microsoft.com/office/drawing/2014/main" id="{A39A4027-7413-3AD6-C925-CDC83CF25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-2" b="17696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u phố cổ Hà Nội – Wikipedia tiếng Việt">
            <a:extLst>
              <a:ext uri="{FF2B5EF4-FFF2-40B4-BE49-F238E27FC236}">
                <a16:creationId xmlns:a16="http://schemas.microsoft.com/office/drawing/2014/main" id="{E46C1DB8-BE86-6B55-C571-5DC024A42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32025" b="2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B3CFAB-6BC3-2704-1718-2F238A38793E}"/>
              </a:ext>
            </a:extLst>
          </p:cNvPr>
          <p:cNvSpPr/>
          <p:nvPr/>
        </p:nvSpPr>
        <p:spPr>
          <a:xfrm>
            <a:off x="4448175" y="2876550"/>
            <a:ext cx="35433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Phố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Nội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9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hà cổ Hội An: Khám phá kiến trúc nhà phố cổ trăm năm đẹp - Tour Hội An">
            <a:extLst>
              <a:ext uri="{FF2B5EF4-FFF2-40B4-BE49-F238E27FC236}">
                <a16:creationId xmlns:a16="http://schemas.microsoft.com/office/drawing/2014/main" id="{6DFC6AE7-1D10-441B-70B0-5EB842DD3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r="8420" b="-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ố Cổ Hội An - Thành phố cổ đẹp hàng đầu Châu Á - Vntrip.vn">
            <a:extLst>
              <a:ext uri="{FF2B5EF4-FFF2-40B4-BE49-F238E27FC236}">
                <a16:creationId xmlns:a16="http://schemas.microsoft.com/office/drawing/2014/main" id="{2BDF2843-07F0-8366-78FA-EB4B061E7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r="8371" b="-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rúc phố cổ Hội An: Ấn tượng độc đáo miền di sản">
            <a:extLst>
              <a:ext uri="{FF2B5EF4-FFF2-40B4-BE49-F238E27FC236}">
                <a16:creationId xmlns:a16="http://schemas.microsoft.com/office/drawing/2014/main" id="{BE76ACEA-E259-8D24-4221-0F10607A8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59241-51EC-CA79-C256-D9B09E93477C}"/>
              </a:ext>
            </a:extLst>
          </p:cNvPr>
          <p:cNvSpPr/>
          <p:nvPr/>
        </p:nvSpPr>
        <p:spPr>
          <a:xfrm>
            <a:off x="4448175" y="2876550"/>
            <a:ext cx="35433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Phố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cổ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Hội</a:t>
            </a:r>
            <a:r>
              <a:rPr lang="en-US" sz="3600" dirty="0">
                <a:solidFill>
                  <a:srgbClr val="FF0000"/>
                </a:solidFill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8022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 descr="Cơ chế, chính sách đặc thù phát triển Thành phố Hồ Chí Minh">
            <a:extLst>
              <a:ext uri="{FF2B5EF4-FFF2-40B4-BE49-F238E27FC236}">
                <a16:creationId xmlns:a16="http://schemas.microsoft.com/office/drawing/2014/main" id="{AFCB5EA8-A689-07A6-2CE9-5A6F1F8A9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à Nội – Thành phố sáng tạo một mục tiêu phát triển Thủ đô nhiệm kỳ tới">
            <a:extLst>
              <a:ext uri="{FF2B5EF4-FFF2-40B4-BE49-F238E27FC236}">
                <a16:creationId xmlns:a16="http://schemas.microsoft.com/office/drawing/2014/main" id="{ECAEC7CA-677D-1503-5834-7DCAA7806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r="-2" b="-2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à Nẵng kịp thời tháo gỡ các điểm nghẽn và khơi thông nguồn lực để phát  triển">
            <a:extLst>
              <a:ext uri="{FF2B5EF4-FFF2-40B4-BE49-F238E27FC236}">
                <a16:creationId xmlns:a16="http://schemas.microsoft.com/office/drawing/2014/main" id="{336859A6-02A0-130A-31D3-1DAAABA05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r="10579" b="-1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6FA63C-CE73-C30B-A8C2-6D999A9BF9F4}"/>
              </a:ext>
            </a:extLst>
          </p:cNvPr>
          <p:cNvSpPr/>
          <p:nvPr/>
        </p:nvSpPr>
        <p:spPr>
          <a:xfrm>
            <a:off x="1847849" y="3152774"/>
            <a:ext cx="2905125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HCM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9FC850-FFC9-F1D9-96F3-FFFC7D1AB843}"/>
              </a:ext>
            </a:extLst>
          </p:cNvPr>
          <p:cNvSpPr/>
          <p:nvPr/>
        </p:nvSpPr>
        <p:spPr>
          <a:xfrm>
            <a:off x="1733551" y="5800724"/>
            <a:ext cx="3076574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Nội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7F0FCD-7155-1CD7-ABA9-6BFC6D6AB4BB}"/>
              </a:ext>
            </a:extLst>
          </p:cNvPr>
          <p:cNvSpPr/>
          <p:nvPr/>
        </p:nvSpPr>
        <p:spPr>
          <a:xfrm>
            <a:off x="7648575" y="6181724"/>
            <a:ext cx="3419475" cy="485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Thành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phố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Nẵng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64558C9-F8D7-8464-2D00-25D2E1B1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86" y="1877433"/>
            <a:ext cx="715122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113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2023-05-30T09:23:39Z</dcterms:created>
  <dcterms:modified xsi:type="dcterms:W3CDTF">2025-12-10T06:05:20Z</dcterms:modified>
</cp:coreProperties>
</file>