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322" r:id="rId4"/>
    <p:sldId id="264" r:id="rId5"/>
    <p:sldId id="278" r:id="rId6"/>
    <p:sldId id="268" r:id="rId7"/>
    <p:sldId id="303" r:id="rId8"/>
    <p:sldId id="307" r:id="rId9"/>
    <p:sldId id="293" r:id="rId10"/>
    <p:sldId id="308" r:id="rId11"/>
    <p:sldId id="277" r:id="rId12"/>
    <p:sldId id="292" r:id="rId13"/>
    <p:sldId id="312" r:id="rId14"/>
    <p:sldId id="313" r:id="rId15"/>
    <p:sldId id="314" r:id="rId16"/>
    <p:sldId id="297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DD87-FE85-41C7-825F-ACF343781DA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EDF9F-1B32-4B4C-9309-881D22A6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7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1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3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9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8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5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1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12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8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31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47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10AD-EE28-3117-E1C5-652F8B920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E960-F8CE-B12C-E84E-6E05BC36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F919-1A45-75D1-660B-667AB7A5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7368-485E-52B4-9F9A-8D834026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1073-A1E1-5E3B-FF2A-42867F98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0C125-81B7-F956-DDE7-08684A8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827"/>
          <a:stretch/>
        </p:blipFill>
        <p:spPr>
          <a:xfrm>
            <a:off x="-51405" y="0"/>
            <a:ext cx="12294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1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865-F9C7-A1F1-66F2-43C826D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8AF7-4396-118D-7A2B-E2DBC8C4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50E8-F8A3-9BB1-84E3-8B5F4D4E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01D8-8FD2-3814-A201-106370E6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D2DC-4B28-A2E0-49FA-D604554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03AAC-F32C-13B1-4EC3-1B43CFF95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748" y="0"/>
            <a:ext cx="12431496" cy="70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6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F96C-B8D8-D096-939F-C4A577F2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37D1-AE11-A9CC-53E9-2ABEC98EB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EE3A9-08F4-CB7D-D428-0AAF9BA5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891F0-5F27-4294-0D33-E5595496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D3E5-318F-CDEA-B11C-675FC00D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C66B7F-67EF-0903-630D-718617186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954" y="0"/>
            <a:ext cx="12320954" cy="7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E0E83-C580-CAE1-2B08-08B22EF44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180" y="-1"/>
            <a:ext cx="12290180" cy="69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24D-FF04-3424-5CB6-8868824F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B2BE-2B12-E023-31C6-D2285A5D6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A62DE-D262-7E0E-CDF7-79CBA4E44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60CFB-6805-F767-3273-9E56D715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4C07E-9032-EB43-0FE3-4D5DDB5C2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7F64D-CCF2-0989-D3FB-24864DB6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874D1-B015-3536-6974-C38EE7BD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1E057-17D4-55DC-81F8-2B834D8D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A2ED88-1E05-CFE8-5E97-BC5595B2F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895" y="-105508"/>
            <a:ext cx="12470464" cy="7069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0BC8B-965A-CD81-97F4-745EEFB2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1F957-CD77-1899-E8FE-2B1F8119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12858-0E3E-058D-873F-0E89964F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52DD6-2487-8AC5-C6F2-F88C3E0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20DB12-3790-7D74-4B18-60F4A1DE58FF}"/>
              </a:ext>
            </a:extLst>
          </p:cNvPr>
          <p:cNvSpPr/>
          <p:nvPr userDrawn="1"/>
        </p:nvSpPr>
        <p:spPr>
          <a:xfrm>
            <a:off x="353210" y="995233"/>
            <a:ext cx="11485580" cy="5631904"/>
          </a:xfrm>
          <a:custGeom>
            <a:avLst/>
            <a:gdLst>
              <a:gd name="connsiteX0" fmla="*/ 0 w 11485580"/>
              <a:gd name="connsiteY0" fmla="*/ 938669 h 5631904"/>
              <a:gd name="connsiteX1" fmla="*/ 938669 w 11485580"/>
              <a:gd name="connsiteY1" fmla="*/ 0 h 5631904"/>
              <a:gd name="connsiteX2" fmla="*/ 10546911 w 11485580"/>
              <a:gd name="connsiteY2" fmla="*/ 0 h 5631904"/>
              <a:gd name="connsiteX3" fmla="*/ 11485580 w 11485580"/>
              <a:gd name="connsiteY3" fmla="*/ 938669 h 5631904"/>
              <a:gd name="connsiteX4" fmla="*/ 11485580 w 11485580"/>
              <a:gd name="connsiteY4" fmla="*/ 4693235 h 5631904"/>
              <a:gd name="connsiteX5" fmla="*/ 10546911 w 11485580"/>
              <a:gd name="connsiteY5" fmla="*/ 5631904 h 5631904"/>
              <a:gd name="connsiteX6" fmla="*/ 938669 w 11485580"/>
              <a:gd name="connsiteY6" fmla="*/ 5631904 h 5631904"/>
              <a:gd name="connsiteX7" fmla="*/ 0 w 11485580"/>
              <a:gd name="connsiteY7" fmla="*/ 4693235 h 5631904"/>
              <a:gd name="connsiteX8" fmla="*/ 0 w 11485580"/>
              <a:gd name="connsiteY8" fmla="*/ 938669 h 563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5580" h="5631904" fill="none" extrusionOk="0">
                <a:moveTo>
                  <a:pt x="0" y="938669"/>
                </a:moveTo>
                <a:cubicBezTo>
                  <a:pt x="3350" y="510922"/>
                  <a:pt x="425554" y="8891"/>
                  <a:pt x="938669" y="0"/>
                </a:cubicBezTo>
                <a:cubicBezTo>
                  <a:pt x="2109281" y="72427"/>
                  <a:pt x="7990490" y="61419"/>
                  <a:pt x="10546911" y="0"/>
                </a:cubicBezTo>
                <a:cubicBezTo>
                  <a:pt x="11059635" y="-39163"/>
                  <a:pt x="11408864" y="397051"/>
                  <a:pt x="11485580" y="938669"/>
                </a:cubicBezTo>
                <a:cubicBezTo>
                  <a:pt x="11586456" y="2323087"/>
                  <a:pt x="11378267" y="2900336"/>
                  <a:pt x="11485580" y="4693235"/>
                </a:cubicBezTo>
                <a:cubicBezTo>
                  <a:pt x="11500817" y="5134318"/>
                  <a:pt x="11031389" y="5593862"/>
                  <a:pt x="10546911" y="5631904"/>
                </a:cubicBezTo>
                <a:cubicBezTo>
                  <a:pt x="8133221" y="5661731"/>
                  <a:pt x="4063608" y="5552598"/>
                  <a:pt x="938669" y="5631904"/>
                </a:cubicBezTo>
                <a:cubicBezTo>
                  <a:pt x="465977" y="5626735"/>
                  <a:pt x="-30236" y="5217627"/>
                  <a:pt x="0" y="4693235"/>
                </a:cubicBezTo>
                <a:cubicBezTo>
                  <a:pt x="50037" y="3390047"/>
                  <a:pt x="770" y="2757878"/>
                  <a:pt x="0" y="938669"/>
                </a:cubicBezTo>
                <a:close/>
              </a:path>
              <a:path w="11485580" h="5631904" stroke="0" extrusionOk="0">
                <a:moveTo>
                  <a:pt x="0" y="938669"/>
                </a:moveTo>
                <a:cubicBezTo>
                  <a:pt x="42602" y="431868"/>
                  <a:pt x="442881" y="47138"/>
                  <a:pt x="938669" y="0"/>
                </a:cubicBezTo>
                <a:cubicBezTo>
                  <a:pt x="3041528" y="123000"/>
                  <a:pt x="6358703" y="-96860"/>
                  <a:pt x="10546911" y="0"/>
                </a:cubicBezTo>
                <a:cubicBezTo>
                  <a:pt x="11044356" y="-15981"/>
                  <a:pt x="11492337" y="406633"/>
                  <a:pt x="11485580" y="938669"/>
                </a:cubicBezTo>
                <a:cubicBezTo>
                  <a:pt x="11488753" y="2023864"/>
                  <a:pt x="11579847" y="3924282"/>
                  <a:pt x="11485580" y="4693235"/>
                </a:cubicBezTo>
                <a:cubicBezTo>
                  <a:pt x="11407980" y="5239761"/>
                  <a:pt x="10984551" y="5618685"/>
                  <a:pt x="10546911" y="5631904"/>
                </a:cubicBezTo>
                <a:cubicBezTo>
                  <a:pt x="6938321" y="5471197"/>
                  <a:pt x="5605631" y="5671571"/>
                  <a:pt x="938669" y="5631904"/>
                </a:cubicBezTo>
                <a:cubicBezTo>
                  <a:pt x="356860" y="5619100"/>
                  <a:pt x="-15770" y="5204504"/>
                  <a:pt x="0" y="4693235"/>
                </a:cubicBezTo>
                <a:cubicBezTo>
                  <a:pt x="32216" y="2975654"/>
                  <a:pt x="57206" y="1824351"/>
                  <a:pt x="0" y="93866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2D6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A8E70-8819-4DAE-DD42-0272AEE5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6DAFC-2E97-174C-7593-667CEBBA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51447-9393-A9FD-AF50-145FFE6E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B651-2BAA-843F-4F38-1CC117CE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4AB-1B62-E2EE-96C0-F9D3A02C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50ECF-A8CF-55E0-DD1E-E1059D850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F4D8C-5921-E3CA-7D04-78ADB465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9610E-1BCE-F6BC-5CE3-9E81372C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1C479-ED32-274D-F728-57DBC6E7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977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E875-6D21-A16B-3AAA-343AB14C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80A4F-E773-2540-DF7D-A9466F61F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ECE8A-4718-B89E-5482-40D7DB85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5BA4A-ED3A-73FE-F946-FCAF66D0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54F0F-193A-1CC3-C1F7-5C592672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1B4F7-4FB2-F6AD-8D56-2FD16F2E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F885-848F-AB14-95CA-148622BC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22045-C480-105A-9393-AD300910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D18E-19F8-66BC-4C95-10396CDD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345C-72EF-BCF5-06F6-0CAD3449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0DD4-3307-A23E-1D46-FB5E2DBE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9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9DA5A-1DA2-73B7-0BCD-053D60B3A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75F3-CA0F-403A-7AE1-2350F8C00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157F-0AD4-FC16-2CBE-470B661E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9517B-646A-41EA-AB8F-E6B42C82A77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99CA-EE13-F01F-C02F-A22EF9D2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CDB-E697-F020-0D59-D9142EF2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B5254-FEFE-4047-8439-54AB7FB8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06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44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14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0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B13C0-C20A-7C61-334A-D8926C916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909"/>
          <a:stretch/>
        </p:blipFill>
        <p:spPr>
          <a:xfrm>
            <a:off x="-128954" y="0"/>
            <a:ext cx="12320954" cy="70649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00BC61-8A73-D671-B38B-DB4DA1810BD6}"/>
              </a:ext>
            </a:extLst>
          </p:cNvPr>
          <p:cNvSpPr/>
          <p:nvPr userDrawn="1"/>
        </p:nvSpPr>
        <p:spPr>
          <a:xfrm>
            <a:off x="353210" y="273268"/>
            <a:ext cx="11485580" cy="6584731"/>
          </a:xfrm>
          <a:custGeom>
            <a:avLst/>
            <a:gdLst>
              <a:gd name="connsiteX0" fmla="*/ 0 w 11485580"/>
              <a:gd name="connsiteY0" fmla="*/ 1097477 h 6584731"/>
              <a:gd name="connsiteX1" fmla="*/ 1097477 w 11485580"/>
              <a:gd name="connsiteY1" fmla="*/ 0 h 6584731"/>
              <a:gd name="connsiteX2" fmla="*/ 10388103 w 11485580"/>
              <a:gd name="connsiteY2" fmla="*/ 0 h 6584731"/>
              <a:gd name="connsiteX3" fmla="*/ 11485580 w 11485580"/>
              <a:gd name="connsiteY3" fmla="*/ 1097477 h 6584731"/>
              <a:gd name="connsiteX4" fmla="*/ 11485580 w 11485580"/>
              <a:gd name="connsiteY4" fmla="*/ 5487254 h 6584731"/>
              <a:gd name="connsiteX5" fmla="*/ 10388103 w 11485580"/>
              <a:gd name="connsiteY5" fmla="*/ 6584731 h 6584731"/>
              <a:gd name="connsiteX6" fmla="*/ 1097477 w 11485580"/>
              <a:gd name="connsiteY6" fmla="*/ 6584731 h 6584731"/>
              <a:gd name="connsiteX7" fmla="*/ 0 w 11485580"/>
              <a:gd name="connsiteY7" fmla="*/ 5487254 h 6584731"/>
              <a:gd name="connsiteX8" fmla="*/ 0 w 11485580"/>
              <a:gd name="connsiteY8" fmla="*/ 1097477 h 6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5580" h="6584731" fill="none" extrusionOk="0">
                <a:moveTo>
                  <a:pt x="0" y="1097477"/>
                </a:moveTo>
                <a:cubicBezTo>
                  <a:pt x="720" y="510840"/>
                  <a:pt x="537901" y="78115"/>
                  <a:pt x="1097477" y="0"/>
                </a:cubicBezTo>
                <a:cubicBezTo>
                  <a:pt x="5062677" y="72427"/>
                  <a:pt x="8051994" y="61419"/>
                  <a:pt x="10388103" y="0"/>
                </a:cubicBezTo>
                <a:cubicBezTo>
                  <a:pt x="10990883" y="-22995"/>
                  <a:pt x="11434484" y="475902"/>
                  <a:pt x="11485580" y="1097477"/>
                </a:cubicBezTo>
                <a:cubicBezTo>
                  <a:pt x="11586456" y="1767089"/>
                  <a:pt x="11378267" y="3899162"/>
                  <a:pt x="11485580" y="5487254"/>
                </a:cubicBezTo>
                <a:cubicBezTo>
                  <a:pt x="11504881" y="5995415"/>
                  <a:pt x="10949759" y="6534886"/>
                  <a:pt x="10388103" y="6584731"/>
                </a:cubicBezTo>
                <a:cubicBezTo>
                  <a:pt x="6677090" y="6614558"/>
                  <a:pt x="2381253" y="6505425"/>
                  <a:pt x="1097477" y="6584731"/>
                </a:cubicBezTo>
                <a:cubicBezTo>
                  <a:pt x="555703" y="6577457"/>
                  <a:pt x="-20631" y="6097453"/>
                  <a:pt x="0" y="5487254"/>
                </a:cubicBezTo>
                <a:cubicBezTo>
                  <a:pt x="50037" y="4930383"/>
                  <a:pt x="770" y="2833310"/>
                  <a:pt x="0" y="1097477"/>
                </a:cubicBezTo>
                <a:close/>
              </a:path>
              <a:path w="11485580" h="6584731" stroke="0" extrusionOk="0">
                <a:moveTo>
                  <a:pt x="0" y="1097477"/>
                </a:moveTo>
                <a:cubicBezTo>
                  <a:pt x="69417" y="510279"/>
                  <a:pt x="527687" y="75692"/>
                  <a:pt x="1097477" y="0"/>
                </a:cubicBezTo>
                <a:cubicBezTo>
                  <a:pt x="4311992" y="123000"/>
                  <a:pt x="7434272" y="-96860"/>
                  <a:pt x="10388103" y="0"/>
                </a:cubicBezTo>
                <a:cubicBezTo>
                  <a:pt x="10908088" y="-65647"/>
                  <a:pt x="11515112" y="431819"/>
                  <a:pt x="11485580" y="1097477"/>
                </a:cubicBezTo>
                <a:cubicBezTo>
                  <a:pt x="11488753" y="1781155"/>
                  <a:pt x="11579847" y="3770697"/>
                  <a:pt x="11485580" y="5487254"/>
                </a:cubicBezTo>
                <a:cubicBezTo>
                  <a:pt x="11450167" y="6106204"/>
                  <a:pt x="10935537" y="6575126"/>
                  <a:pt x="10388103" y="6584731"/>
                </a:cubicBezTo>
                <a:cubicBezTo>
                  <a:pt x="8941465" y="6424024"/>
                  <a:pt x="3318796" y="6624398"/>
                  <a:pt x="1097477" y="6584731"/>
                </a:cubicBezTo>
                <a:cubicBezTo>
                  <a:pt x="421610" y="6570644"/>
                  <a:pt x="-81425" y="6056486"/>
                  <a:pt x="0" y="5487254"/>
                </a:cubicBezTo>
                <a:cubicBezTo>
                  <a:pt x="32216" y="4305037"/>
                  <a:pt x="57206" y="2399119"/>
                  <a:pt x="0" y="109747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2D6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1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124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61F42-2B53-BF52-9135-D1ADB4CB4E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909"/>
          <a:stretch/>
        </p:blipFill>
        <p:spPr>
          <a:xfrm>
            <a:off x="-128954" y="0"/>
            <a:ext cx="12320954" cy="70649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B5F5DA-8515-6DA2-5409-61A3485463C9}"/>
              </a:ext>
            </a:extLst>
          </p:cNvPr>
          <p:cNvSpPr/>
          <p:nvPr userDrawn="1"/>
        </p:nvSpPr>
        <p:spPr>
          <a:xfrm>
            <a:off x="353210" y="273268"/>
            <a:ext cx="11485580" cy="6584731"/>
          </a:xfrm>
          <a:custGeom>
            <a:avLst/>
            <a:gdLst>
              <a:gd name="connsiteX0" fmla="*/ 0 w 11485580"/>
              <a:gd name="connsiteY0" fmla="*/ 1097477 h 6584731"/>
              <a:gd name="connsiteX1" fmla="*/ 1097477 w 11485580"/>
              <a:gd name="connsiteY1" fmla="*/ 0 h 6584731"/>
              <a:gd name="connsiteX2" fmla="*/ 10388103 w 11485580"/>
              <a:gd name="connsiteY2" fmla="*/ 0 h 6584731"/>
              <a:gd name="connsiteX3" fmla="*/ 11485580 w 11485580"/>
              <a:gd name="connsiteY3" fmla="*/ 1097477 h 6584731"/>
              <a:gd name="connsiteX4" fmla="*/ 11485580 w 11485580"/>
              <a:gd name="connsiteY4" fmla="*/ 5487254 h 6584731"/>
              <a:gd name="connsiteX5" fmla="*/ 10388103 w 11485580"/>
              <a:gd name="connsiteY5" fmla="*/ 6584731 h 6584731"/>
              <a:gd name="connsiteX6" fmla="*/ 1097477 w 11485580"/>
              <a:gd name="connsiteY6" fmla="*/ 6584731 h 6584731"/>
              <a:gd name="connsiteX7" fmla="*/ 0 w 11485580"/>
              <a:gd name="connsiteY7" fmla="*/ 5487254 h 6584731"/>
              <a:gd name="connsiteX8" fmla="*/ 0 w 11485580"/>
              <a:gd name="connsiteY8" fmla="*/ 1097477 h 6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5580" h="6584731" fill="none" extrusionOk="0">
                <a:moveTo>
                  <a:pt x="0" y="1097477"/>
                </a:moveTo>
                <a:cubicBezTo>
                  <a:pt x="720" y="510840"/>
                  <a:pt x="537901" y="78115"/>
                  <a:pt x="1097477" y="0"/>
                </a:cubicBezTo>
                <a:cubicBezTo>
                  <a:pt x="5062677" y="72427"/>
                  <a:pt x="8051994" y="61419"/>
                  <a:pt x="10388103" y="0"/>
                </a:cubicBezTo>
                <a:cubicBezTo>
                  <a:pt x="10990883" y="-22995"/>
                  <a:pt x="11434484" y="475902"/>
                  <a:pt x="11485580" y="1097477"/>
                </a:cubicBezTo>
                <a:cubicBezTo>
                  <a:pt x="11586456" y="1767089"/>
                  <a:pt x="11378267" y="3899162"/>
                  <a:pt x="11485580" y="5487254"/>
                </a:cubicBezTo>
                <a:cubicBezTo>
                  <a:pt x="11504881" y="5995415"/>
                  <a:pt x="10949759" y="6534886"/>
                  <a:pt x="10388103" y="6584731"/>
                </a:cubicBezTo>
                <a:cubicBezTo>
                  <a:pt x="6677090" y="6614558"/>
                  <a:pt x="2381253" y="6505425"/>
                  <a:pt x="1097477" y="6584731"/>
                </a:cubicBezTo>
                <a:cubicBezTo>
                  <a:pt x="555703" y="6577457"/>
                  <a:pt x="-20631" y="6097453"/>
                  <a:pt x="0" y="5487254"/>
                </a:cubicBezTo>
                <a:cubicBezTo>
                  <a:pt x="50037" y="4930383"/>
                  <a:pt x="770" y="2833310"/>
                  <a:pt x="0" y="1097477"/>
                </a:cubicBezTo>
                <a:close/>
              </a:path>
              <a:path w="11485580" h="6584731" stroke="0" extrusionOk="0">
                <a:moveTo>
                  <a:pt x="0" y="1097477"/>
                </a:moveTo>
                <a:cubicBezTo>
                  <a:pt x="69417" y="510279"/>
                  <a:pt x="527687" y="75692"/>
                  <a:pt x="1097477" y="0"/>
                </a:cubicBezTo>
                <a:cubicBezTo>
                  <a:pt x="4311992" y="123000"/>
                  <a:pt x="7434272" y="-96860"/>
                  <a:pt x="10388103" y="0"/>
                </a:cubicBezTo>
                <a:cubicBezTo>
                  <a:pt x="10908088" y="-65647"/>
                  <a:pt x="11515112" y="431819"/>
                  <a:pt x="11485580" y="1097477"/>
                </a:cubicBezTo>
                <a:cubicBezTo>
                  <a:pt x="11488753" y="1781155"/>
                  <a:pt x="11579847" y="3770697"/>
                  <a:pt x="11485580" y="5487254"/>
                </a:cubicBezTo>
                <a:cubicBezTo>
                  <a:pt x="11450167" y="6106204"/>
                  <a:pt x="10935537" y="6575126"/>
                  <a:pt x="10388103" y="6584731"/>
                </a:cubicBezTo>
                <a:cubicBezTo>
                  <a:pt x="8941465" y="6424024"/>
                  <a:pt x="3318796" y="6624398"/>
                  <a:pt x="1097477" y="6584731"/>
                </a:cubicBezTo>
                <a:cubicBezTo>
                  <a:pt x="421610" y="6570644"/>
                  <a:pt x="-81425" y="6056486"/>
                  <a:pt x="0" y="5487254"/>
                </a:cubicBezTo>
                <a:cubicBezTo>
                  <a:pt x="32216" y="4305037"/>
                  <a:pt x="57206" y="2399119"/>
                  <a:pt x="0" y="109747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2D6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3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15.sv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15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1.sv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15.sv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5.sv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sv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5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35">
            <a:extLst>
              <a:ext uri="{FF2B5EF4-FFF2-40B4-BE49-F238E27FC236}">
                <a16:creationId xmlns:a16="http://schemas.microsoft.com/office/drawing/2014/main" id="{ED35CC17-AE4C-D9CB-3250-D3D91F04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99" y="4020767"/>
            <a:ext cx="1659519" cy="2705738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F7505735-14D7-CD52-6938-F34AC743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1183"/>
            <a:ext cx="1787894" cy="2585322"/>
          </a:xfrm>
          <a:prstGeom prst="rect">
            <a:avLst/>
          </a:prstGeom>
        </p:spPr>
      </p:pic>
      <p:sp>
        <p:nvSpPr>
          <p:cNvPr id="8" name="Rectangle: Rounded Corners 35">
            <a:extLst>
              <a:ext uri="{FF2B5EF4-FFF2-40B4-BE49-F238E27FC236}">
                <a16:creationId xmlns:a16="http://schemas.microsoft.com/office/drawing/2014/main" id="{A8D4B399-91EC-075F-A2FF-240BE4091CE1}"/>
              </a:ext>
            </a:extLst>
          </p:cNvPr>
          <p:cNvSpPr/>
          <p:nvPr/>
        </p:nvSpPr>
        <p:spPr>
          <a:xfrm>
            <a:off x="5422073" y="256266"/>
            <a:ext cx="1703070" cy="682244"/>
          </a:xfrm>
          <a:custGeom>
            <a:avLst/>
            <a:gdLst>
              <a:gd name="connsiteX0" fmla="*/ 0 w 1703070"/>
              <a:gd name="connsiteY0" fmla="*/ 341122 h 682244"/>
              <a:gd name="connsiteX1" fmla="*/ 112043 w 1703070"/>
              <a:gd name="connsiteY1" fmla="*/ 0 h 682244"/>
              <a:gd name="connsiteX2" fmla="*/ 276375 w 1703070"/>
              <a:gd name="connsiteY2" fmla="*/ 0 h 682244"/>
              <a:gd name="connsiteX3" fmla="*/ 440706 w 1703070"/>
              <a:gd name="connsiteY3" fmla="*/ 0 h 682244"/>
              <a:gd name="connsiteX4" fmla="*/ 518468 w 1703070"/>
              <a:gd name="connsiteY4" fmla="*/ 0 h 682244"/>
              <a:gd name="connsiteX5" fmla="*/ 590248 w 1703070"/>
              <a:gd name="connsiteY5" fmla="*/ 0 h 682244"/>
              <a:gd name="connsiteX6" fmla="*/ 724999 w 1703070"/>
              <a:gd name="connsiteY6" fmla="*/ 0 h 682244"/>
              <a:gd name="connsiteX7" fmla="*/ 889331 w 1703070"/>
              <a:gd name="connsiteY7" fmla="*/ 0 h 682244"/>
              <a:gd name="connsiteX8" fmla="*/ 1083242 w 1703070"/>
              <a:gd name="connsiteY8" fmla="*/ 0 h 682244"/>
              <a:gd name="connsiteX9" fmla="*/ 1203203 w 1703070"/>
              <a:gd name="connsiteY9" fmla="*/ 0 h 682244"/>
              <a:gd name="connsiteX10" fmla="*/ 1337955 w 1703070"/>
              <a:gd name="connsiteY10" fmla="*/ 0 h 682244"/>
              <a:gd name="connsiteX11" fmla="*/ 1591025 w 1703070"/>
              <a:gd name="connsiteY11" fmla="*/ 0 h 682244"/>
              <a:gd name="connsiteX12" fmla="*/ 1703070 w 1703070"/>
              <a:gd name="connsiteY12" fmla="*/ 341122 h 682244"/>
              <a:gd name="connsiteX13" fmla="*/ 1703070 w 1703070"/>
              <a:gd name="connsiteY13" fmla="*/ 341122 h 682244"/>
              <a:gd name="connsiteX14" fmla="*/ 1591025 w 1703070"/>
              <a:gd name="connsiteY14" fmla="*/ 682244 h 682244"/>
              <a:gd name="connsiteX15" fmla="*/ 1456274 w 1703070"/>
              <a:gd name="connsiteY15" fmla="*/ 682244 h 682244"/>
              <a:gd name="connsiteX16" fmla="*/ 1336312 w 1703070"/>
              <a:gd name="connsiteY16" fmla="*/ 682244 h 682244"/>
              <a:gd name="connsiteX17" fmla="*/ 1142401 w 1703070"/>
              <a:gd name="connsiteY17" fmla="*/ 682244 h 682244"/>
              <a:gd name="connsiteX18" fmla="*/ 992859 w 1703070"/>
              <a:gd name="connsiteY18" fmla="*/ 682244 h 682244"/>
              <a:gd name="connsiteX19" fmla="*/ 798948 w 1703070"/>
              <a:gd name="connsiteY19" fmla="*/ 682244 h 682244"/>
              <a:gd name="connsiteX20" fmla="*/ 678987 w 1703070"/>
              <a:gd name="connsiteY20" fmla="*/ 682244 h 682244"/>
              <a:gd name="connsiteX21" fmla="*/ 529445 w 1703070"/>
              <a:gd name="connsiteY21" fmla="*/ 682244 h 682244"/>
              <a:gd name="connsiteX22" fmla="*/ 394693 w 1703070"/>
              <a:gd name="connsiteY22" fmla="*/ 682244 h 682244"/>
              <a:gd name="connsiteX23" fmla="*/ 112043 w 1703070"/>
              <a:gd name="connsiteY23" fmla="*/ 682244 h 682244"/>
              <a:gd name="connsiteX24" fmla="*/ 0 w 1703070"/>
              <a:gd name="connsiteY24" fmla="*/ 341122 h 682244"/>
              <a:gd name="connsiteX0" fmla="*/ 0 w 1703070"/>
              <a:gd name="connsiteY0" fmla="*/ 341122 h 682244"/>
              <a:gd name="connsiteX1" fmla="*/ 112043 w 1703070"/>
              <a:gd name="connsiteY1" fmla="*/ 0 h 682244"/>
              <a:gd name="connsiteX2" fmla="*/ 261585 w 1703070"/>
              <a:gd name="connsiteY2" fmla="*/ 0 h 682244"/>
              <a:gd name="connsiteX3" fmla="*/ 411127 w 1703070"/>
              <a:gd name="connsiteY3" fmla="*/ 0 h 682244"/>
              <a:gd name="connsiteX4" fmla="*/ 590248 w 1703070"/>
              <a:gd name="connsiteY4" fmla="*/ 0 h 682244"/>
              <a:gd name="connsiteX5" fmla="*/ 784159 w 1703070"/>
              <a:gd name="connsiteY5" fmla="*/ 0 h 682244"/>
              <a:gd name="connsiteX6" fmla="*/ 904120 w 1703070"/>
              <a:gd name="connsiteY6" fmla="*/ 0 h 682244"/>
              <a:gd name="connsiteX7" fmla="*/ 1038872 w 1703070"/>
              <a:gd name="connsiteY7" fmla="*/ 0 h 682244"/>
              <a:gd name="connsiteX8" fmla="*/ 1217993 w 1703070"/>
              <a:gd name="connsiteY8" fmla="*/ 0 h 682244"/>
              <a:gd name="connsiteX9" fmla="*/ 1411904 w 1703070"/>
              <a:gd name="connsiteY9" fmla="*/ 0 h 682244"/>
              <a:gd name="connsiteX10" fmla="*/ 1591025 w 1703070"/>
              <a:gd name="connsiteY10" fmla="*/ 0 h 682244"/>
              <a:gd name="connsiteX11" fmla="*/ 1703070 w 1703070"/>
              <a:gd name="connsiteY11" fmla="*/ 341122 h 682244"/>
              <a:gd name="connsiteX12" fmla="*/ 1703070 w 1703070"/>
              <a:gd name="connsiteY12" fmla="*/ 341122 h 682244"/>
              <a:gd name="connsiteX13" fmla="*/ 1591025 w 1703070"/>
              <a:gd name="connsiteY13" fmla="*/ 682244 h 682244"/>
              <a:gd name="connsiteX14" fmla="*/ 1441484 w 1703070"/>
              <a:gd name="connsiteY14" fmla="*/ 682244 h 682244"/>
              <a:gd name="connsiteX15" fmla="*/ 1277152 w 1703070"/>
              <a:gd name="connsiteY15" fmla="*/ 682244 h 682244"/>
              <a:gd name="connsiteX16" fmla="*/ 1127611 w 1703070"/>
              <a:gd name="connsiteY16" fmla="*/ 682244 h 682244"/>
              <a:gd name="connsiteX17" fmla="*/ 978070 w 1703070"/>
              <a:gd name="connsiteY17" fmla="*/ 682244 h 682244"/>
              <a:gd name="connsiteX18" fmla="*/ 813738 w 1703070"/>
              <a:gd name="connsiteY18" fmla="*/ 682244 h 682244"/>
              <a:gd name="connsiteX19" fmla="*/ 619827 w 1703070"/>
              <a:gd name="connsiteY19" fmla="*/ 682244 h 682244"/>
              <a:gd name="connsiteX20" fmla="*/ 425916 w 1703070"/>
              <a:gd name="connsiteY20" fmla="*/ 682244 h 682244"/>
              <a:gd name="connsiteX21" fmla="*/ 261585 w 1703070"/>
              <a:gd name="connsiteY21" fmla="*/ 682244 h 682244"/>
              <a:gd name="connsiteX22" fmla="*/ 112043 w 1703070"/>
              <a:gd name="connsiteY22" fmla="*/ 682244 h 682244"/>
              <a:gd name="connsiteX23" fmla="*/ 0 w 1703070"/>
              <a:gd name="connsiteY23" fmla="*/ 341122 h 682244"/>
              <a:gd name="connsiteX0" fmla="*/ 0 w 1703070"/>
              <a:gd name="connsiteY0" fmla="*/ 341122 h 682244"/>
              <a:gd name="connsiteX1" fmla="*/ 112043 w 1703070"/>
              <a:gd name="connsiteY1" fmla="*/ 0 h 682244"/>
              <a:gd name="connsiteX2" fmla="*/ 276375 w 1703070"/>
              <a:gd name="connsiteY2" fmla="*/ 0 h 682244"/>
              <a:gd name="connsiteX3" fmla="*/ 440706 w 1703070"/>
              <a:gd name="connsiteY3" fmla="*/ 0 h 682244"/>
              <a:gd name="connsiteX4" fmla="*/ 516972 w 1703070"/>
              <a:gd name="connsiteY4" fmla="*/ 0 h 682244"/>
              <a:gd name="connsiteX5" fmla="*/ 590248 w 1703070"/>
              <a:gd name="connsiteY5" fmla="*/ 0 h 682244"/>
              <a:gd name="connsiteX6" fmla="*/ 724999 w 1703070"/>
              <a:gd name="connsiteY6" fmla="*/ 0 h 682244"/>
              <a:gd name="connsiteX7" fmla="*/ 889331 w 1703070"/>
              <a:gd name="connsiteY7" fmla="*/ 0 h 682244"/>
              <a:gd name="connsiteX8" fmla="*/ 1083242 w 1703070"/>
              <a:gd name="connsiteY8" fmla="*/ 0 h 682244"/>
              <a:gd name="connsiteX9" fmla="*/ 1203203 w 1703070"/>
              <a:gd name="connsiteY9" fmla="*/ 0 h 682244"/>
              <a:gd name="connsiteX10" fmla="*/ 1337955 w 1703070"/>
              <a:gd name="connsiteY10" fmla="*/ 0 h 682244"/>
              <a:gd name="connsiteX11" fmla="*/ 1591025 w 1703070"/>
              <a:gd name="connsiteY11" fmla="*/ 0 h 682244"/>
              <a:gd name="connsiteX12" fmla="*/ 1703070 w 1703070"/>
              <a:gd name="connsiteY12" fmla="*/ 341122 h 682244"/>
              <a:gd name="connsiteX13" fmla="*/ 1703070 w 1703070"/>
              <a:gd name="connsiteY13" fmla="*/ 341122 h 682244"/>
              <a:gd name="connsiteX14" fmla="*/ 1591025 w 1703070"/>
              <a:gd name="connsiteY14" fmla="*/ 682244 h 682244"/>
              <a:gd name="connsiteX15" fmla="*/ 1456274 w 1703070"/>
              <a:gd name="connsiteY15" fmla="*/ 682244 h 682244"/>
              <a:gd name="connsiteX16" fmla="*/ 1336312 w 1703070"/>
              <a:gd name="connsiteY16" fmla="*/ 682244 h 682244"/>
              <a:gd name="connsiteX17" fmla="*/ 1142401 w 1703070"/>
              <a:gd name="connsiteY17" fmla="*/ 682244 h 682244"/>
              <a:gd name="connsiteX18" fmla="*/ 992859 w 1703070"/>
              <a:gd name="connsiteY18" fmla="*/ 682244 h 682244"/>
              <a:gd name="connsiteX19" fmla="*/ 798948 w 1703070"/>
              <a:gd name="connsiteY19" fmla="*/ 682244 h 682244"/>
              <a:gd name="connsiteX20" fmla="*/ 678987 w 1703070"/>
              <a:gd name="connsiteY20" fmla="*/ 682244 h 682244"/>
              <a:gd name="connsiteX21" fmla="*/ 529445 w 1703070"/>
              <a:gd name="connsiteY21" fmla="*/ 682244 h 682244"/>
              <a:gd name="connsiteX22" fmla="*/ 394693 w 1703070"/>
              <a:gd name="connsiteY22" fmla="*/ 682244 h 682244"/>
              <a:gd name="connsiteX23" fmla="*/ 112043 w 1703070"/>
              <a:gd name="connsiteY23" fmla="*/ 682244 h 682244"/>
              <a:gd name="connsiteX24" fmla="*/ 0 w 1703070"/>
              <a:gd name="connsiteY24" fmla="*/ 341122 h 6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03070" h="682244" fill="none" extrusionOk="0">
                <a:moveTo>
                  <a:pt x="0" y="341122"/>
                </a:moveTo>
                <a:cubicBezTo>
                  <a:pt x="-9904" y="139367"/>
                  <a:pt x="66026" y="11785"/>
                  <a:pt x="112043" y="0"/>
                </a:cubicBezTo>
                <a:cubicBezTo>
                  <a:pt x="160129" y="-20829"/>
                  <a:pt x="247116" y="20925"/>
                  <a:pt x="276375" y="0"/>
                </a:cubicBezTo>
                <a:cubicBezTo>
                  <a:pt x="308541" y="-14929"/>
                  <a:pt x="409429" y="-15048"/>
                  <a:pt x="440706" y="0"/>
                </a:cubicBezTo>
                <a:cubicBezTo>
                  <a:pt x="474185" y="-7716"/>
                  <a:pt x="485397" y="14993"/>
                  <a:pt x="518468" y="0"/>
                </a:cubicBezTo>
                <a:cubicBezTo>
                  <a:pt x="553638" y="-6539"/>
                  <a:pt x="567612" y="10639"/>
                  <a:pt x="590248" y="0"/>
                </a:cubicBezTo>
                <a:cubicBezTo>
                  <a:pt x="622712" y="19957"/>
                  <a:pt x="677611" y="49541"/>
                  <a:pt x="724999" y="0"/>
                </a:cubicBezTo>
                <a:cubicBezTo>
                  <a:pt x="779103" y="49263"/>
                  <a:pt x="815267" y="-52970"/>
                  <a:pt x="889331" y="0"/>
                </a:cubicBezTo>
                <a:cubicBezTo>
                  <a:pt x="961668" y="41403"/>
                  <a:pt x="1002955" y="-57425"/>
                  <a:pt x="1083242" y="0"/>
                </a:cubicBezTo>
                <a:cubicBezTo>
                  <a:pt x="1159028" y="21979"/>
                  <a:pt x="1148317" y="2086"/>
                  <a:pt x="1203203" y="0"/>
                </a:cubicBezTo>
                <a:cubicBezTo>
                  <a:pt x="1259004" y="7256"/>
                  <a:pt x="1279449" y="-21428"/>
                  <a:pt x="1337955" y="0"/>
                </a:cubicBezTo>
                <a:cubicBezTo>
                  <a:pt x="1417421" y="19870"/>
                  <a:pt x="1530307" y="17877"/>
                  <a:pt x="1591025" y="0"/>
                </a:cubicBezTo>
                <a:cubicBezTo>
                  <a:pt x="1674444" y="19832"/>
                  <a:pt x="1672519" y="165101"/>
                  <a:pt x="1703070" y="341122"/>
                </a:cubicBezTo>
                <a:lnTo>
                  <a:pt x="1703070" y="341122"/>
                </a:lnTo>
                <a:cubicBezTo>
                  <a:pt x="1689075" y="538817"/>
                  <a:pt x="1619389" y="612377"/>
                  <a:pt x="1591025" y="682244"/>
                </a:cubicBezTo>
                <a:cubicBezTo>
                  <a:pt x="1551645" y="681486"/>
                  <a:pt x="1521930" y="656253"/>
                  <a:pt x="1456274" y="682244"/>
                </a:cubicBezTo>
                <a:cubicBezTo>
                  <a:pt x="1394321" y="710732"/>
                  <a:pt x="1379963" y="681626"/>
                  <a:pt x="1336312" y="682244"/>
                </a:cubicBezTo>
                <a:cubicBezTo>
                  <a:pt x="1283124" y="687057"/>
                  <a:pt x="1226251" y="755418"/>
                  <a:pt x="1142401" y="682244"/>
                </a:cubicBezTo>
                <a:cubicBezTo>
                  <a:pt x="1069743" y="660311"/>
                  <a:pt x="1023494" y="708707"/>
                  <a:pt x="992859" y="682244"/>
                </a:cubicBezTo>
                <a:cubicBezTo>
                  <a:pt x="983948" y="660897"/>
                  <a:pt x="864668" y="644733"/>
                  <a:pt x="798948" y="682244"/>
                </a:cubicBezTo>
                <a:cubicBezTo>
                  <a:pt x="754585" y="682401"/>
                  <a:pt x="737520" y="659408"/>
                  <a:pt x="678987" y="682244"/>
                </a:cubicBezTo>
                <a:cubicBezTo>
                  <a:pt x="619648" y="665322"/>
                  <a:pt x="554010" y="645461"/>
                  <a:pt x="529445" y="682244"/>
                </a:cubicBezTo>
                <a:cubicBezTo>
                  <a:pt x="494640" y="667987"/>
                  <a:pt x="466581" y="660748"/>
                  <a:pt x="394693" y="682244"/>
                </a:cubicBezTo>
                <a:cubicBezTo>
                  <a:pt x="338979" y="718097"/>
                  <a:pt x="207016" y="765796"/>
                  <a:pt x="112043" y="682244"/>
                </a:cubicBezTo>
                <a:cubicBezTo>
                  <a:pt x="38241" y="638178"/>
                  <a:pt x="6501" y="553650"/>
                  <a:pt x="0" y="341122"/>
                </a:cubicBezTo>
                <a:close/>
              </a:path>
              <a:path w="1703070" h="682244" stroke="0" extrusionOk="0">
                <a:moveTo>
                  <a:pt x="0" y="341122"/>
                </a:moveTo>
                <a:cubicBezTo>
                  <a:pt x="5484" y="96738"/>
                  <a:pt x="37078" y="35573"/>
                  <a:pt x="112043" y="0"/>
                </a:cubicBezTo>
                <a:cubicBezTo>
                  <a:pt x="163652" y="-28388"/>
                  <a:pt x="233543" y="6297"/>
                  <a:pt x="261585" y="0"/>
                </a:cubicBezTo>
                <a:cubicBezTo>
                  <a:pt x="280097" y="-20290"/>
                  <a:pt x="343184" y="-990"/>
                  <a:pt x="411127" y="0"/>
                </a:cubicBezTo>
                <a:cubicBezTo>
                  <a:pt x="489193" y="-21705"/>
                  <a:pt x="526920" y="-7917"/>
                  <a:pt x="590248" y="0"/>
                </a:cubicBezTo>
                <a:cubicBezTo>
                  <a:pt x="668704" y="-58355"/>
                  <a:pt x="688259" y="6970"/>
                  <a:pt x="784159" y="0"/>
                </a:cubicBezTo>
                <a:cubicBezTo>
                  <a:pt x="882349" y="677"/>
                  <a:pt x="852634" y="9554"/>
                  <a:pt x="904120" y="0"/>
                </a:cubicBezTo>
                <a:cubicBezTo>
                  <a:pt x="961204" y="-62985"/>
                  <a:pt x="994769" y="19081"/>
                  <a:pt x="1038872" y="0"/>
                </a:cubicBezTo>
                <a:cubicBezTo>
                  <a:pt x="1082624" y="110582"/>
                  <a:pt x="1154335" y="50068"/>
                  <a:pt x="1217993" y="0"/>
                </a:cubicBezTo>
                <a:cubicBezTo>
                  <a:pt x="1275932" y="-9283"/>
                  <a:pt x="1336428" y="49023"/>
                  <a:pt x="1411904" y="0"/>
                </a:cubicBezTo>
                <a:cubicBezTo>
                  <a:pt x="1448932" y="-49636"/>
                  <a:pt x="1541021" y="21604"/>
                  <a:pt x="1591025" y="0"/>
                </a:cubicBezTo>
                <a:cubicBezTo>
                  <a:pt x="1667909" y="12153"/>
                  <a:pt x="1703572" y="228632"/>
                  <a:pt x="1703070" y="341122"/>
                </a:cubicBezTo>
                <a:lnTo>
                  <a:pt x="1703070" y="341122"/>
                </a:lnTo>
                <a:cubicBezTo>
                  <a:pt x="1692538" y="493297"/>
                  <a:pt x="1627935" y="743903"/>
                  <a:pt x="1591025" y="682244"/>
                </a:cubicBezTo>
                <a:cubicBezTo>
                  <a:pt x="1528966" y="666017"/>
                  <a:pt x="1511527" y="684871"/>
                  <a:pt x="1441484" y="682244"/>
                </a:cubicBezTo>
                <a:cubicBezTo>
                  <a:pt x="1371600" y="692551"/>
                  <a:pt x="1355640" y="697432"/>
                  <a:pt x="1277152" y="682244"/>
                </a:cubicBezTo>
                <a:cubicBezTo>
                  <a:pt x="1200766" y="660043"/>
                  <a:pt x="1184835" y="664711"/>
                  <a:pt x="1127611" y="682244"/>
                </a:cubicBezTo>
                <a:cubicBezTo>
                  <a:pt x="1064779" y="686465"/>
                  <a:pt x="1053883" y="685097"/>
                  <a:pt x="978070" y="682244"/>
                </a:cubicBezTo>
                <a:cubicBezTo>
                  <a:pt x="914695" y="649333"/>
                  <a:pt x="854267" y="681012"/>
                  <a:pt x="813738" y="682244"/>
                </a:cubicBezTo>
                <a:cubicBezTo>
                  <a:pt x="758210" y="625425"/>
                  <a:pt x="649423" y="632161"/>
                  <a:pt x="619827" y="682244"/>
                </a:cubicBezTo>
                <a:cubicBezTo>
                  <a:pt x="558053" y="745548"/>
                  <a:pt x="518786" y="687853"/>
                  <a:pt x="425916" y="682244"/>
                </a:cubicBezTo>
                <a:cubicBezTo>
                  <a:pt x="361644" y="737009"/>
                  <a:pt x="295466" y="651041"/>
                  <a:pt x="261585" y="682244"/>
                </a:cubicBezTo>
                <a:cubicBezTo>
                  <a:pt x="220480" y="734576"/>
                  <a:pt x="174937" y="686125"/>
                  <a:pt x="112043" y="682244"/>
                </a:cubicBezTo>
                <a:cubicBezTo>
                  <a:pt x="31934" y="725665"/>
                  <a:pt x="-26397" y="568047"/>
                  <a:pt x="0" y="341122"/>
                </a:cubicBezTo>
                <a:close/>
              </a:path>
              <a:path w="1703070" h="682244" fill="none" stroke="0" extrusionOk="0">
                <a:moveTo>
                  <a:pt x="0" y="341122"/>
                </a:moveTo>
                <a:cubicBezTo>
                  <a:pt x="-7770" y="204868"/>
                  <a:pt x="56638" y="-34849"/>
                  <a:pt x="112043" y="0"/>
                </a:cubicBezTo>
                <a:cubicBezTo>
                  <a:pt x="165046" y="13731"/>
                  <a:pt x="234198" y="27246"/>
                  <a:pt x="276375" y="0"/>
                </a:cubicBezTo>
                <a:cubicBezTo>
                  <a:pt x="326507" y="-72034"/>
                  <a:pt x="392034" y="19418"/>
                  <a:pt x="440706" y="0"/>
                </a:cubicBezTo>
                <a:cubicBezTo>
                  <a:pt x="473830" y="-12523"/>
                  <a:pt x="500654" y="-17802"/>
                  <a:pt x="516972" y="0"/>
                </a:cubicBezTo>
                <a:cubicBezTo>
                  <a:pt x="540694" y="11992"/>
                  <a:pt x="553784" y="-17587"/>
                  <a:pt x="590248" y="0"/>
                </a:cubicBezTo>
                <a:cubicBezTo>
                  <a:pt x="642792" y="-20706"/>
                  <a:pt x="680710" y="12049"/>
                  <a:pt x="724999" y="0"/>
                </a:cubicBezTo>
                <a:cubicBezTo>
                  <a:pt x="762613" y="60723"/>
                  <a:pt x="834393" y="-37264"/>
                  <a:pt x="889331" y="0"/>
                </a:cubicBezTo>
                <a:cubicBezTo>
                  <a:pt x="950484" y="35269"/>
                  <a:pt x="1008821" y="-23197"/>
                  <a:pt x="1083242" y="0"/>
                </a:cubicBezTo>
                <a:cubicBezTo>
                  <a:pt x="1155544" y="12769"/>
                  <a:pt x="1144713" y="5158"/>
                  <a:pt x="1203203" y="0"/>
                </a:cubicBezTo>
                <a:cubicBezTo>
                  <a:pt x="1259393" y="8822"/>
                  <a:pt x="1280396" y="-16414"/>
                  <a:pt x="1337955" y="0"/>
                </a:cubicBezTo>
                <a:cubicBezTo>
                  <a:pt x="1397684" y="-7740"/>
                  <a:pt x="1512252" y="-73724"/>
                  <a:pt x="1591025" y="0"/>
                </a:cubicBezTo>
                <a:cubicBezTo>
                  <a:pt x="1643076" y="28086"/>
                  <a:pt x="1679261" y="160088"/>
                  <a:pt x="1703070" y="341122"/>
                </a:cubicBezTo>
                <a:lnTo>
                  <a:pt x="1703070" y="341122"/>
                </a:lnTo>
                <a:cubicBezTo>
                  <a:pt x="1710210" y="571412"/>
                  <a:pt x="1644692" y="633655"/>
                  <a:pt x="1591025" y="682244"/>
                </a:cubicBezTo>
                <a:cubicBezTo>
                  <a:pt x="1567277" y="664428"/>
                  <a:pt x="1518235" y="640561"/>
                  <a:pt x="1456274" y="682244"/>
                </a:cubicBezTo>
                <a:cubicBezTo>
                  <a:pt x="1399058" y="696690"/>
                  <a:pt x="1381223" y="696591"/>
                  <a:pt x="1336312" y="682244"/>
                </a:cubicBezTo>
                <a:cubicBezTo>
                  <a:pt x="1274237" y="590556"/>
                  <a:pt x="1229709" y="752164"/>
                  <a:pt x="1142401" y="682244"/>
                </a:cubicBezTo>
                <a:cubicBezTo>
                  <a:pt x="1072532" y="646255"/>
                  <a:pt x="1023726" y="675992"/>
                  <a:pt x="992859" y="682244"/>
                </a:cubicBezTo>
                <a:cubicBezTo>
                  <a:pt x="947736" y="677971"/>
                  <a:pt x="843552" y="639949"/>
                  <a:pt x="798948" y="682244"/>
                </a:cubicBezTo>
                <a:cubicBezTo>
                  <a:pt x="757210" y="703233"/>
                  <a:pt x="731625" y="674872"/>
                  <a:pt x="678987" y="682244"/>
                </a:cubicBezTo>
                <a:cubicBezTo>
                  <a:pt x="625370" y="668361"/>
                  <a:pt x="554219" y="673809"/>
                  <a:pt x="529445" y="682244"/>
                </a:cubicBezTo>
                <a:cubicBezTo>
                  <a:pt x="495132" y="688550"/>
                  <a:pt x="465663" y="695853"/>
                  <a:pt x="394693" y="682244"/>
                </a:cubicBezTo>
                <a:cubicBezTo>
                  <a:pt x="328217" y="717555"/>
                  <a:pt x="252958" y="714735"/>
                  <a:pt x="112043" y="682244"/>
                </a:cubicBezTo>
                <a:cubicBezTo>
                  <a:pt x="26751" y="707223"/>
                  <a:pt x="-4403" y="547687"/>
                  <a:pt x="0" y="341122"/>
                </a:cubicBezTo>
                <a:close/>
              </a:path>
              <a:path w="1703070" h="682244" fill="none" stroke="0" extrusionOk="0">
                <a:moveTo>
                  <a:pt x="0" y="341122"/>
                </a:moveTo>
                <a:cubicBezTo>
                  <a:pt x="-235" y="154476"/>
                  <a:pt x="60331" y="3507"/>
                  <a:pt x="112043" y="0"/>
                </a:cubicBezTo>
                <a:cubicBezTo>
                  <a:pt x="164602" y="-19061"/>
                  <a:pt x="245648" y="25974"/>
                  <a:pt x="276375" y="0"/>
                </a:cubicBezTo>
                <a:cubicBezTo>
                  <a:pt x="312710" y="-18336"/>
                  <a:pt x="405933" y="-13998"/>
                  <a:pt x="440706" y="0"/>
                </a:cubicBezTo>
                <a:cubicBezTo>
                  <a:pt x="473877" y="-7211"/>
                  <a:pt x="486058" y="10336"/>
                  <a:pt x="518468" y="0"/>
                </a:cubicBezTo>
                <a:cubicBezTo>
                  <a:pt x="550230" y="-4371"/>
                  <a:pt x="567482" y="5395"/>
                  <a:pt x="590248" y="0"/>
                </a:cubicBezTo>
                <a:cubicBezTo>
                  <a:pt x="631956" y="15698"/>
                  <a:pt x="677151" y="50238"/>
                  <a:pt x="724999" y="0"/>
                </a:cubicBezTo>
                <a:cubicBezTo>
                  <a:pt x="775877" y="39209"/>
                  <a:pt x="832381" y="-65739"/>
                  <a:pt x="889331" y="0"/>
                </a:cubicBezTo>
                <a:cubicBezTo>
                  <a:pt x="976388" y="45236"/>
                  <a:pt x="1015589" y="-48268"/>
                  <a:pt x="1083242" y="0"/>
                </a:cubicBezTo>
                <a:cubicBezTo>
                  <a:pt x="1154201" y="18243"/>
                  <a:pt x="1144699" y="4907"/>
                  <a:pt x="1203203" y="0"/>
                </a:cubicBezTo>
                <a:cubicBezTo>
                  <a:pt x="1256335" y="9998"/>
                  <a:pt x="1279103" y="-20540"/>
                  <a:pt x="1337955" y="0"/>
                </a:cubicBezTo>
                <a:cubicBezTo>
                  <a:pt x="1404662" y="3221"/>
                  <a:pt x="1526032" y="2718"/>
                  <a:pt x="1591025" y="0"/>
                </a:cubicBezTo>
                <a:cubicBezTo>
                  <a:pt x="1661805" y="41806"/>
                  <a:pt x="1709623" y="177438"/>
                  <a:pt x="1703070" y="341122"/>
                </a:cubicBezTo>
                <a:lnTo>
                  <a:pt x="1703070" y="341122"/>
                </a:lnTo>
                <a:cubicBezTo>
                  <a:pt x="1691608" y="546240"/>
                  <a:pt x="1642031" y="609991"/>
                  <a:pt x="1591025" y="682244"/>
                </a:cubicBezTo>
                <a:cubicBezTo>
                  <a:pt x="1551016" y="681655"/>
                  <a:pt x="1521926" y="654446"/>
                  <a:pt x="1456274" y="682244"/>
                </a:cubicBezTo>
                <a:cubicBezTo>
                  <a:pt x="1402342" y="705978"/>
                  <a:pt x="1378470" y="689145"/>
                  <a:pt x="1336312" y="682244"/>
                </a:cubicBezTo>
                <a:cubicBezTo>
                  <a:pt x="1283117" y="679258"/>
                  <a:pt x="1212642" y="755522"/>
                  <a:pt x="1142401" y="682244"/>
                </a:cubicBezTo>
                <a:cubicBezTo>
                  <a:pt x="1071714" y="655695"/>
                  <a:pt x="1024572" y="700170"/>
                  <a:pt x="992859" y="682244"/>
                </a:cubicBezTo>
                <a:cubicBezTo>
                  <a:pt x="968921" y="663278"/>
                  <a:pt x="841703" y="641771"/>
                  <a:pt x="798948" y="682244"/>
                </a:cubicBezTo>
                <a:cubicBezTo>
                  <a:pt x="754607" y="684226"/>
                  <a:pt x="733580" y="666047"/>
                  <a:pt x="678987" y="682244"/>
                </a:cubicBezTo>
                <a:cubicBezTo>
                  <a:pt x="622545" y="663595"/>
                  <a:pt x="555067" y="649160"/>
                  <a:pt x="529445" y="682244"/>
                </a:cubicBezTo>
                <a:cubicBezTo>
                  <a:pt x="497400" y="673254"/>
                  <a:pt x="464404" y="666245"/>
                  <a:pt x="394693" y="682244"/>
                </a:cubicBezTo>
                <a:cubicBezTo>
                  <a:pt x="319727" y="724731"/>
                  <a:pt x="237124" y="756135"/>
                  <a:pt x="112043" y="682244"/>
                </a:cubicBezTo>
                <a:cubicBezTo>
                  <a:pt x="11675" y="668555"/>
                  <a:pt x="-125" y="552571"/>
                  <a:pt x="0" y="341122"/>
                </a:cubicBezTo>
                <a:close/>
              </a:path>
            </a:pathLst>
          </a:custGeom>
          <a:solidFill>
            <a:srgbClr val="FFFF99"/>
          </a:solidFill>
          <a:ln w="28575" cap="rnd" cmpd="thinThick">
            <a:solidFill>
              <a:srgbClr val="9966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4152981526">
                  <a:custGeom>
                    <a:avLst/>
                    <a:gdLst>
                      <a:gd name="connsiteX0" fmla="*/ 0 w 10260357"/>
                      <a:gd name="connsiteY0" fmla="*/ 341122 h 682244"/>
                      <a:gd name="connsiteX1" fmla="*/ 675023 w 10260357"/>
                      <a:gd name="connsiteY1" fmla="*/ 0 h 682244"/>
                      <a:gd name="connsiteX2" fmla="*/ 1665057 w 10260357"/>
                      <a:gd name="connsiteY2" fmla="*/ 0 h 682244"/>
                      <a:gd name="connsiteX3" fmla="*/ 2655092 w 10260357"/>
                      <a:gd name="connsiteY3" fmla="*/ 0 h 682244"/>
                      <a:gd name="connsiteX4" fmla="*/ 3123576 w 10260357"/>
                      <a:gd name="connsiteY4" fmla="*/ 0 h 682244"/>
                      <a:gd name="connsiteX5" fmla="*/ 3556023 w 10260357"/>
                      <a:gd name="connsiteY5" fmla="*/ 0 h 682244"/>
                      <a:gd name="connsiteX6" fmla="*/ 4367851 w 10260357"/>
                      <a:gd name="connsiteY6" fmla="*/ 0 h 682244"/>
                      <a:gd name="connsiteX7" fmla="*/ 5357886 w 10260357"/>
                      <a:gd name="connsiteY7" fmla="*/ 0 h 682244"/>
                      <a:gd name="connsiteX8" fmla="*/ 6526127 w 10260357"/>
                      <a:gd name="connsiteY8" fmla="*/ 0 h 682244"/>
                      <a:gd name="connsiteX9" fmla="*/ 7248852 w 10260357"/>
                      <a:gd name="connsiteY9" fmla="*/ 0 h 682244"/>
                      <a:gd name="connsiteX10" fmla="*/ 8060680 w 10260357"/>
                      <a:gd name="connsiteY10" fmla="*/ 0 h 682244"/>
                      <a:gd name="connsiteX11" fmla="*/ 9585333 w 10260357"/>
                      <a:gd name="connsiteY11" fmla="*/ 0 h 682244"/>
                      <a:gd name="connsiteX12" fmla="*/ 10260357 w 10260357"/>
                      <a:gd name="connsiteY12" fmla="*/ 341122 h 682244"/>
                      <a:gd name="connsiteX13" fmla="*/ 10260357 w 10260357"/>
                      <a:gd name="connsiteY13" fmla="*/ 341122 h 682244"/>
                      <a:gd name="connsiteX14" fmla="*/ 9585333 w 10260357"/>
                      <a:gd name="connsiteY14" fmla="*/ 682244 h 682244"/>
                      <a:gd name="connsiteX15" fmla="*/ 8773505 w 10260357"/>
                      <a:gd name="connsiteY15" fmla="*/ 682244 h 682244"/>
                      <a:gd name="connsiteX16" fmla="*/ 8050780 w 10260357"/>
                      <a:gd name="connsiteY16" fmla="*/ 682244 h 682244"/>
                      <a:gd name="connsiteX17" fmla="*/ 6882539 w 10260357"/>
                      <a:gd name="connsiteY17" fmla="*/ 682244 h 682244"/>
                      <a:gd name="connsiteX18" fmla="*/ 5981608 w 10260357"/>
                      <a:gd name="connsiteY18" fmla="*/ 682244 h 682244"/>
                      <a:gd name="connsiteX19" fmla="*/ 4813367 w 10260357"/>
                      <a:gd name="connsiteY19" fmla="*/ 682244 h 682244"/>
                      <a:gd name="connsiteX20" fmla="*/ 4090642 w 10260357"/>
                      <a:gd name="connsiteY20" fmla="*/ 682244 h 682244"/>
                      <a:gd name="connsiteX21" fmla="*/ 3189710 w 10260357"/>
                      <a:gd name="connsiteY21" fmla="*/ 682244 h 682244"/>
                      <a:gd name="connsiteX22" fmla="*/ 2377882 w 10260357"/>
                      <a:gd name="connsiteY22" fmla="*/ 682244 h 682244"/>
                      <a:gd name="connsiteX23" fmla="*/ 675023 w 10260357"/>
                      <a:gd name="connsiteY23" fmla="*/ 682244 h 682244"/>
                      <a:gd name="connsiteX24" fmla="*/ 0 w 10260357"/>
                      <a:gd name="connsiteY24" fmla="*/ 341122 h 682244"/>
                      <a:gd name="connsiteX0" fmla="*/ 0 w 10260357"/>
                      <a:gd name="connsiteY0" fmla="*/ 341122 h 682244"/>
                      <a:gd name="connsiteX1" fmla="*/ 675023 w 10260357"/>
                      <a:gd name="connsiteY1" fmla="*/ 0 h 682244"/>
                      <a:gd name="connsiteX2" fmla="*/ 1575954 w 10260357"/>
                      <a:gd name="connsiteY2" fmla="*/ 0 h 682244"/>
                      <a:gd name="connsiteX3" fmla="*/ 2476886 w 10260357"/>
                      <a:gd name="connsiteY3" fmla="*/ 0 h 682244"/>
                      <a:gd name="connsiteX4" fmla="*/ 3556023 w 10260357"/>
                      <a:gd name="connsiteY4" fmla="*/ 0 h 682244"/>
                      <a:gd name="connsiteX5" fmla="*/ 4724264 w 10260357"/>
                      <a:gd name="connsiteY5" fmla="*/ 0 h 682244"/>
                      <a:gd name="connsiteX6" fmla="*/ 5446989 w 10260357"/>
                      <a:gd name="connsiteY6" fmla="*/ 0 h 682244"/>
                      <a:gd name="connsiteX7" fmla="*/ 6258817 w 10260357"/>
                      <a:gd name="connsiteY7" fmla="*/ 0 h 682244"/>
                      <a:gd name="connsiteX8" fmla="*/ 7337955 w 10260357"/>
                      <a:gd name="connsiteY8" fmla="*/ 0 h 682244"/>
                      <a:gd name="connsiteX9" fmla="*/ 8506195 w 10260357"/>
                      <a:gd name="connsiteY9" fmla="*/ 0 h 682244"/>
                      <a:gd name="connsiteX10" fmla="*/ 9585333 w 10260357"/>
                      <a:gd name="connsiteY10" fmla="*/ 0 h 682244"/>
                      <a:gd name="connsiteX11" fmla="*/ 10260357 w 10260357"/>
                      <a:gd name="connsiteY11" fmla="*/ 341122 h 682244"/>
                      <a:gd name="connsiteX12" fmla="*/ 10260357 w 10260357"/>
                      <a:gd name="connsiteY12" fmla="*/ 341122 h 682244"/>
                      <a:gd name="connsiteX13" fmla="*/ 9585333 w 10260357"/>
                      <a:gd name="connsiteY13" fmla="*/ 682244 h 682244"/>
                      <a:gd name="connsiteX14" fmla="*/ 8684402 w 10260357"/>
                      <a:gd name="connsiteY14" fmla="*/ 682244 h 682244"/>
                      <a:gd name="connsiteX15" fmla="*/ 7694367 w 10260357"/>
                      <a:gd name="connsiteY15" fmla="*/ 682244 h 682244"/>
                      <a:gd name="connsiteX16" fmla="*/ 6793436 w 10260357"/>
                      <a:gd name="connsiteY16" fmla="*/ 682244 h 682244"/>
                      <a:gd name="connsiteX17" fmla="*/ 5892505 w 10260357"/>
                      <a:gd name="connsiteY17" fmla="*/ 682244 h 682244"/>
                      <a:gd name="connsiteX18" fmla="*/ 4902470 w 10260357"/>
                      <a:gd name="connsiteY18" fmla="*/ 682244 h 682244"/>
                      <a:gd name="connsiteX19" fmla="*/ 3734229 w 10260357"/>
                      <a:gd name="connsiteY19" fmla="*/ 682244 h 682244"/>
                      <a:gd name="connsiteX20" fmla="*/ 2565989 w 10260357"/>
                      <a:gd name="connsiteY20" fmla="*/ 682244 h 682244"/>
                      <a:gd name="connsiteX21" fmla="*/ 1575954 w 10260357"/>
                      <a:gd name="connsiteY21" fmla="*/ 682244 h 682244"/>
                      <a:gd name="connsiteX22" fmla="*/ 675023 w 10260357"/>
                      <a:gd name="connsiteY22" fmla="*/ 682244 h 682244"/>
                      <a:gd name="connsiteX23" fmla="*/ 0 w 10260357"/>
                      <a:gd name="connsiteY23" fmla="*/ 341122 h 682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0260357" h="682244" fill="none" extrusionOk="0">
                        <a:moveTo>
                          <a:pt x="0" y="341122"/>
                        </a:moveTo>
                        <a:cubicBezTo>
                          <a:pt x="-34142" y="146470"/>
                          <a:pt x="380198" y="7315"/>
                          <a:pt x="675023" y="0"/>
                        </a:cubicBezTo>
                        <a:cubicBezTo>
                          <a:pt x="964940" y="-19763"/>
                          <a:pt x="1444999" y="19747"/>
                          <a:pt x="1665057" y="0"/>
                        </a:cubicBezTo>
                        <a:cubicBezTo>
                          <a:pt x="1876932" y="-14831"/>
                          <a:pt x="2461489" y="-14762"/>
                          <a:pt x="2655092" y="0"/>
                        </a:cubicBezTo>
                        <a:cubicBezTo>
                          <a:pt x="2864291" y="-8296"/>
                          <a:pt x="2931041" y="10717"/>
                          <a:pt x="3123576" y="0"/>
                        </a:cubicBezTo>
                        <a:cubicBezTo>
                          <a:pt x="3316111" y="-10717"/>
                          <a:pt x="3412849" y="10180"/>
                          <a:pt x="3556023" y="0"/>
                        </a:cubicBezTo>
                        <a:cubicBezTo>
                          <a:pt x="3792314" y="17033"/>
                          <a:pt x="4078045" y="46137"/>
                          <a:pt x="4367851" y="0"/>
                        </a:cubicBezTo>
                        <a:cubicBezTo>
                          <a:pt x="4675618" y="35948"/>
                          <a:pt x="4930504" y="-51670"/>
                          <a:pt x="5357886" y="0"/>
                        </a:cubicBezTo>
                        <a:cubicBezTo>
                          <a:pt x="5777750" y="40648"/>
                          <a:pt x="6075164" y="-43531"/>
                          <a:pt x="6526127" y="0"/>
                        </a:cubicBezTo>
                        <a:cubicBezTo>
                          <a:pt x="6968445" y="17983"/>
                          <a:pt x="6897606" y="2854"/>
                          <a:pt x="7248852" y="0"/>
                        </a:cubicBezTo>
                        <a:cubicBezTo>
                          <a:pt x="7594138" y="5594"/>
                          <a:pt x="7720382" y="-19806"/>
                          <a:pt x="8060680" y="0"/>
                        </a:cubicBezTo>
                        <a:cubicBezTo>
                          <a:pt x="8475127" y="18631"/>
                          <a:pt x="9174469" y="4863"/>
                          <a:pt x="9585333" y="0"/>
                        </a:cubicBezTo>
                        <a:cubicBezTo>
                          <a:pt x="9988365" y="18533"/>
                          <a:pt x="10224428" y="169510"/>
                          <a:pt x="10260357" y="341122"/>
                        </a:cubicBezTo>
                        <a:lnTo>
                          <a:pt x="10260357" y="341122"/>
                        </a:lnTo>
                        <a:cubicBezTo>
                          <a:pt x="10202299" y="541618"/>
                          <a:pt x="9830197" y="622390"/>
                          <a:pt x="9585333" y="682244"/>
                        </a:cubicBezTo>
                        <a:cubicBezTo>
                          <a:pt x="9361575" y="680184"/>
                          <a:pt x="9147317" y="658228"/>
                          <a:pt x="8773505" y="682244"/>
                        </a:cubicBezTo>
                        <a:cubicBezTo>
                          <a:pt x="8407157" y="707380"/>
                          <a:pt x="8309467" y="683138"/>
                          <a:pt x="8050780" y="682244"/>
                        </a:cubicBezTo>
                        <a:cubicBezTo>
                          <a:pt x="7768743" y="685200"/>
                          <a:pt x="7370313" y="741630"/>
                          <a:pt x="6882539" y="682244"/>
                        </a:cubicBezTo>
                        <a:cubicBezTo>
                          <a:pt x="6431635" y="660717"/>
                          <a:pt x="6164974" y="704894"/>
                          <a:pt x="5981608" y="682244"/>
                        </a:cubicBezTo>
                        <a:cubicBezTo>
                          <a:pt x="5845644" y="661969"/>
                          <a:pt x="5129107" y="651102"/>
                          <a:pt x="4813367" y="682244"/>
                        </a:cubicBezTo>
                        <a:cubicBezTo>
                          <a:pt x="4548583" y="682917"/>
                          <a:pt x="4449081" y="664858"/>
                          <a:pt x="4090642" y="682244"/>
                        </a:cubicBezTo>
                        <a:cubicBezTo>
                          <a:pt x="3732658" y="667161"/>
                          <a:pt x="3356468" y="651470"/>
                          <a:pt x="3189710" y="682244"/>
                        </a:cubicBezTo>
                        <a:cubicBezTo>
                          <a:pt x="3000003" y="672322"/>
                          <a:pt x="2768700" y="666093"/>
                          <a:pt x="2377882" y="682244"/>
                        </a:cubicBezTo>
                        <a:cubicBezTo>
                          <a:pt x="2027025" y="699632"/>
                          <a:pt x="1310027" y="754944"/>
                          <a:pt x="675023" y="682244"/>
                        </a:cubicBezTo>
                        <a:cubicBezTo>
                          <a:pt x="279779" y="667190"/>
                          <a:pt x="57530" y="530993"/>
                          <a:pt x="0" y="341122"/>
                        </a:cubicBezTo>
                        <a:close/>
                      </a:path>
                      <a:path w="10260357" h="682244" stroke="0" extrusionOk="0">
                        <a:moveTo>
                          <a:pt x="0" y="341122"/>
                        </a:moveTo>
                        <a:cubicBezTo>
                          <a:pt x="24384" y="101144"/>
                          <a:pt x="242710" y="18570"/>
                          <a:pt x="675023" y="0"/>
                        </a:cubicBezTo>
                        <a:cubicBezTo>
                          <a:pt x="974147" y="-24512"/>
                          <a:pt x="1381497" y="7045"/>
                          <a:pt x="1575954" y="0"/>
                        </a:cubicBezTo>
                        <a:cubicBezTo>
                          <a:pt x="1757309" y="-19411"/>
                          <a:pt x="2057673" y="-1792"/>
                          <a:pt x="2476886" y="0"/>
                        </a:cubicBezTo>
                        <a:cubicBezTo>
                          <a:pt x="2919641" y="-15498"/>
                          <a:pt x="3167567" y="-6846"/>
                          <a:pt x="3556023" y="0"/>
                        </a:cubicBezTo>
                        <a:cubicBezTo>
                          <a:pt x="3992050" y="-49826"/>
                          <a:pt x="4156839" y="3934"/>
                          <a:pt x="4724264" y="0"/>
                        </a:cubicBezTo>
                        <a:cubicBezTo>
                          <a:pt x="5291075" y="5635"/>
                          <a:pt x="5133031" y="10748"/>
                          <a:pt x="5446989" y="0"/>
                        </a:cubicBezTo>
                        <a:cubicBezTo>
                          <a:pt x="5777107" y="-56246"/>
                          <a:pt x="5975921" y="9748"/>
                          <a:pt x="6258817" y="0"/>
                        </a:cubicBezTo>
                        <a:cubicBezTo>
                          <a:pt x="6531111" y="103328"/>
                          <a:pt x="6921350" y="34979"/>
                          <a:pt x="7337955" y="0"/>
                        </a:cubicBezTo>
                        <a:cubicBezTo>
                          <a:pt x="7744806" y="-16399"/>
                          <a:pt x="8105594" y="44807"/>
                          <a:pt x="8506195" y="0"/>
                        </a:cubicBezTo>
                        <a:cubicBezTo>
                          <a:pt x="8795777" y="-44165"/>
                          <a:pt x="9231333" y="19155"/>
                          <a:pt x="9585333" y="0"/>
                        </a:cubicBezTo>
                        <a:cubicBezTo>
                          <a:pt x="10020720" y="16463"/>
                          <a:pt x="10236559" y="220657"/>
                          <a:pt x="10260357" y="341122"/>
                        </a:cubicBezTo>
                        <a:lnTo>
                          <a:pt x="10260357" y="341122"/>
                        </a:lnTo>
                        <a:cubicBezTo>
                          <a:pt x="10219012" y="493768"/>
                          <a:pt x="9876463" y="733184"/>
                          <a:pt x="9585333" y="682244"/>
                        </a:cubicBezTo>
                        <a:cubicBezTo>
                          <a:pt x="9210458" y="671417"/>
                          <a:pt x="9101486" y="683647"/>
                          <a:pt x="8684402" y="682244"/>
                        </a:cubicBezTo>
                        <a:cubicBezTo>
                          <a:pt x="8273193" y="693620"/>
                          <a:pt x="8171525" y="695876"/>
                          <a:pt x="7694367" y="682244"/>
                        </a:cubicBezTo>
                        <a:cubicBezTo>
                          <a:pt x="7222430" y="663129"/>
                          <a:pt x="7121970" y="664292"/>
                          <a:pt x="6793436" y="682244"/>
                        </a:cubicBezTo>
                        <a:cubicBezTo>
                          <a:pt x="6436237" y="687783"/>
                          <a:pt x="6338896" y="685316"/>
                          <a:pt x="5892505" y="682244"/>
                        </a:cubicBezTo>
                        <a:cubicBezTo>
                          <a:pt x="5494046" y="654918"/>
                          <a:pt x="5198429" y="677829"/>
                          <a:pt x="4902470" y="682244"/>
                        </a:cubicBezTo>
                        <a:cubicBezTo>
                          <a:pt x="4579818" y="632464"/>
                          <a:pt x="3965397" y="641179"/>
                          <a:pt x="3734229" y="682244"/>
                        </a:cubicBezTo>
                        <a:cubicBezTo>
                          <a:pt x="3395221" y="742403"/>
                          <a:pt x="3032525" y="679646"/>
                          <a:pt x="2565989" y="682244"/>
                        </a:cubicBezTo>
                        <a:cubicBezTo>
                          <a:pt x="2150256" y="729081"/>
                          <a:pt x="1786565" y="651496"/>
                          <a:pt x="1575954" y="682244"/>
                        </a:cubicBezTo>
                        <a:cubicBezTo>
                          <a:pt x="1324455" y="727730"/>
                          <a:pt x="1005989" y="684303"/>
                          <a:pt x="675023" y="682244"/>
                        </a:cubicBezTo>
                        <a:cubicBezTo>
                          <a:pt x="229621" y="710255"/>
                          <a:pt x="-66251" y="568508"/>
                          <a:pt x="0" y="341122"/>
                        </a:cubicBezTo>
                        <a:close/>
                      </a:path>
                      <a:path w="10260357" h="682244" fill="none" stroke="0" extrusionOk="0">
                        <a:moveTo>
                          <a:pt x="0" y="341122"/>
                        </a:moveTo>
                        <a:cubicBezTo>
                          <a:pt x="14465" y="219276"/>
                          <a:pt x="342568" y="-48374"/>
                          <a:pt x="675023" y="0"/>
                        </a:cubicBezTo>
                        <a:cubicBezTo>
                          <a:pt x="987872" y="17056"/>
                          <a:pt x="1409138" y="17741"/>
                          <a:pt x="1665057" y="0"/>
                        </a:cubicBezTo>
                        <a:cubicBezTo>
                          <a:pt x="1943241" y="-67590"/>
                          <a:pt x="2364688" y="15514"/>
                          <a:pt x="2655092" y="0"/>
                        </a:cubicBezTo>
                        <a:cubicBezTo>
                          <a:pt x="2835455" y="-16658"/>
                          <a:pt x="3002694" y="-15318"/>
                          <a:pt x="3114567" y="0"/>
                        </a:cubicBezTo>
                        <a:cubicBezTo>
                          <a:pt x="3226441" y="15318"/>
                          <a:pt x="3344757" y="-14726"/>
                          <a:pt x="3556023" y="0"/>
                        </a:cubicBezTo>
                        <a:cubicBezTo>
                          <a:pt x="3867572" y="-18793"/>
                          <a:pt x="4070560" y="18236"/>
                          <a:pt x="4367851" y="0"/>
                        </a:cubicBezTo>
                        <a:cubicBezTo>
                          <a:pt x="4661554" y="60183"/>
                          <a:pt x="5010877" y="-36146"/>
                          <a:pt x="5357886" y="0"/>
                        </a:cubicBezTo>
                        <a:cubicBezTo>
                          <a:pt x="5757871" y="34133"/>
                          <a:pt x="6118210" y="-31337"/>
                          <a:pt x="6526127" y="0"/>
                        </a:cubicBezTo>
                        <a:cubicBezTo>
                          <a:pt x="6956361" y="12169"/>
                          <a:pt x="6895169" y="6035"/>
                          <a:pt x="7248852" y="0"/>
                        </a:cubicBezTo>
                        <a:cubicBezTo>
                          <a:pt x="7591755" y="7731"/>
                          <a:pt x="7720952" y="-12614"/>
                          <a:pt x="8060680" y="0"/>
                        </a:cubicBezTo>
                        <a:cubicBezTo>
                          <a:pt x="8383827" y="-13126"/>
                          <a:pt x="9220931" y="-80734"/>
                          <a:pt x="9585333" y="0"/>
                        </a:cubicBezTo>
                        <a:cubicBezTo>
                          <a:pt x="9975341" y="24675"/>
                          <a:pt x="10267697" y="181753"/>
                          <a:pt x="10260357" y="341122"/>
                        </a:cubicBezTo>
                        <a:lnTo>
                          <a:pt x="10260357" y="341122"/>
                        </a:lnTo>
                        <a:cubicBezTo>
                          <a:pt x="10233883" y="579054"/>
                          <a:pt x="9903534" y="637905"/>
                          <a:pt x="9585333" y="682244"/>
                        </a:cubicBezTo>
                        <a:cubicBezTo>
                          <a:pt x="9383844" y="666894"/>
                          <a:pt x="9149964" y="650606"/>
                          <a:pt x="8773505" y="682244"/>
                        </a:cubicBezTo>
                        <a:cubicBezTo>
                          <a:pt x="8415940" y="699631"/>
                          <a:pt x="8306511" y="696886"/>
                          <a:pt x="8050780" y="682244"/>
                        </a:cubicBezTo>
                        <a:cubicBezTo>
                          <a:pt x="7718241" y="607647"/>
                          <a:pt x="7321314" y="750410"/>
                          <a:pt x="6882539" y="682244"/>
                        </a:cubicBezTo>
                        <a:cubicBezTo>
                          <a:pt x="6423662" y="641865"/>
                          <a:pt x="6169532" y="680788"/>
                          <a:pt x="5981608" y="682244"/>
                        </a:cubicBezTo>
                        <a:cubicBezTo>
                          <a:pt x="5786194" y="677481"/>
                          <a:pt x="5031409" y="635396"/>
                          <a:pt x="4813367" y="682244"/>
                        </a:cubicBezTo>
                        <a:cubicBezTo>
                          <a:pt x="4547368" y="703194"/>
                          <a:pt x="4437932" y="672209"/>
                          <a:pt x="4090642" y="682244"/>
                        </a:cubicBezTo>
                        <a:cubicBezTo>
                          <a:pt x="3753326" y="668949"/>
                          <a:pt x="3363366" y="673078"/>
                          <a:pt x="3189710" y="682244"/>
                        </a:cubicBezTo>
                        <a:cubicBezTo>
                          <a:pt x="3001413" y="687141"/>
                          <a:pt x="2796627" y="695555"/>
                          <a:pt x="2377882" y="682244"/>
                        </a:cubicBezTo>
                        <a:cubicBezTo>
                          <a:pt x="1989856" y="720831"/>
                          <a:pt x="1513061" y="713064"/>
                          <a:pt x="675023" y="682244"/>
                        </a:cubicBezTo>
                        <a:cubicBezTo>
                          <a:pt x="251258" y="688515"/>
                          <a:pt x="45818" y="544474"/>
                          <a:pt x="0" y="34112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2D61"/>
                </a:solidFill>
                <a:effectLst/>
                <a:uLnTx/>
                <a:uFillTx/>
                <a:latin typeface="Nunito" panose="00000500000000000000" pitchFamily="2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2D61"/>
                </a:solidFill>
                <a:effectLst/>
                <a:uLnTx/>
                <a:uFillTx/>
                <a:latin typeface="Nunito" panose="00000500000000000000" pitchFamily="2" charset="0"/>
                <a:ea typeface="Cambria" panose="02040503050406030204" pitchFamily="18" charset="0"/>
                <a:cs typeface="+mn-cs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2D61"/>
              </a:solidFill>
              <a:effectLst/>
              <a:uLnTx/>
              <a:uFillTx/>
              <a:latin typeface="Nunito" panose="00000500000000000000" pitchFamily="2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3EEC7-07C7-354B-48AB-2CBAFF6AA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043" y="1253374"/>
            <a:ext cx="840711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761AC3C-EB67-49FA-8CCB-FE8A0DB824C7}"/>
              </a:ext>
            </a:extLst>
          </p:cNvPr>
          <p:cNvGrpSpPr/>
          <p:nvPr/>
        </p:nvGrpSpPr>
        <p:grpSpPr>
          <a:xfrm>
            <a:off x="211116" y="327919"/>
            <a:ext cx="11958773" cy="1201441"/>
            <a:chOff x="135451" y="364090"/>
            <a:chExt cx="7553155" cy="21990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B318B3A-2C60-4B91-97B9-3B0AED54CB6A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32" name="Google Shape;128;p2">
                <a:extLst>
                  <a:ext uri="{FF2B5EF4-FFF2-40B4-BE49-F238E27FC236}">
                    <a16:creationId xmlns:a16="http://schemas.microsoft.com/office/drawing/2014/main" id="{C925DC00-0ADA-45FF-A14F-A2C85C07702B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FF08CA-71C9-412A-8815-987FDF25D2B6}"/>
                  </a:ext>
                </a:extLst>
              </p:cNvPr>
              <p:cNvSpPr txBox="1"/>
              <p:nvPr/>
            </p:nvSpPr>
            <p:spPr>
              <a:xfrm>
                <a:off x="757229" y="229893"/>
                <a:ext cx="10997196" cy="54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đồng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hoặc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không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đồng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với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việc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làm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nào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Vì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EAE1D58B-105A-4BE4-A96F-F441D36E6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1" y="1380130"/>
              <a:ext cx="411728" cy="118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3E837C-9F7E-4B2D-B3DA-FB6A61655F97}"/>
              </a:ext>
            </a:extLst>
          </p:cNvPr>
          <p:cNvGrpSpPr/>
          <p:nvPr/>
        </p:nvGrpSpPr>
        <p:grpSpPr>
          <a:xfrm>
            <a:off x="6694571" y="3092996"/>
            <a:ext cx="5366688" cy="1300901"/>
            <a:chOff x="6696582" y="4545422"/>
            <a:chExt cx="5577805" cy="1300901"/>
          </a:xfrm>
        </p:grpSpPr>
        <p:sp>
          <p:nvSpPr>
            <p:cNvPr id="13" name="Rectangle: Diagonal Corners Snipped 12">
              <a:extLst>
                <a:ext uri="{FF2B5EF4-FFF2-40B4-BE49-F238E27FC236}">
                  <a16:creationId xmlns:a16="http://schemas.microsoft.com/office/drawing/2014/main" id="{69303266-B51D-4B3E-8EB3-AFFE4FD217BD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20101-5227-4A3B-9D43-DA83FD215B31}"/>
                </a:ext>
              </a:extLst>
            </p:cNvPr>
            <p:cNvSpPr txBox="1"/>
            <p:nvPr/>
          </p:nvSpPr>
          <p:spPr>
            <a:xfrm>
              <a:off x="6696582" y="4657263"/>
              <a:ext cx="5577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Cả lớp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nghe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góp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ý 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bổ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su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C3C783-55AE-4328-B4E8-24C6537DF94D}"/>
              </a:ext>
            </a:extLst>
          </p:cNvPr>
          <p:cNvGrpSpPr/>
          <p:nvPr/>
        </p:nvGrpSpPr>
        <p:grpSpPr>
          <a:xfrm>
            <a:off x="6692232" y="1789831"/>
            <a:ext cx="5106572" cy="1031198"/>
            <a:chOff x="7194207" y="4545423"/>
            <a:chExt cx="5307457" cy="1031198"/>
          </a:xfrm>
        </p:grpSpPr>
        <p:sp>
          <p:nvSpPr>
            <p:cNvPr id="23" name="Rectangle: Diagonal Corners Snipped 22">
              <a:extLst>
                <a:ext uri="{FF2B5EF4-FFF2-40B4-BE49-F238E27FC236}">
                  <a16:creationId xmlns:a16="http://schemas.microsoft.com/office/drawing/2014/main" id="{AA36AECD-6B91-48A1-810A-F09B0F126059}"/>
                </a:ext>
              </a:extLst>
            </p:cNvPr>
            <p:cNvSpPr/>
            <p:nvPr/>
          </p:nvSpPr>
          <p:spPr>
            <a:xfrm>
              <a:off x="7737823" y="4545423"/>
              <a:ext cx="4363386" cy="1031198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584D5B-437B-422E-A40E-0F82144A3519}"/>
                </a:ext>
              </a:extLst>
            </p:cNvPr>
            <p:cNvSpPr txBox="1"/>
            <p:nvPr/>
          </p:nvSpPr>
          <p:spPr>
            <a:xfrm>
              <a:off x="7194207" y="4738821"/>
              <a:ext cx="5307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Cùng chia sẻ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F695980-3C00-5975-895F-9673F7A1B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33" y="4677841"/>
            <a:ext cx="1554121" cy="203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80A7-4DFD-AD70-9E3A-EAD412860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08" y="4665864"/>
            <a:ext cx="1374531" cy="20320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F7779-175B-9F68-F9A6-C4B749DC5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0" y="4300450"/>
            <a:ext cx="3459174" cy="2328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F1252-9B7E-B25F-74B9-1F3E4E9A06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4524"/>
            <a:ext cx="3043938" cy="2322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C9A4D-ACAF-B5E3-CB78-EDEC1B9FB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53" y="1901370"/>
            <a:ext cx="3475069" cy="2333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4EF0B-61CD-4956-0856-7CC070A390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065"/>
            <a:ext cx="3027658" cy="2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9F8CD-1CE2-4B4A-BD2A-C8377504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24" y="813589"/>
            <a:ext cx="10620152" cy="52308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62DFCF-9BE0-405F-B261-2A95925C5110}"/>
              </a:ext>
            </a:extLst>
          </p:cNvPr>
          <p:cNvSpPr/>
          <p:nvPr/>
        </p:nvSpPr>
        <p:spPr>
          <a:xfrm>
            <a:off x="2838450" y="3434127"/>
            <a:ext cx="651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Em hãy chia sẻ với bạn những việc em đã làm để giữ gìn tài sản của trường, lớp.</a:t>
            </a:r>
            <a:endParaRPr kumimoji="0" lang="vi-VN" sz="40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F3D394-78C5-401B-97DA-A068C9A2E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5FB92F-C12E-4EEB-AB6D-9399A88D1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D347B-E6CE-4DEC-9716-3A2FBAD0C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" y="161765"/>
            <a:ext cx="2722425" cy="1631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FC0724-008F-44C5-9451-E8C52AA5BF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9932243" y="-287055"/>
            <a:ext cx="2448479" cy="22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1B3BD-048E-4F15-1AEB-DADF7A9F52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9172" y="828543"/>
            <a:ext cx="754140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761AC3C-EB67-49FA-8CCB-FE8A0DB824C7}"/>
              </a:ext>
            </a:extLst>
          </p:cNvPr>
          <p:cNvGrpSpPr/>
          <p:nvPr/>
        </p:nvGrpSpPr>
        <p:grpSpPr>
          <a:xfrm>
            <a:off x="211116" y="327919"/>
            <a:ext cx="11958773" cy="1201441"/>
            <a:chOff x="135451" y="364090"/>
            <a:chExt cx="7553155" cy="21990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B318B3A-2C60-4B91-97B9-3B0AED54CB6A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32" name="Google Shape;128;p2">
                <a:extLst>
                  <a:ext uri="{FF2B5EF4-FFF2-40B4-BE49-F238E27FC236}">
                    <a16:creationId xmlns:a16="http://schemas.microsoft.com/office/drawing/2014/main" id="{C925DC00-0ADA-45FF-A14F-A2C85C07702B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FF08CA-71C9-412A-8815-987FDF25D2B6}"/>
                  </a:ext>
                </a:extLst>
              </p:cNvPr>
              <p:cNvSpPr txBox="1"/>
              <p:nvPr/>
            </p:nvSpPr>
            <p:spPr>
              <a:xfrm>
                <a:off x="757229" y="229893"/>
                <a:ext cx="10997196" cy="51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Em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sẽ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làm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gì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khi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thấy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một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bạn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đang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hái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hoa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trong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vườn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 </a:t>
                </a:r>
                <a:r>
                  <a:rPr lang="en-GB" sz="3000" b="1" dirty="0" err="1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trường</a:t>
                </a:r>
                <a:r>
                  <a:rPr lang="en-GB" sz="3000" b="1" dirty="0">
                    <a:solidFill>
                      <a:srgbClr val="26333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ato" panose="020F0502020204030203" pitchFamily="34" charset="0"/>
                  </a:rPr>
                  <a:t>?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EAE1D58B-105A-4BE4-A96F-F441D36E6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1" y="1380130"/>
              <a:ext cx="411728" cy="118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3E837C-9F7E-4B2D-B3DA-FB6A61655F97}"/>
              </a:ext>
            </a:extLst>
          </p:cNvPr>
          <p:cNvGrpSpPr/>
          <p:nvPr/>
        </p:nvGrpSpPr>
        <p:grpSpPr>
          <a:xfrm>
            <a:off x="6723146" y="3092996"/>
            <a:ext cx="5366688" cy="1300901"/>
            <a:chOff x="6726281" y="4545422"/>
            <a:chExt cx="5577805" cy="1300901"/>
          </a:xfrm>
        </p:grpSpPr>
        <p:sp>
          <p:nvSpPr>
            <p:cNvPr id="13" name="Rectangle: Diagonal Corners Snipped 12">
              <a:extLst>
                <a:ext uri="{FF2B5EF4-FFF2-40B4-BE49-F238E27FC236}">
                  <a16:creationId xmlns:a16="http://schemas.microsoft.com/office/drawing/2014/main" id="{69303266-B51D-4B3E-8EB3-AFFE4FD217BD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20101-5227-4A3B-9D43-DA83FD215B31}"/>
                </a:ext>
              </a:extLst>
            </p:cNvPr>
            <p:cNvSpPr txBox="1"/>
            <p:nvPr/>
          </p:nvSpPr>
          <p:spPr>
            <a:xfrm>
              <a:off x="6726281" y="4952538"/>
              <a:ext cx="557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 LUẬN NHÓM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F695980-3C00-5975-895F-9673F7A1B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33" y="4677841"/>
            <a:ext cx="1554121" cy="203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80A7-4DFD-AD70-9E3A-EAD412860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08" y="4665864"/>
            <a:ext cx="1374531" cy="2032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79029-DC9C-892D-DB9E-76B8C1F4D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2" y="1866901"/>
            <a:ext cx="5933480" cy="455059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50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23A12-82F3-01C9-9C2A-20DD5D86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7" y="152401"/>
            <a:ext cx="5933480" cy="455059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8CB4772-FE9C-A8DF-FD3B-54A2CCBE7D30}"/>
              </a:ext>
            </a:extLst>
          </p:cNvPr>
          <p:cNvGrpSpPr/>
          <p:nvPr/>
        </p:nvGrpSpPr>
        <p:grpSpPr>
          <a:xfrm>
            <a:off x="331062" y="4258107"/>
            <a:ext cx="11477351" cy="2437967"/>
            <a:chOff x="490192" y="4744374"/>
            <a:chExt cx="11477351" cy="24379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DEEBCA-E283-3D97-760B-05DEA0E2C226}"/>
                </a:ext>
              </a:extLst>
            </p:cNvPr>
            <p:cNvGrpSpPr/>
            <p:nvPr/>
          </p:nvGrpSpPr>
          <p:grpSpPr>
            <a:xfrm>
              <a:off x="710214" y="4994404"/>
              <a:ext cx="11257329" cy="2187937"/>
              <a:chOff x="426128" y="4838734"/>
              <a:chExt cx="11576482" cy="2187937"/>
            </a:xfrm>
          </p:grpSpPr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8F77CB7D-CB77-01F0-68EA-AECEA9770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128" y="4838734"/>
                <a:ext cx="11576482" cy="2187937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1189C4-3724-4A87-48F3-80DB951E5723}"/>
                  </a:ext>
                </a:extLst>
              </p:cNvPr>
              <p:cNvSpPr txBox="1"/>
              <p:nvPr/>
            </p:nvSpPr>
            <p:spPr>
              <a:xfrm>
                <a:off x="1014126" y="5041711"/>
                <a:ext cx="107168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thể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báo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cô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giáo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chủ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nhiệm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hoặc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bác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bảo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vệ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đến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khuyên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ngăn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Hoặc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thể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khuyên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không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nên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hái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hoa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phá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hoại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cối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trường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uli"/>
                    <a:ea typeface="+mn-ea"/>
                    <a:cs typeface="+mn-cs"/>
                  </a:rPr>
                  <a:t>.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32CB9E8-D6AF-6E45-452D-83736822B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2" y="4744374"/>
              <a:ext cx="878455" cy="878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2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E969E5-573F-45F5-8E68-8714A1EAAF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0207452" y="-393588"/>
            <a:ext cx="2448479" cy="2251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E1AB9-7D20-41C8-98B6-A51C0D833D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671" y="885491"/>
            <a:ext cx="7905483" cy="4330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8B7335-094D-4525-B248-B5DF8ED1EE8B}"/>
              </a:ext>
            </a:extLst>
          </p:cNvPr>
          <p:cNvGrpSpPr/>
          <p:nvPr/>
        </p:nvGrpSpPr>
        <p:grpSpPr>
          <a:xfrm>
            <a:off x="1469030" y="5166706"/>
            <a:ext cx="9223459" cy="1509512"/>
            <a:chOff x="1926952" y="919168"/>
            <a:chExt cx="8822328" cy="193123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42F09F2-E5E2-4012-B31C-F9717CD1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26952" y="919168"/>
              <a:ext cx="8822328" cy="19312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A3BD8E-17FB-4F77-8B5E-309C426E7FB5}"/>
                </a:ext>
              </a:extLst>
            </p:cNvPr>
            <p:cNvSpPr txBox="1"/>
            <p:nvPr/>
          </p:nvSpPr>
          <p:spPr>
            <a:xfrm>
              <a:off x="2345465" y="1091339"/>
              <a:ext cx="8123592" cy="169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cần biết giữ gìn tài sản của trường, lớp bằng những hành động cụ thể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93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99D879-D324-48CC-81BE-AF4365A03507}"/>
              </a:ext>
            </a:extLst>
          </p:cNvPr>
          <p:cNvGrpSpPr/>
          <p:nvPr/>
        </p:nvGrpSpPr>
        <p:grpSpPr>
          <a:xfrm>
            <a:off x="504825" y="447676"/>
            <a:ext cx="10944225" cy="5857874"/>
            <a:chOff x="1493520" y="1706880"/>
            <a:chExt cx="9509760" cy="4673990"/>
          </a:xfrm>
        </p:grpSpPr>
        <p:sp>
          <p:nvSpPr>
            <p:cNvPr id="4" name="Plaque 3">
              <a:extLst>
                <a:ext uri="{FF2B5EF4-FFF2-40B4-BE49-F238E27FC236}">
                  <a16:creationId xmlns:a16="http://schemas.microsoft.com/office/drawing/2014/main" id="{C0D4F865-1091-490B-A9B7-81EF5C63378E}"/>
                </a:ext>
              </a:extLst>
            </p:cNvPr>
            <p:cNvSpPr/>
            <p:nvPr/>
          </p:nvSpPr>
          <p:spPr>
            <a:xfrm>
              <a:off x="1493520" y="1706880"/>
              <a:ext cx="9509760" cy="4673990"/>
            </a:xfrm>
            <a:prstGeom prst="plaque">
              <a:avLst/>
            </a:prstGeom>
            <a:solidFill>
              <a:srgbClr val="FFFFCC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CD974A-D230-4B8D-BCCA-7EE301C5104A}"/>
                </a:ext>
              </a:extLst>
            </p:cNvPr>
            <p:cNvSpPr txBox="1"/>
            <p:nvPr/>
          </p:nvSpPr>
          <p:spPr>
            <a:xfrm>
              <a:off x="1937108" y="2230206"/>
              <a:ext cx="8653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969E5-573F-45F5-8E68-8714A1EAAF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9932243" y="-287055"/>
            <a:ext cx="2448479" cy="2251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FB447-4149-B367-4E2C-23C8E2DAA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612454" y="1180928"/>
            <a:ext cx="3262238" cy="462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DDC28-A7F5-D6D9-5CFD-0F8064196E03}"/>
              </a:ext>
            </a:extLst>
          </p:cNvPr>
          <p:cNvSpPr txBox="1"/>
          <p:nvPr/>
        </p:nvSpPr>
        <p:spPr>
          <a:xfrm>
            <a:off x="5572894" y="2609478"/>
            <a:ext cx="526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Tài</a:t>
            </a:r>
            <a:r>
              <a:rPr lang="en-US" sz="36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sản</a:t>
            </a:r>
            <a:r>
              <a:rPr lang="en-US" sz="36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chung</a:t>
            </a:r>
            <a:r>
              <a:rPr lang="en-US" sz="36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của</a:t>
            </a:r>
            <a:r>
              <a:rPr lang="en-US" sz="3600" dirty="0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0199DB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trường</a:t>
            </a:r>
            <a:endParaRPr lang="vi-VN" sz="3600" dirty="0">
              <a:solidFill>
                <a:srgbClr val="0199DB"/>
              </a:solidFill>
              <a:latin typeface="Cambria" panose="02040503050406030204" pitchFamily="18" charset="0"/>
              <a:ea typeface="Cambria" panose="02040503050406030204" pitchFamily="18" charset="0"/>
              <a:cs typeface="iCiel Cucho Bold" pitchFamily="50" charset="0"/>
            </a:endParaRPr>
          </a:p>
          <a:p>
            <a:r>
              <a:rPr lang="en-US" sz="36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Ta </a:t>
            </a:r>
            <a:r>
              <a:rPr lang="en-US" sz="36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cùng</a:t>
            </a:r>
            <a:r>
              <a:rPr lang="en-US" sz="36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nhau</a:t>
            </a:r>
            <a:r>
              <a:rPr lang="en-US" sz="36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gìn</a:t>
            </a:r>
            <a:r>
              <a:rPr lang="en-US" sz="36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 </a:t>
            </a:r>
            <a:r>
              <a:rPr lang="en-US" sz="3600" dirty="0" err="1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giữ</a:t>
            </a:r>
            <a:r>
              <a:rPr lang="en-US" sz="3600" dirty="0">
                <a:solidFill>
                  <a:srgbClr val="DA098C"/>
                </a:solidFill>
                <a:latin typeface="Cambria" panose="02040503050406030204" pitchFamily="18" charset="0"/>
                <a:ea typeface="Cambria" panose="02040503050406030204" pitchFamily="18" charset="0"/>
                <a:cs typeface="iCiel Cucho Bold" pitchFamily="50" charset="0"/>
              </a:rPr>
              <a:t>.</a:t>
            </a:r>
            <a:endParaRPr lang="vi-VN" sz="3600" dirty="0">
              <a:solidFill>
                <a:srgbClr val="DA098C"/>
              </a:solidFill>
              <a:latin typeface="Cambria" panose="02040503050406030204" pitchFamily="18" charset="0"/>
              <a:ea typeface="Cambria" panose="02040503050406030204" pitchFamily="18" charset="0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16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61C0-AA5C-0F5E-A526-9D1C17CD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A236F5-903F-486F-C2B4-769F6F5A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94" y="3625327"/>
            <a:ext cx="2183727" cy="3207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713BF-C2F6-33A2-B3D9-55E0F0E7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33" y="3391773"/>
            <a:ext cx="2016239" cy="328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139C4-ABCD-FC16-7436-2E5A7817E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730" y="3650829"/>
            <a:ext cx="2366182" cy="3207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1EB19-1A99-094C-63AE-7A9C2EAA3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79" y="3391773"/>
            <a:ext cx="2379453" cy="3440725"/>
          </a:xfrm>
          <a:prstGeom prst="rect">
            <a:avLst/>
          </a:prstGeom>
        </p:spPr>
      </p:pic>
      <p:pic>
        <p:nvPicPr>
          <p:cNvPr id="3" name="Picture 2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F2DB95E3-8D1C-79E9-A32F-4D7146AD2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6" y="36227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617670" y="150288"/>
            <a:ext cx="11231429" cy="954612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955954" y="193586"/>
                <a:ext cx="10418513" cy="58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vi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tranh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6"/>
              <a:ext cx="497235" cy="122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7E73648-4DC2-C342-DD75-821096C15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45" y="1383020"/>
            <a:ext cx="7790869" cy="46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77421-C140-4DC6-9F0A-3C3B38ADB775}"/>
              </a:ext>
            </a:extLst>
          </p:cNvPr>
          <p:cNvGrpSpPr/>
          <p:nvPr/>
        </p:nvGrpSpPr>
        <p:grpSpPr>
          <a:xfrm>
            <a:off x="4429126" y="1521665"/>
            <a:ext cx="7732432" cy="4879188"/>
            <a:chOff x="4989250" y="1315596"/>
            <a:chExt cx="6958321" cy="487918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46D3A8B-3451-4F24-AC90-7C0B8738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655FB2-084F-4225-B662-437E793C4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2815CE8-DECA-4C23-BE95-2AFDBC1F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65422" y="2491574"/>
            <a:ext cx="6362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nghịch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15D5A-9221-F488-3CFE-FFBC1F81D5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21440"/>
            <a:ext cx="4438650" cy="26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490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C122A-0FCF-415C-85C3-863C919C4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045" y="139974"/>
            <a:ext cx="2066723" cy="12375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1202A03-523F-4354-B5FF-AFBD970EC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72988" y="-29951"/>
            <a:ext cx="10570286" cy="5883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CADF69-BB98-46AE-B08B-6A79A36D91A8}"/>
              </a:ext>
            </a:extLst>
          </p:cNvPr>
          <p:cNvSpPr txBox="1"/>
          <p:nvPr/>
        </p:nvSpPr>
        <p:spPr>
          <a:xfrm>
            <a:off x="3547672" y="1247568"/>
            <a:ext cx="68884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 gìn tài sản của trường, lớp là nhiệm vụ của mỗi </a:t>
            </a:r>
            <a:r>
              <a:rPr lang="en-US" sz="3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vi-VN" sz="3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Giữ gìn tài sản của trường, lớp giúp em có điều kiện để học tập, sinh hoạt ở trường, lớp được tốt hơn.</a:t>
            </a:r>
            <a:endParaRPr kumimoji="0" lang="vi-VN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6F8FE-D635-4C12-83A8-3B967C868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67" y="206154"/>
            <a:ext cx="2722425" cy="1631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146369-0BA4-4E5C-BC77-76A3FE7D68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2080" y="5558427"/>
            <a:ext cx="12449048" cy="1316850"/>
          </a:xfrm>
          <a:prstGeom prst="rect">
            <a:avLst/>
          </a:prstGeom>
        </p:spPr>
      </p:pic>
      <p:pic>
        <p:nvPicPr>
          <p:cNvPr id="11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CC7272AF-C517-46F9-B5D7-96E637A365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62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34015" y="139974"/>
            <a:ext cx="487363" cy="4873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B95FC2-7B81-6589-416C-4C8ED6CE2098}"/>
              </a:ext>
            </a:extLst>
          </p:cNvPr>
          <p:cNvSpPr/>
          <p:nvPr/>
        </p:nvSpPr>
        <p:spPr>
          <a:xfrm>
            <a:off x="4943591" y="139974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439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9707 0.040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42" y="2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1215160" y="211606"/>
            <a:ext cx="9826326" cy="1236194"/>
            <a:chOff x="1060656" y="218254"/>
            <a:chExt cx="9826326" cy="123619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4"/>
              <a:ext cx="9567334" cy="1236194"/>
              <a:chOff x="6719591" y="2584562"/>
              <a:chExt cx="5320690" cy="179951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5320690" cy="179951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7244377" y="2711191"/>
                <a:ext cx="4514038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tabLst>
                    <a:tab pos="90170" algn="l"/>
                  </a:tabLst>
                </a:pPr>
                <a:r>
                  <a:rPr lang="vi-VN" sz="3200" u="none" strike="noStrike" spc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Em hãy kể tên các tài sản của nhà trường. Để giữ gìn các tài sản đó, em c</a:t>
                </a:r>
                <a:r>
                  <a:rPr lang="en-US" sz="3200" u="none" strike="noStrike" spc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ầ</a:t>
                </a:r>
                <a:r>
                  <a:rPr lang="vi-VN" sz="3200" u="none" strike="noStrike" spc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n làm gì?</a:t>
                </a:r>
                <a:endParaRPr lang="en-US" sz="3200" u="none" strike="noStrike" spc="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1" y="625767"/>
            <a:ext cx="1361091" cy="815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E539A-DF85-93A8-91DE-38E689528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" y="1992263"/>
            <a:ext cx="11753204" cy="33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1169981" y="581025"/>
            <a:ext cx="10764844" cy="5623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2695576" y="1427606"/>
            <a:ext cx="7820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Tài sản của trường, lớp bao gồm: bàn ghế, bảng, cửa, cây cối, tường, nước, đồ dùng thiết bị dạy học,...</a:t>
            </a:r>
          </a:p>
        </p:txBody>
      </p:sp>
    </p:spTree>
    <p:extLst>
      <p:ext uri="{BB962C8B-B14F-4D97-AF65-F5344CB8AC3E}">
        <p14:creationId xmlns:p14="http://schemas.microsoft.com/office/powerpoint/2010/main" val="32829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sp>
        <p:nvSpPr>
          <p:cNvPr id="24" name="Rectangle: Diagonal Corners Rounded 2">
            <a:extLst>
              <a:ext uri="{FF2B5EF4-FFF2-40B4-BE49-F238E27FC236}">
                <a16:creationId xmlns:a16="http://schemas.microsoft.com/office/drawing/2014/main" id="{7EDEF26C-B0E6-4016-8C06-A86D8F176D0F}"/>
              </a:ext>
            </a:extLst>
          </p:cNvPr>
          <p:cNvSpPr/>
          <p:nvPr/>
        </p:nvSpPr>
        <p:spPr>
          <a:xfrm>
            <a:off x="645110" y="1302447"/>
            <a:ext cx="10901779" cy="5204885"/>
          </a:xfrm>
          <a:prstGeom prst="round2SameRect">
            <a:avLst/>
          </a:prstGeom>
          <a:solidFill>
            <a:srgbClr val="CCFFFF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A888DD-A3D8-4CBB-97EA-8318CECF1725}"/>
              </a:ext>
            </a:extLst>
          </p:cNvPr>
          <p:cNvGrpSpPr/>
          <p:nvPr/>
        </p:nvGrpSpPr>
        <p:grpSpPr>
          <a:xfrm>
            <a:off x="922423" y="1634254"/>
            <a:ext cx="9347002" cy="574052"/>
            <a:chOff x="924363" y="1634254"/>
            <a:chExt cx="9347002" cy="5740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CF03D9-437A-4639-8A47-3CEFCF3EF62E}"/>
                </a:ext>
              </a:extLst>
            </p:cNvPr>
            <p:cNvSpPr txBox="1"/>
            <p:nvPr/>
          </p:nvSpPr>
          <p:spPr>
            <a:xfrm>
              <a:off x="1517950" y="1634254"/>
              <a:ext cx="8753415" cy="548521"/>
            </a:xfrm>
            <a:prstGeom prst="round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hoá vòi nước khi dùng xong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3228AAF-ADA8-49A9-8F99-5BCADDDC4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63" y="1737789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FCB65-44A9-41C2-A69C-06619859DEBE}"/>
              </a:ext>
            </a:extLst>
          </p:cNvPr>
          <p:cNvGrpSpPr/>
          <p:nvPr/>
        </p:nvGrpSpPr>
        <p:grpSpPr>
          <a:xfrm>
            <a:off x="921938" y="2478119"/>
            <a:ext cx="10966753" cy="603258"/>
            <a:chOff x="923878" y="2478119"/>
            <a:chExt cx="10966753" cy="6032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917A8B-979B-4DDC-9299-F50A514B216A}"/>
                </a:ext>
              </a:extLst>
            </p:cNvPr>
            <p:cNvSpPr txBox="1"/>
            <p:nvPr/>
          </p:nvSpPr>
          <p:spPr>
            <a:xfrm>
              <a:off x="1517950" y="2478119"/>
              <a:ext cx="10372681" cy="548521"/>
            </a:xfrm>
            <a:prstGeom prst="round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ắt điện khi ra khỏi phòng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2D906C74-EE6E-42FF-8B63-E3533E42D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78" y="2610860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792500-5536-44F3-A38B-4B62652F9285}"/>
              </a:ext>
            </a:extLst>
          </p:cNvPr>
          <p:cNvGrpSpPr/>
          <p:nvPr/>
        </p:nvGrpSpPr>
        <p:grpSpPr>
          <a:xfrm>
            <a:off x="923393" y="3376408"/>
            <a:ext cx="11518381" cy="578040"/>
            <a:chOff x="923393" y="3376408"/>
            <a:chExt cx="11518381" cy="57804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796A1F-15CE-43FD-A950-5E1BEFB37050}"/>
                </a:ext>
              </a:extLst>
            </p:cNvPr>
            <p:cNvSpPr txBox="1"/>
            <p:nvPr/>
          </p:nvSpPr>
          <p:spPr>
            <a:xfrm>
              <a:off x="1517950" y="3376408"/>
              <a:ext cx="10923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hông nhảy lên bàn ghế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C62F2AE-CF11-4A0E-B607-A4411B4F8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93" y="3483931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4269FB-6638-4A7A-914B-94DD49AF75C4}"/>
              </a:ext>
            </a:extLst>
          </p:cNvPr>
          <p:cNvGrpSpPr/>
          <p:nvPr/>
        </p:nvGrpSpPr>
        <p:grpSpPr>
          <a:xfrm>
            <a:off x="922908" y="4295539"/>
            <a:ext cx="5859112" cy="531980"/>
            <a:chOff x="922908" y="4295539"/>
            <a:chExt cx="5859112" cy="53198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AD5687-82D2-40C6-8A66-BB5D9ED33229}"/>
                </a:ext>
              </a:extLst>
            </p:cNvPr>
            <p:cNvSpPr/>
            <p:nvPr/>
          </p:nvSpPr>
          <p:spPr>
            <a:xfrm>
              <a:off x="1517950" y="4295539"/>
              <a:ext cx="52640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iữ gìn sách, truyện trong thư viện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9004DB5-41D5-41EC-94C1-969C5891E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08" y="4357002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A69BBB-252E-4AC7-9EEA-4D644052A75D}"/>
              </a:ext>
            </a:extLst>
          </p:cNvPr>
          <p:cNvGrpSpPr/>
          <p:nvPr/>
        </p:nvGrpSpPr>
        <p:grpSpPr>
          <a:xfrm>
            <a:off x="931948" y="5062696"/>
            <a:ext cx="10794448" cy="523220"/>
            <a:chOff x="922423" y="5300821"/>
            <a:chExt cx="10794448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925389-B4D8-47C8-AF0C-98B75F04F909}"/>
                </a:ext>
              </a:extLst>
            </p:cNvPr>
            <p:cNvSpPr txBox="1"/>
            <p:nvPr/>
          </p:nvSpPr>
          <p:spPr>
            <a:xfrm>
              <a:off x="1518903" y="5300821"/>
              <a:ext cx="10197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 cửa sổ lớp học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D594D80-1D24-4EF4-8466-BEA20AA84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23" y="5318853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1043710" y="211605"/>
            <a:ext cx="10376765" cy="924562"/>
            <a:chOff x="889206" y="218253"/>
            <a:chExt cx="10376765" cy="92456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3"/>
              <a:ext cx="9946323" cy="924562"/>
              <a:chOff x="6719591" y="2584562"/>
              <a:chExt cx="5531457" cy="134587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553145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842335" y="2707679"/>
                <a:ext cx="5387524" cy="85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Những việc em cần làm để giữ gìn tài sản của trường, lớp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06" y="28377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91" y="625767"/>
            <a:ext cx="1361091" cy="815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A14FA79-1AD8-1568-A55B-D9EEA2DECE20}"/>
              </a:ext>
            </a:extLst>
          </p:cNvPr>
          <p:cNvGrpSpPr/>
          <p:nvPr/>
        </p:nvGrpSpPr>
        <p:grpSpPr>
          <a:xfrm>
            <a:off x="903373" y="5767546"/>
            <a:ext cx="10794448" cy="523220"/>
            <a:chOff x="922423" y="5300821"/>
            <a:chExt cx="10794448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006862-56F4-CC77-9169-53000BEA4DD4}"/>
                </a:ext>
              </a:extLst>
            </p:cNvPr>
            <p:cNvSpPr txBox="1"/>
            <p:nvPr/>
          </p:nvSpPr>
          <p:spPr>
            <a:xfrm>
              <a:off x="1518903" y="5300821"/>
              <a:ext cx="10197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</a:t>
              </a:r>
              <a:r>
                <a:rPr lang="en-US" sz="2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ông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tường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17D93C2-6E5C-1E19-E8FA-A8B7C7BA7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23" y="5318853"/>
              <a:ext cx="470517" cy="47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534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232057-52E1-DFF1-1C3F-7A9EF428E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697" y="86968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341</Words>
  <Application>Microsoft Office PowerPoint</Application>
  <PresentationFormat>Widescreen</PresentationFormat>
  <Paragraphs>39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(Body)</vt:lpstr>
      <vt:lpstr>Cambria</vt:lpstr>
      <vt:lpstr>Muli</vt:lpstr>
      <vt:lpstr>Nunito</vt:lpstr>
      <vt:lpstr>SVN-Kitten</vt:lpstr>
      <vt:lpstr>UTM Duepuntozero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2023-05-09T12:16:40Z</dcterms:created>
  <dcterms:modified xsi:type="dcterms:W3CDTF">2025-12-10T05:20:46Z</dcterms:modified>
</cp:coreProperties>
</file>