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96" r:id="rId3"/>
    <p:sldMasterId id="2147483730" r:id="rId4"/>
  </p:sldMasterIdLst>
  <p:notesMasterIdLst>
    <p:notesMasterId r:id="rId14"/>
  </p:notesMasterIdLst>
  <p:sldIdLst>
    <p:sldId id="257" r:id="rId5"/>
    <p:sldId id="576" r:id="rId6"/>
    <p:sldId id="260" r:id="rId7"/>
    <p:sldId id="570" r:id="rId8"/>
    <p:sldId id="571" r:id="rId9"/>
    <p:sldId id="572" r:id="rId10"/>
    <p:sldId id="278" r:id="rId11"/>
    <p:sldId id="577" r:id="rId12"/>
    <p:sldId id="5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AEE44-C7EA-49D3-8591-41591F65926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C13879-AEEB-408C-B637-B3A710A0BC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3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423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62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193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11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1583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8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033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996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85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270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490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359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7772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09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792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622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83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79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4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8502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928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658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580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560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66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4316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98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615768-9A3F-412B-860F-764228E402C6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24FBB-1FC2-41FF-88C4-A4201917B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580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3235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77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2011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7760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185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820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4544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296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70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30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912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286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61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11434813" y="1"/>
            <a:ext cx="1238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20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MĂNG</a:t>
            </a:r>
            <a:r>
              <a:rPr lang="vi-VN" sz="1200" baseline="0" dirty="0">
                <a:solidFill>
                  <a:schemeClr val="bg1">
                    <a:lumMod val="75000"/>
                  </a:schemeClr>
                </a:solidFill>
                <a:latin typeface="#9Slide07 Altus" pitchFamily="2" charset="0"/>
              </a:rPr>
              <a:t> NON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465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24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764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045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3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9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027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1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26">
              <a:defRPr/>
            </a:pPr>
            <a:fld id="{9A00A2AD-B2CE-DC4F-8015-E18525983D45}" type="datetimeFigureOut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defTabSz="914126">
                <a:defRPr/>
              </a:pPr>
              <a:t>2025/12/14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126">
              <a:defRPr/>
            </a:pPr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126">
              <a:defRPr/>
            </a:pPr>
            <a:fld id="{3ECCDFA6-1E83-B64A-81A1-D9DB674537E5}" type="slidenum">
              <a:rPr kumimoji="1" lang="zh-CN" altLang="en-US" sz="1200" smtClean="0">
                <a:solidFill>
                  <a:prstClr val="black">
                    <a:tint val="75000"/>
                  </a:prstClr>
                </a:solidFill>
              </a:rPr>
              <a:pPr algn="r" defTabSz="914126">
                <a:defRPr/>
              </a:pPr>
              <a:t>‹#›</a:t>
            </a:fld>
            <a:endParaRPr kumimoji="1" lang="zh-CN" altLang="en-US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14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4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9Slide.vn - 2019">
            <a:extLst>
              <a:ext uri="{FF2B5EF4-FFF2-40B4-BE49-F238E27FC236}">
                <a16:creationId xmlns:a16="http://schemas.microsoft.com/office/drawing/2014/main" id="{E278084F-D838-496F-B868-741157C79164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1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9Slide.vn - 2019">
            <a:extLst>
              <a:ext uri="{FF2B5EF4-FFF2-40B4-BE49-F238E27FC236}">
                <a16:creationId xmlns:a16="http://schemas.microsoft.com/office/drawing/2014/main" id="{A14B4163-A757-4FB2-A1CA-E98B1FE3B7DC}"/>
              </a:ext>
            </a:extLst>
          </p:cNvPr>
          <p:cNvSpPr txBox="1"/>
          <p:nvPr userDrawn="1"/>
        </p:nvSpPr>
        <p:spPr>
          <a:xfrm>
            <a:off x="1" y="-1604293"/>
            <a:ext cx="12192000" cy="461558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7A01ED-91DE-4A52-8FA0-31123C6A1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6365"/>
          <a:stretch/>
        </p:blipFill>
        <p:spPr>
          <a:xfrm>
            <a:off x="0" y="1"/>
            <a:ext cx="12192001" cy="70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7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30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6" descr="8ff02d20754c5ff1a50fb722d6517668">
            <a:extLst>
              <a:ext uri="{FF2B5EF4-FFF2-40B4-BE49-F238E27FC236}">
                <a16:creationId xmlns:a16="http://schemas.microsoft.com/office/drawing/2014/main" id="{E471E8D6-DF8E-45DF-A7C4-4D4E80DCFA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0890" y="472313"/>
            <a:ext cx="2526558" cy="1060258"/>
          </a:xfrm>
          <a:prstGeom prst="rect">
            <a:avLst/>
          </a:prstGeom>
        </p:spPr>
      </p:pic>
      <p:pic>
        <p:nvPicPr>
          <p:cNvPr id="2" name="图片 12" descr="形状&#10;&#10;描述已自动生成">
            <a:extLst>
              <a:ext uri="{FF2B5EF4-FFF2-40B4-BE49-F238E27FC236}">
                <a16:creationId xmlns:a16="http://schemas.microsoft.com/office/drawing/2014/main" id="{8177A747-28A6-5F39-667D-FB84B92C7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6" r="9286" b="3059"/>
          <a:stretch/>
        </p:blipFill>
        <p:spPr>
          <a:xfrm>
            <a:off x="2392325" y="-265814"/>
            <a:ext cx="9256132" cy="5409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F08669-8346-EDB9-73EB-8456F5C0E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331" y="814738"/>
            <a:ext cx="4273667" cy="8291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F1C99D-62FE-38CA-3A93-B4E8E33EB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623" y="1621545"/>
            <a:ext cx="6492803" cy="1847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29F29D-A679-D1CE-7350-63791C1D4738}"/>
              </a:ext>
            </a:extLst>
          </p:cNvPr>
          <p:cNvSpPr txBox="1"/>
          <p:nvPr/>
        </p:nvSpPr>
        <p:spPr>
          <a:xfrm>
            <a:off x="6395128" y="3258059"/>
            <a:ext cx="2600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Tiết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60030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192F8-DE2F-25CA-9DA8-25858AB28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000" y="429594"/>
            <a:ext cx="8870449" cy="40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216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2D96FD-B587-5814-0788-568CAE881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177" y="479326"/>
            <a:ext cx="595934" cy="8555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F0EE57-750C-752B-3961-21A06987D779}"/>
              </a:ext>
            </a:extLst>
          </p:cNvPr>
          <p:cNvSpPr txBox="1"/>
          <p:nvPr/>
        </p:nvSpPr>
        <p:spPr>
          <a:xfrm>
            <a:off x="1980108" y="611698"/>
            <a:ext cx="9364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Nêu lợi ích của công việc trong từng hình dưới đây.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8F2479-4E81-D87A-69BA-A03E306EDF0C}"/>
              </a:ext>
            </a:extLst>
          </p:cNvPr>
          <p:cNvGrpSpPr/>
          <p:nvPr/>
        </p:nvGrpSpPr>
        <p:grpSpPr>
          <a:xfrm>
            <a:off x="1987994" y="1206876"/>
            <a:ext cx="8588129" cy="4384299"/>
            <a:chOff x="16319" y="759201"/>
            <a:chExt cx="8588129" cy="43842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8036D5-D5FE-EA4C-2702-370886ECC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19" y="1050501"/>
              <a:ext cx="3981427" cy="196281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4158E4-6A6F-B996-2992-9C19FCCA4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39" b="5585"/>
            <a:stretch/>
          </p:blipFill>
          <p:spPr>
            <a:xfrm>
              <a:off x="2411760" y="3190224"/>
              <a:ext cx="3888432" cy="19532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A83FD69-3F95-5945-3313-C8F28F1D1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396" y="759201"/>
              <a:ext cx="2210052" cy="2535874"/>
            </a:xfrm>
            <a:prstGeom prst="rect">
              <a:avLst/>
            </a:prstGeom>
          </p:spPr>
        </p:pic>
        <p:sp>
          <p:nvSpPr>
            <p:cNvPr id="11" name="Arrow: Bent-Up 10">
              <a:extLst>
                <a:ext uri="{FF2B5EF4-FFF2-40B4-BE49-F238E27FC236}">
                  <a16:creationId xmlns:a16="http://schemas.microsoft.com/office/drawing/2014/main" id="{EFA1917C-318C-6008-8E4D-E6F478A9EC55}"/>
                </a:ext>
              </a:extLst>
            </p:cNvPr>
            <p:cNvSpPr/>
            <p:nvPr/>
          </p:nvSpPr>
          <p:spPr>
            <a:xfrm rot="5400000">
              <a:off x="984121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Bent-Up 11">
              <a:extLst>
                <a:ext uri="{FF2B5EF4-FFF2-40B4-BE49-F238E27FC236}">
                  <a16:creationId xmlns:a16="http://schemas.microsoft.com/office/drawing/2014/main" id="{EDCE6B83-2C57-0213-DCEC-360168EE7F96}"/>
                </a:ext>
              </a:extLst>
            </p:cNvPr>
            <p:cNvSpPr/>
            <p:nvPr/>
          </p:nvSpPr>
          <p:spPr>
            <a:xfrm>
              <a:off x="6747039" y="3450645"/>
              <a:ext cx="1080120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D6FE802-CCF0-B52B-F7DA-114EDC0B86BA}"/>
              </a:ext>
            </a:extLst>
          </p:cNvPr>
          <p:cNvSpPr/>
          <p:nvPr/>
        </p:nvSpPr>
        <p:spPr>
          <a:xfrm>
            <a:off x="3600450" y="5724525"/>
            <a:ext cx="6019800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cơm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327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0EA507-E5E3-31B7-61DA-F00C75D0C530}"/>
              </a:ext>
            </a:extLst>
          </p:cNvPr>
          <p:cNvGrpSpPr/>
          <p:nvPr/>
        </p:nvGrpSpPr>
        <p:grpSpPr>
          <a:xfrm>
            <a:off x="1647825" y="1016174"/>
            <a:ext cx="9118724" cy="4203315"/>
            <a:chOff x="0" y="1101899"/>
            <a:chExt cx="9118724" cy="420331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4D86C6-ED3B-85F5-3241-B81855D49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16744"/>
              <a:ext cx="2924027" cy="289516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C82802C-4AEA-42CE-1023-95747DD6E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283718"/>
              <a:ext cx="3096344" cy="302149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52B61E4-0435-FDFA-14A4-9FC5A1FF4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172" y="1101899"/>
              <a:ext cx="2998552" cy="2872739"/>
            </a:xfrm>
            <a:prstGeom prst="rect">
              <a:avLst/>
            </a:prstGeom>
          </p:spPr>
        </p:pic>
        <p:sp>
          <p:nvSpPr>
            <p:cNvPr id="16" name="Arrow: Bent-Up 15">
              <a:extLst>
                <a:ext uri="{FF2B5EF4-FFF2-40B4-BE49-F238E27FC236}">
                  <a16:creationId xmlns:a16="http://schemas.microsoft.com/office/drawing/2014/main" id="{934AF784-82D1-C44B-25EB-323F4E438009}"/>
                </a:ext>
              </a:extLst>
            </p:cNvPr>
            <p:cNvSpPr/>
            <p:nvPr/>
          </p:nvSpPr>
          <p:spPr>
            <a:xfrm rot="5400000">
              <a:off x="2117140" y="4077525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row: Bent-Up 16">
              <a:extLst>
                <a:ext uri="{FF2B5EF4-FFF2-40B4-BE49-F238E27FC236}">
                  <a16:creationId xmlns:a16="http://schemas.microsoft.com/office/drawing/2014/main" id="{4E2E5F84-3859-A7E2-A4EA-3C24BCC183F9}"/>
                </a:ext>
              </a:extLst>
            </p:cNvPr>
            <p:cNvSpPr/>
            <p:nvPr/>
          </p:nvSpPr>
          <p:spPr>
            <a:xfrm>
              <a:off x="6737350" y="4236340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D6A187B-9816-228C-9301-3D1DA4DE4AE8}"/>
              </a:ext>
            </a:extLst>
          </p:cNvPr>
          <p:cNvSpPr/>
          <p:nvPr/>
        </p:nvSpPr>
        <p:spPr>
          <a:xfrm>
            <a:off x="2562225" y="533400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Xây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ở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71FD3EB-F73F-E21B-D7ED-93A854100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166" y="123138"/>
            <a:ext cx="1508594" cy="150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50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BCB1E-6FD8-D9CC-2729-221C7D92F848}"/>
              </a:ext>
            </a:extLst>
          </p:cNvPr>
          <p:cNvGrpSpPr/>
          <p:nvPr/>
        </p:nvGrpSpPr>
        <p:grpSpPr>
          <a:xfrm>
            <a:off x="1838325" y="619162"/>
            <a:ext cx="9035503" cy="3950378"/>
            <a:chOff x="0" y="828712"/>
            <a:chExt cx="9035503" cy="39503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84D3BD-FDE4-5CAE-033A-8DFE5BD41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500" y="828712"/>
              <a:ext cx="2753003" cy="28965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7AD62A-2635-2504-4CA8-E29FF5DD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8045" y="2192813"/>
              <a:ext cx="3076815" cy="2586277"/>
            </a:xfrm>
            <a:prstGeom prst="rect">
              <a:avLst/>
            </a:prstGeom>
          </p:spPr>
        </p:pic>
        <p:sp>
          <p:nvSpPr>
            <p:cNvPr id="8" name="Arrow: Bent-Up 7">
              <a:extLst>
                <a:ext uri="{FF2B5EF4-FFF2-40B4-BE49-F238E27FC236}">
                  <a16:creationId xmlns:a16="http://schemas.microsoft.com/office/drawing/2014/main" id="{CEB2DB9F-8851-DE2F-2F43-C7C26F2A9F6A}"/>
                </a:ext>
              </a:extLst>
            </p:cNvPr>
            <p:cNvSpPr/>
            <p:nvPr/>
          </p:nvSpPr>
          <p:spPr>
            <a:xfrm rot="5400000">
              <a:off x="1379161" y="3694094"/>
              <a:ext cx="648072" cy="965702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Bent-Up 8">
              <a:extLst>
                <a:ext uri="{FF2B5EF4-FFF2-40B4-BE49-F238E27FC236}">
                  <a16:creationId xmlns:a16="http://schemas.microsoft.com/office/drawing/2014/main" id="{A41979E3-7806-5F4B-8785-D6EA1B29D33F}"/>
                </a:ext>
              </a:extLst>
            </p:cNvPr>
            <p:cNvSpPr/>
            <p:nvPr/>
          </p:nvSpPr>
          <p:spPr>
            <a:xfrm>
              <a:off x="6516216" y="3852909"/>
              <a:ext cx="1080120" cy="556217"/>
            </a:xfrm>
            <a:prstGeom prst="bentUpArrow">
              <a:avLst>
                <a:gd name="adj1" fmla="val 16192"/>
                <a:gd name="adj2" fmla="val 18944"/>
                <a:gd name="adj3" fmla="val 27202"/>
              </a:avLst>
            </a:prstGeom>
            <a:solidFill>
              <a:srgbClr val="009349"/>
            </a:solidFill>
            <a:ln>
              <a:solidFill>
                <a:srgbClr val="C7D4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A493423-A881-CBDB-284F-AAF968983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78327"/>
              <a:ext cx="2579753" cy="2694239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C4E67F2-5671-1891-9C6B-C5D02916B6A8}"/>
              </a:ext>
            </a:extLst>
          </p:cNvPr>
          <p:cNvSpPr/>
          <p:nvPr/>
        </p:nvSpPr>
        <p:spPr>
          <a:xfrm>
            <a:off x="2419350" y="4933950"/>
            <a:ext cx="8048625" cy="5048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dỗ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39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09575"/>
            <a:ext cx="11458575" cy="60960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3BB2B1-FFE9-8AFF-0A74-6BC14BE2A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6" y="574576"/>
            <a:ext cx="568755" cy="8165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8B15B-0E7D-4B2E-00B9-24C884F63E7C}"/>
              </a:ext>
            </a:extLst>
          </p:cNvPr>
          <p:cNvSpPr txBox="1"/>
          <p:nvPr/>
        </p:nvSpPr>
        <p:spPr>
          <a:xfrm>
            <a:off x="1514475" y="602174"/>
            <a:ext cx="989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ích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3F64FC-CE0D-6E09-6348-97088FD1E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2986" y="1790699"/>
            <a:ext cx="9105014" cy="326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402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41"/>
            <a:ext cx="12187592" cy="6855520"/>
          </a:xfrm>
          <a:prstGeom prst="rect">
            <a:avLst/>
          </a:prstGeom>
        </p:spPr>
      </p:pic>
      <p:sp>
        <p:nvSpPr>
          <p:cNvPr id="5" name="Rectangle: Rounded Corners 49">
            <a:extLst>
              <a:ext uri="{FF2B5EF4-FFF2-40B4-BE49-F238E27FC236}">
                <a16:creationId xmlns:a16="http://schemas.microsoft.com/office/drawing/2014/main" id="{91202FDA-009A-4A05-9BF1-7637DB15A488}"/>
              </a:ext>
            </a:extLst>
          </p:cNvPr>
          <p:cNvSpPr/>
          <p:nvPr/>
        </p:nvSpPr>
        <p:spPr>
          <a:xfrm>
            <a:off x="1674605" y="778167"/>
            <a:ext cx="9406621" cy="3027154"/>
          </a:xfrm>
          <a:prstGeom prst="roundRect">
            <a:avLst/>
          </a:prstGeom>
          <a:solidFill>
            <a:srgbClr val="E17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>
              <a:solidFill>
                <a:prstClr val="white"/>
              </a:solidFill>
              <a:latin typeface="字魂27号-布丁体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A14B7-979B-4B87-BA9E-4C4706A91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616" y="778167"/>
            <a:ext cx="9557145" cy="378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1594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D19C3-A260-8644-5ABA-DF5F008F1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86" y="536476"/>
            <a:ext cx="991558" cy="10510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44DD5-2D79-9B14-A332-D66632918B85}"/>
              </a:ext>
            </a:extLst>
          </p:cNvPr>
          <p:cNvSpPr txBox="1"/>
          <p:nvPr/>
        </p:nvSpPr>
        <p:spPr>
          <a:xfrm>
            <a:off x="1600200" y="679770"/>
            <a:ext cx="10125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Em làm được những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gì để đóng góp cho nơi em sống?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98FB61-3E36-5540-E7E7-0FABD0A0D7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33" y="1924049"/>
            <a:ext cx="6398942" cy="3152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CB0E7D5-8D60-BF07-CF4F-376192BF6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781" y="1781174"/>
            <a:ext cx="4642689" cy="333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35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10E4E1-CEFC-AF08-6BDC-5255F5076835}"/>
              </a:ext>
            </a:extLst>
          </p:cNvPr>
          <p:cNvSpPr/>
          <p:nvPr/>
        </p:nvSpPr>
        <p:spPr>
          <a:xfrm>
            <a:off x="495300" y="466726"/>
            <a:ext cx="11458575" cy="6038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077F82-452B-DC78-BB73-27113C59F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4" y="869850"/>
            <a:ext cx="9729407" cy="46736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743D5AF-AA4A-704A-C5C2-9D5EBF7A86A6}"/>
              </a:ext>
            </a:extLst>
          </p:cNvPr>
          <p:cNvSpPr/>
          <p:nvPr/>
        </p:nvSpPr>
        <p:spPr>
          <a:xfrm>
            <a:off x="9434660" y="4554835"/>
            <a:ext cx="993635" cy="4597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7507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c2px5lq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74</Words>
  <Application>Microsoft Office PowerPoint</Application>
  <PresentationFormat>Widescreen</PresentationFormat>
  <Paragraphs>16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DengXian</vt:lpstr>
      <vt:lpstr>#9Slide07 Altus</vt:lpstr>
      <vt:lpstr>Arial</vt:lpstr>
      <vt:lpstr>Calibri</vt:lpstr>
      <vt:lpstr>Cambria</vt:lpstr>
      <vt:lpstr>字魂27号-布丁体</vt:lpstr>
      <vt:lpstr>Office 主题</vt:lpstr>
      <vt:lpstr>2_Office 主题</vt:lpstr>
      <vt:lpstr>Custom Design</vt:lpstr>
      <vt:lpstr>5_Office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27</cp:revision>
  <dcterms:created xsi:type="dcterms:W3CDTF">2023-05-30T12:59:52Z</dcterms:created>
  <dcterms:modified xsi:type="dcterms:W3CDTF">2025-12-14T09:20:15Z</dcterms:modified>
</cp:coreProperties>
</file>