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9" r:id="rId2"/>
    <p:sldId id="285" r:id="rId3"/>
    <p:sldId id="263" r:id="rId4"/>
    <p:sldId id="264" r:id="rId5"/>
    <p:sldId id="286" r:id="rId6"/>
    <p:sldId id="287" r:id="rId7"/>
    <p:sldId id="288" r:id="rId8"/>
    <p:sldId id="289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AA346-5269-4C28-BF6F-26173EF14E2A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D3E83-5230-4895-A7AD-5CFF4D8C7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615D61-9321-4447-A702-2C19F1060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D351738-2306-4838-9CA5-BAE0E27BE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7B02C1-67F9-471A-8514-1916F90E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E64D98-7B00-40AF-AA4F-43779AA5E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DCB346-D0E1-4C5C-8A82-49A0A258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49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9A3CDD-3AE7-47EF-AECF-C888C270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E6251C-1A58-4B6A-87E4-A6DC5071D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0BD8E-5658-4F86-9B7C-80D25B8C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371899-BF29-4DB5-9DD2-C44E327A6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C1684E-DBBD-40E7-ACC5-57BED9FAB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1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B213F77-4A70-48B7-89A4-1DCAE36A1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CA5EF-8255-489C-AF76-7A864BCE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EF7CFC-9BDC-4976-A3F0-205D8C5F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0E9514-6D81-4D6C-97DC-6F18D91B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E10678-BDE2-487C-AB31-CBC73043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98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69EAAD-2179-4600-91F2-75F4AC73A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E9BD6D-D386-4AE3-A7D8-960BF4561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538891-461F-432F-BC63-A6302CDB6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F1FCE-9B5D-4DD5-A7EF-EC87C694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96AD00-5E43-4C29-A16B-79147F9E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38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3DA2B-4CAD-4F54-A40E-15EC4843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21B583-A4AE-4D4F-B995-30AD6C88D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50F86-E370-400C-A74F-FFB1082E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C1F9F1-66D4-4687-B7B1-8E8F3875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BBD63-5E3B-4988-983D-8F6A3E48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79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D8BD21-EBFB-416B-BF2E-0E9C79DF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86379E-1469-4CA5-866C-9A49B349B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5288E7-7E48-420F-9636-412AC14F7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E2917D-A22B-4E84-B584-F2729563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8F7759-588B-4B20-B159-620572035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8835D2-AA7D-44B6-83F9-4EFD8032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79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6879FA-9EF5-470E-9458-B133ABF0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DD0463-1E34-4316-BAFB-811FF8187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C2A903-F609-47B9-ABAE-5FE88D9DE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F1AC3B-9F15-44DE-BC87-C7D3F6C86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A8BBFC-F98C-45DA-B0BE-51737306E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09CCDED-03D8-4C14-AE83-ED5C6217B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2FF8DD-F2E7-4060-9EB7-7AC0F6EB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21C49B-ACB9-4E4E-AAB8-8D405C8C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0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D10EF-2C79-4100-B79A-61889A82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1FCC2A-6BD5-49C3-A5F3-9FFCB6B8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EAF098-6D98-4638-8300-28280D68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15777A-132D-4BED-8645-D08D7065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37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43EF7D2-FAB7-4390-9691-F0B342691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0049" y="-2670048"/>
            <a:ext cx="6858000" cy="1219809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13F66D0-16D9-4775-B937-3797C9D9C23F}"/>
              </a:ext>
            </a:extLst>
          </p:cNvPr>
          <p:cNvSpPr/>
          <p:nvPr userDrawn="1"/>
        </p:nvSpPr>
        <p:spPr>
          <a:xfrm>
            <a:off x="185530" y="330751"/>
            <a:ext cx="11820940" cy="6196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959E5FC-CAC2-420A-AFCE-35E4822364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557304" cy="19613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13D92-6239-4917-90DE-E56E4D614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794" y="1"/>
            <a:ext cx="1557304" cy="19613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6DE8CE-0266-4953-BF0D-230AF451DF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4166"/>
            <a:ext cx="1750141" cy="147383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737827C-0C10-4B8D-8C21-60449D904C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7956" y="5384166"/>
            <a:ext cx="1750141" cy="14738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D91BF31-02BB-4B98-A031-5AD1A7820F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79" y="5384166"/>
            <a:ext cx="2247431" cy="15173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AA1E8F3-7FA4-4D3A-817B-773E7F182B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84166"/>
            <a:ext cx="2247431" cy="15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5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3DC1A-57EF-4BC6-962B-42B418AC1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0A17D-B263-433D-B105-927560DBE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BB83DF-80AA-4E82-B71E-979953119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F27053-EC90-4258-A0E8-D33260FB6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AC7CE1-A63B-4311-943C-AC796BFE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A7322C-3F17-4BDB-8976-EC5C63D4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65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72ADE-595F-4E9D-8BE7-5F3A3E68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F7EF911-8759-41B0-97CF-9FC2466D9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A37C61-CA5D-4152-B914-B561746A8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FF83EA-D353-422A-AED8-0B6979BAC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D61AEC-9712-492B-B639-AADE4B0A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F8E077-36D4-4148-A37F-89D2F78A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24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0DA923-E6D6-481B-8837-BEFC147C7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E267BE-17F3-4064-B320-6C7F3A844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8C46D4-1279-467E-8EB7-0F7A7A1C9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47F37-57DA-408B-A85F-F6A635C0803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9BED0-0048-4F02-A99E-083E532A2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E28F5F-C6B4-4573-AF38-B092CEC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572B3-2B16-4E85-9F0C-EA533BE0BA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3A2A6F-BF74-4A71-B755-78EAFA0C1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r="27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58333-2882-8084-550F-B0A5BFA7D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736" y="1568431"/>
            <a:ext cx="6974428" cy="3359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F1B61-C16A-59A7-854A-ED26FCECE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325" y="928074"/>
            <a:ext cx="438950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2CA1D06-DD56-4F27-9795-1B0FBC17E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r="27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A0E772-0195-AEED-3B6E-412067748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598" y="2183781"/>
            <a:ext cx="64928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9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8B643-D87B-F167-B72D-D376FCBE1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4" y="632083"/>
            <a:ext cx="476935" cy="6848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729213-2681-9E74-117A-60390EADC3F0}"/>
              </a:ext>
            </a:extLst>
          </p:cNvPr>
          <p:cNvGrpSpPr/>
          <p:nvPr/>
        </p:nvGrpSpPr>
        <p:grpSpPr>
          <a:xfrm>
            <a:off x="1683724" y="1316962"/>
            <a:ext cx="8821882" cy="5062527"/>
            <a:chOff x="1588474" y="1450312"/>
            <a:chExt cx="8821882" cy="50625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856443-7B89-99C2-AA13-84D568267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474" y="1450312"/>
              <a:ext cx="8821882" cy="4855454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2B94C9-1801-F84B-6E25-EE0938246917}"/>
                </a:ext>
              </a:extLst>
            </p:cNvPr>
            <p:cNvSpPr/>
            <p:nvPr/>
          </p:nvSpPr>
          <p:spPr>
            <a:xfrm>
              <a:off x="5590309" y="6098693"/>
              <a:ext cx="429888" cy="414146"/>
            </a:xfrm>
            <a:prstGeom prst="ellipse">
              <a:avLst/>
            </a:prstGeom>
            <a:solidFill>
              <a:srgbClr val="2D9179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62820F7-97B7-286C-3C0D-E198508D986B}"/>
              </a:ext>
            </a:extLst>
          </p:cNvPr>
          <p:cNvSpPr txBox="1"/>
          <p:nvPr/>
        </p:nvSpPr>
        <p:spPr>
          <a:xfrm>
            <a:off x="1023308" y="728001"/>
            <a:ext cx="1042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hoạt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Hoa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chuẩn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bị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ngày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176FCD0-9A48-37A4-FC0A-557A5D3A3D01}"/>
              </a:ext>
            </a:extLst>
          </p:cNvPr>
          <p:cNvSpPr/>
          <p:nvPr/>
        </p:nvSpPr>
        <p:spPr>
          <a:xfrm>
            <a:off x="6143625" y="4686300"/>
            <a:ext cx="2686050" cy="790575"/>
          </a:xfrm>
          <a:prstGeom prst="wedgeRoundRectCallout">
            <a:avLst>
              <a:gd name="adj1" fmla="val -66987"/>
              <a:gd name="adj2" fmla="val -411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5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5EB31EE-2654-DCA0-783F-D453A8382AB1}"/>
              </a:ext>
            </a:extLst>
          </p:cNvPr>
          <p:cNvGrpSpPr/>
          <p:nvPr/>
        </p:nvGrpSpPr>
        <p:grpSpPr>
          <a:xfrm>
            <a:off x="923127" y="1362075"/>
            <a:ext cx="3953673" cy="3535121"/>
            <a:chOff x="1051223" y="1720710"/>
            <a:chExt cx="2554422" cy="236620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7CF7178-19DC-94AA-AC0B-27092A442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23" y="1720710"/>
              <a:ext cx="2554422" cy="2184639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05FE2D-D486-DF60-DECB-0B127BD061C3}"/>
                </a:ext>
              </a:extLst>
            </p:cNvPr>
            <p:cNvSpPr/>
            <p:nvPr/>
          </p:nvSpPr>
          <p:spPr>
            <a:xfrm>
              <a:off x="2142081" y="3723781"/>
              <a:ext cx="383593" cy="363135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7" name="Hình chữ nhật: Góc Tròn 48">
            <a:extLst>
              <a:ext uri="{FF2B5EF4-FFF2-40B4-BE49-F238E27FC236}">
                <a16:creationId xmlns:a16="http://schemas.microsoft.com/office/drawing/2014/main" id="{F43C99B9-0047-DDC1-4AF1-F930C3D475EB}"/>
              </a:ext>
            </a:extLst>
          </p:cNvPr>
          <p:cNvSpPr/>
          <p:nvPr/>
        </p:nvSpPr>
        <p:spPr>
          <a:xfrm>
            <a:off x="5706443" y="1639410"/>
            <a:ext cx="5599100" cy="2514039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Hộp Văn bản 49">
            <a:extLst>
              <a:ext uri="{FF2B5EF4-FFF2-40B4-BE49-F238E27FC236}">
                <a16:creationId xmlns:a16="http://schemas.microsoft.com/office/drawing/2014/main" id="{5E32D26F-30E5-00F6-812A-3C153086F507}"/>
              </a:ext>
            </a:extLst>
          </p:cNvPr>
          <p:cNvSpPr txBox="1"/>
          <p:nvPr/>
        </p:nvSpPr>
        <p:spPr>
          <a:xfrm>
            <a:off x="5732725" y="2108945"/>
            <a:ext cx="56401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Cả</a:t>
            </a:r>
            <a:r>
              <a:rPr lang="en-US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gia</a:t>
            </a:r>
            <a:r>
              <a:rPr lang="en-US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đình</a:t>
            </a:r>
            <a:r>
              <a:rPr lang="en-US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lau</a:t>
            </a:r>
            <a:r>
              <a:rPr lang="en-US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dọn</a:t>
            </a:r>
            <a:r>
              <a:rPr lang="en-US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cửa</a:t>
            </a:r>
            <a:r>
              <a:rPr lang="en-US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511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EB663-0803-B576-F65C-1C3614F10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23" y="1895476"/>
            <a:ext cx="3417500" cy="32506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FE77921-EADD-40E1-2D5E-98CD9AC7DB20}"/>
              </a:ext>
            </a:extLst>
          </p:cNvPr>
          <p:cNvSpPr/>
          <p:nvPr/>
        </p:nvSpPr>
        <p:spPr>
          <a:xfrm>
            <a:off x="2320435" y="4711831"/>
            <a:ext cx="517539" cy="509937"/>
          </a:xfrm>
          <a:prstGeom prst="ellipse">
            <a:avLst/>
          </a:prstGeom>
          <a:solidFill>
            <a:srgbClr val="52B6AC"/>
          </a:solidFill>
          <a:ln>
            <a:solidFill>
              <a:srgbClr val="30A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5" name="Hình chữ nhật: Góc Tròn 48">
            <a:extLst>
              <a:ext uri="{FF2B5EF4-FFF2-40B4-BE49-F238E27FC236}">
                <a16:creationId xmlns:a16="http://schemas.microsoft.com/office/drawing/2014/main" id="{416C2666-E1EA-9C91-0F7B-1BAF71FA5390}"/>
              </a:ext>
            </a:extLst>
          </p:cNvPr>
          <p:cNvSpPr/>
          <p:nvPr/>
        </p:nvSpPr>
        <p:spPr>
          <a:xfrm>
            <a:off x="5496893" y="2306160"/>
            <a:ext cx="5599100" cy="2514039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49">
            <a:extLst>
              <a:ext uri="{FF2B5EF4-FFF2-40B4-BE49-F238E27FC236}">
                <a16:creationId xmlns:a16="http://schemas.microsoft.com/office/drawing/2014/main" id="{DCA75195-3B01-C1BD-1F0A-7F5FF4841FB0}"/>
              </a:ext>
            </a:extLst>
          </p:cNvPr>
          <p:cNvSpPr txBox="1"/>
          <p:nvPr/>
        </p:nvSpPr>
        <p:spPr>
          <a:xfrm>
            <a:off x="5523175" y="2775695"/>
            <a:ext cx="5640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Gia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đình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nhau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gói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bánh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chưng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0E34516-92AA-B5A4-7C9B-27611A135270}"/>
              </a:ext>
            </a:extLst>
          </p:cNvPr>
          <p:cNvSpPr/>
          <p:nvPr/>
        </p:nvSpPr>
        <p:spPr>
          <a:xfrm>
            <a:off x="2695575" y="1314450"/>
            <a:ext cx="2686050" cy="790575"/>
          </a:xfrm>
          <a:prstGeom prst="wedgeRoundRectCallout">
            <a:avLst>
              <a:gd name="adj1" fmla="val -37554"/>
              <a:gd name="adj2" fmla="val 8900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58651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47BF6-0720-F1A7-2DD3-AD9710F664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27" y="1524001"/>
            <a:ext cx="4389797" cy="356923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B4BBCC0-2995-6C72-A6B2-01AAA6F7D197}"/>
              </a:ext>
            </a:extLst>
          </p:cNvPr>
          <p:cNvSpPr/>
          <p:nvPr/>
        </p:nvSpPr>
        <p:spPr>
          <a:xfrm>
            <a:off x="2634760" y="4730881"/>
            <a:ext cx="517539" cy="509937"/>
          </a:xfrm>
          <a:prstGeom prst="ellipse">
            <a:avLst/>
          </a:prstGeom>
          <a:solidFill>
            <a:srgbClr val="52B6AC"/>
          </a:solidFill>
          <a:ln>
            <a:solidFill>
              <a:srgbClr val="30A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Hình chữ nhật: Góc Tròn 48">
            <a:extLst>
              <a:ext uri="{FF2B5EF4-FFF2-40B4-BE49-F238E27FC236}">
                <a16:creationId xmlns:a16="http://schemas.microsoft.com/office/drawing/2014/main" id="{16CCBE87-661D-642C-A6A8-2D832CD668DE}"/>
              </a:ext>
            </a:extLst>
          </p:cNvPr>
          <p:cNvSpPr/>
          <p:nvPr/>
        </p:nvSpPr>
        <p:spPr>
          <a:xfrm>
            <a:off x="5496893" y="2306160"/>
            <a:ext cx="5599100" cy="2514039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49">
            <a:extLst>
              <a:ext uri="{FF2B5EF4-FFF2-40B4-BE49-F238E27FC236}">
                <a16:creationId xmlns:a16="http://schemas.microsoft.com/office/drawing/2014/main" id="{05DF7D66-B1FC-98D1-820E-C06357904F0B}"/>
              </a:ext>
            </a:extLst>
          </p:cNvPr>
          <p:cNvSpPr txBox="1"/>
          <p:nvPr/>
        </p:nvSpPr>
        <p:spPr>
          <a:xfrm>
            <a:off x="5523175" y="2491215"/>
            <a:ext cx="5640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Mẹ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sắp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quả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cúng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tổ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tiên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538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073027-5566-21D9-421A-1FF03AC67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8" y="2019301"/>
            <a:ext cx="5015244" cy="365044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D80659F-C2A0-57DE-9F6C-3F4B47CEF583}"/>
              </a:ext>
            </a:extLst>
          </p:cNvPr>
          <p:cNvSpPr/>
          <p:nvPr/>
        </p:nvSpPr>
        <p:spPr>
          <a:xfrm>
            <a:off x="2942627" y="5198759"/>
            <a:ext cx="572098" cy="599606"/>
          </a:xfrm>
          <a:prstGeom prst="ellipse">
            <a:avLst/>
          </a:prstGeom>
          <a:solidFill>
            <a:srgbClr val="52B6AC"/>
          </a:solidFill>
          <a:ln>
            <a:solidFill>
              <a:srgbClr val="30A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4" name="Hình chữ nhật: Góc Tròn 48">
            <a:extLst>
              <a:ext uri="{FF2B5EF4-FFF2-40B4-BE49-F238E27FC236}">
                <a16:creationId xmlns:a16="http://schemas.microsoft.com/office/drawing/2014/main" id="{8E10FA64-B606-1C90-9B07-4E6838EE95AB}"/>
              </a:ext>
            </a:extLst>
          </p:cNvPr>
          <p:cNvSpPr/>
          <p:nvPr/>
        </p:nvSpPr>
        <p:spPr>
          <a:xfrm>
            <a:off x="6324600" y="2277585"/>
            <a:ext cx="5428618" cy="2514039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9">
            <a:extLst>
              <a:ext uri="{FF2B5EF4-FFF2-40B4-BE49-F238E27FC236}">
                <a16:creationId xmlns:a16="http://schemas.microsoft.com/office/drawing/2014/main" id="{ABDE6D6E-FA69-8165-40AC-6815CDBBF8A5}"/>
              </a:ext>
            </a:extLst>
          </p:cNvPr>
          <p:cNvSpPr txBox="1"/>
          <p:nvPr/>
        </p:nvSpPr>
        <p:spPr>
          <a:xfrm>
            <a:off x="6477000" y="2613770"/>
            <a:ext cx="5372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Gia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đình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quay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quần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nhau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ăn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bữa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cơm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tất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niên</a:t>
            </a:r>
            <a:r>
              <a:rPr lang="en-US" sz="40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A126497-2161-1170-D6B0-B16F17E3132B}"/>
              </a:ext>
            </a:extLst>
          </p:cNvPr>
          <p:cNvSpPr/>
          <p:nvPr/>
        </p:nvSpPr>
        <p:spPr>
          <a:xfrm>
            <a:off x="4143375" y="1476375"/>
            <a:ext cx="2524125" cy="790575"/>
          </a:xfrm>
          <a:prstGeom prst="wedgeRoundRectCallout">
            <a:avLst>
              <a:gd name="adj1" fmla="val -37554"/>
              <a:gd name="adj2" fmla="val 8900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598343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2CA1D06-DD56-4F27-9795-1B0FBC17E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r="27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6DCDB56-1418-4782-92E8-2A5A6A1BA8EA}"/>
              </a:ext>
            </a:extLst>
          </p:cNvPr>
          <p:cNvSpPr txBox="1"/>
          <p:nvPr/>
        </p:nvSpPr>
        <p:spPr>
          <a:xfrm>
            <a:off x="6437104" y="2278063"/>
            <a:ext cx="510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字魂93号-萌趣小丸子" panose="00000500000000000000" pitchFamily="2" charset="-122"/>
                <a:cs typeface="Pattaya" panose="00000500000000000000" pitchFamily="2" charset="-34"/>
                <a:sym typeface="字魂93号-萌趣小丸子" panose="00000500000000000000" pitchFamily="2" charset="-122"/>
              </a:rPr>
              <a:t>Vận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字魂93号-萌趣小丸子" panose="00000500000000000000" pitchFamily="2" charset="-122"/>
                <a:cs typeface="Pattaya" panose="00000500000000000000" pitchFamily="2" charset="-34"/>
                <a:sym typeface="字魂93号-萌趣小丸子" panose="00000500000000000000" pitchFamily="2" charset="-122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字魂93号-萌趣小丸子" panose="00000500000000000000" pitchFamily="2" charset="-122"/>
                <a:cs typeface="Pattaya" panose="00000500000000000000" pitchFamily="2" charset="-34"/>
                <a:sym typeface="字魂93号-萌趣小丸子" panose="00000500000000000000" pitchFamily="2" charset="-122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字魂93号-萌趣小丸子" panose="00000500000000000000" pitchFamily="2" charset="-122"/>
              <a:cs typeface="Pattaya" panose="00000500000000000000" pitchFamily="2" charset="-34"/>
              <a:sym typeface="字魂93号-萌趣小丸子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31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509088-A05C-66F3-2917-539CB6AE8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921854" y="762000"/>
            <a:ext cx="763778" cy="749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A4101-BCC4-22B7-6649-31A78869CCBD}"/>
              </a:ext>
            </a:extLst>
          </p:cNvPr>
          <p:cNvSpPr txBox="1"/>
          <p:nvPr/>
        </p:nvSpPr>
        <p:spPr>
          <a:xfrm>
            <a:off x="1524000" y="722147"/>
            <a:ext cx="9810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524858-9AD0-4FCB-ECEA-BB81B07B8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6" y="2087666"/>
            <a:ext cx="11004370" cy="3098758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C15CCDC-AD0B-4A22-FA77-16F3850CADCD}"/>
              </a:ext>
            </a:extLst>
          </p:cNvPr>
          <p:cNvSpPr/>
          <p:nvPr/>
        </p:nvSpPr>
        <p:spPr>
          <a:xfrm>
            <a:off x="6057900" y="2924175"/>
            <a:ext cx="2686050" cy="790575"/>
          </a:xfrm>
          <a:prstGeom prst="wedgeRoundRectCallout">
            <a:avLst>
              <a:gd name="adj1" fmla="val 36559"/>
              <a:gd name="adj2" fmla="val 685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9607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145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等线 Light</vt:lpstr>
      <vt:lpstr>Arial</vt:lpstr>
      <vt:lpstr>Calibri</vt:lpstr>
      <vt:lpstr>Cambria</vt:lpstr>
      <vt:lpstr>Lato</vt:lpstr>
      <vt:lpstr>Pattaya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2023-05-31T12:17:24Z</dcterms:created>
  <dcterms:modified xsi:type="dcterms:W3CDTF">2025-12-14T09:28:06Z</dcterms:modified>
</cp:coreProperties>
</file>