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3/15/2025</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3/15/2025</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6.xml"/><Relationship Id="rId6" Type="http://schemas.openxmlformats.org/officeDocument/2006/relationships/image" Target="../media/image32.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r>
              <a:rPr kumimoji="0" lang="vi-VN"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2025</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endParaRP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699391" y="1469951"/>
            <a:ext cx="4828771" cy="820674"/>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6117462"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6109404"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2020</Words>
  <Application>Microsoft Office PowerPoint</Application>
  <PresentationFormat>Widescreen</PresentationFormat>
  <Paragraphs>173</Paragraphs>
  <Slides>32</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Arial-Rounded</vt:lpstr>
      <vt:lpstr>Bubblegum Sans</vt:lpstr>
      <vt:lpstr>Calibri</vt:lpstr>
      <vt:lpstr>Calibri Light</vt:lpstr>
      <vt:lpstr>Nunito Black</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Ngoc</cp:lastModifiedBy>
  <cp:revision>47</cp:revision>
  <dcterms:created xsi:type="dcterms:W3CDTF">2022-08-29T00:47:47Z</dcterms:created>
  <dcterms:modified xsi:type="dcterms:W3CDTF">2025-03-15T04:48:23Z</dcterms:modified>
</cp:coreProperties>
</file>