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53" r:id="rId2"/>
    <p:sldId id="515" r:id="rId3"/>
    <p:sldId id="512" r:id="rId4"/>
    <p:sldId id="513" r:id="rId5"/>
    <p:sldId id="516" r:id="rId6"/>
    <p:sldId id="509" r:id="rId7"/>
    <p:sldId id="517" r:id="rId8"/>
    <p:sldId id="502" r:id="rId9"/>
    <p:sldId id="4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1.xml"/><Relationship Id="rId7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1.png"/><Relationship Id="rId5" Type="http://schemas.openxmlformats.org/officeDocument/2006/relationships/tags" Target="../tags/tag3.xml"/><Relationship Id="rId10" Type="http://schemas.openxmlformats.org/officeDocument/2006/relationships/image" Target="../media/image3.png"/><Relationship Id="rId4" Type="http://schemas.openxmlformats.org/officeDocument/2006/relationships/tags" Target="../tags/tag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7E2EF8-399D-4EB5-8DBE-8B8D0C37AFD3}"/>
              </a:ext>
            </a:extLst>
          </p:cNvPr>
          <p:cNvGrpSpPr/>
          <p:nvPr/>
        </p:nvGrpSpPr>
        <p:grpSpPr>
          <a:xfrm>
            <a:off x="2583933" y="170520"/>
            <a:ext cx="6814348" cy="615411"/>
            <a:chOff x="3170156" y="170559"/>
            <a:chExt cx="6815925" cy="615553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id="{7AA69F36-DC15-4E1E-8E74-A7D1DD20C30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B26B86-50C7-4577-A2F2-856ABD3BB793}"/>
                </a:ext>
              </a:extLst>
            </p:cNvPr>
            <p:cNvSpPr txBox="1"/>
            <p:nvPr/>
          </p:nvSpPr>
          <p:spPr>
            <a:xfrm>
              <a:off x="3179474" y="170559"/>
              <a:ext cx="680660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/>
              <a:r>
                <a:rPr lang="en-US" sz="3999">
                  <a:solidFill>
                    <a:srgbClr val="000000"/>
                  </a:solidFill>
                  <a:latin typeface="Calibri"/>
                </a:rPr>
                <a:t>Thứ ... ngày ... tháng ... năm .....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371600" y="980587"/>
            <a:ext cx="10518978" cy="3086786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454406" y="1380837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217"/>
                <a:r>
                  <a:rPr lang="en-US" sz="3999">
                    <a:solidFill>
                      <a:srgbClr val="FFFFFF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264551-52AC-4A5C-BE61-7C46298628ED}"/>
              </a:ext>
            </a:extLst>
          </p:cNvPr>
          <p:cNvSpPr txBox="1"/>
          <p:nvPr/>
        </p:nvSpPr>
        <p:spPr>
          <a:xfrm>
            <a:off x="4998842" y="3404425"/>
            <a:ext cx="2497693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999" dirty="0" err="1">
                <a:solidFill>
                  <a:srgbClr val="000000"/>
                </a:solidFill>
                <a:latin typeface="UVN Bai Sau Nang" panose="04030905020802020C03" pitchFamily="82" charset="0"/>
              </a:rPr>
              <a:t>Tiết</a:t>
            </a:r>
            <a:r>
              <a:rPr lang="en-US" sz="3999" dirty="0">
                <a:solidFill>
                  <a:srgbClr val="000000"/>
                </a:solidFill>
                <a:latin typeface="UVN Bai Sau Nang" panose="04030905020802020C03" pitchFamily="82" charset="0"/>
              </a:rPr>
              <a:t>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F1A7D2-8A1D-4F32-B78E-B7114A922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8594" y="199484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1686502" y="147124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1935568" y="2690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2579758" y="335286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000000"/>
                </a:solidFill>
              </a:rPr>
              <a:t>Chọn cách đọc số thích hợp: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7E1A-9591-41E7-BC0C-FB61F9504344}"/>
              </a:ext>
            </a:extLst>
          </p:cNvPr>
          <p:cNvSpPr txBox="1"/>
          <p:nvPr/>
        </p:nvSpPr>
        <p:spPr>
          <a:xfrm>
            <a:off x="7797836" y="204609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40 + 30 = 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082831" y="284132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40 , 30 , 70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82FF8-88B2-4816-BE99-2E3B2465B9A4}"/>
              </a:ext>
            </a:extLst>
          </p:cNvPr>
          <p:cNvSpPr txBox="1"/>
          <p:nvPr/>
        </p:nvSpPr>
        <p:spPr>
          <a:xfrm>
            <a:off x="7797836" y="258571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30 + 40 =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C5F34-26EF-4532-A976-767536D3CECF}"/>
              </a:ext>
            </a:extLst>
          </p:cNvPr>
          <p:cNvSpPr txBox="1"/>
          <p:nvPr/>
        </p:nvSpPr>
        <p:spPr>
          <a:xfrm>
            <a:off x="7797836" y="308834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70 - 40 =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C9434-58C0-4B27-8181-ECFA3E1AD6D6}"/>
              </a:ext>
            </a:extLst>
          </p:cNvPr>
          <p:cNvSpPr txBox="1"/>
          <p:nvPr/>
        </p:nvSpPr>
        <p:spPr>
          <a:xfrm>
            <a:off x="7797836" y="3627969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70 - 30 = 40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532342-3070-4A52-82CA-E9B5BE94EC7F}"/>
              </a:ext>
            </a:extLst>
          </p:cNvPr>
          <p:cNvSpPr/>
          <p:nvPr/>
        </p:nvSpPr>
        <p:spPr>
          <a:xfrm>
            <a:off x="1209675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12 456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A04FB6-2BDD-4EE0-9EF6-5E30485EB003}"/>
              </a:ext>
            </a:extLst>
          </p:cNvPr>
          <p:cNvSpPr/>
          <p:nvPr/>
        </p:nvSpPr>
        <p:spPr>
          <a:xfrm>
            <a:off x="3924300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12 156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ABB83E-B7E7-457E-9227-DC38E38E1E48}"/>
              </a:ext>
            </a:extLst>
          </p:cNvPr>
          <p:cNvSpPr/>
          <p:nvPr/>
        </p:nvSpPr>
        <p:spPr>
          <a:xfrm>
            <a:off x="6457950" y="1952625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8 999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E7F169-27F6-4610-AAAE-F4EA13425A09}"/>
              </a:ext>
            </a:extLst>
          </p:cNvPr>
          <p:cNvSpPr/>
          <p:nvPr/>
        </p:nvSpPr>
        <p:spPr>
          <a:xfrm>
            <a:off x="8858250" y="190500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1F9CC3-6A40-4887-BEAC-028234B254A5}"/>
              </a:ext>
            </a:extLst>
          </p:cNvPr>
          <p:cNvSpPr/>
          <p:nvPr/>
        </p:nvSpPr>
        <p:spPr>
          <a:xfrm>
            <a:off x="981075" y="3362325"/>
            <a:ext cx="254317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lăm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09767B-7F7B-4E4B-8046-62C529763CBB}"/>
              </a:ext>
            </a:extLst>
          </p:cNvPr>
          <p:cNvSpPr/>
          <p:nvPr/>
        </p:nvSpPr>
        <p:spPr>
          <a:xfrm>
            <a:off x="3743326" y="3390900"/>
            <a:ext cx="2343150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bốn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73C067-0E23-465E-9929-B526A6448A32}"/>
              </a:ext>
            </a:extLst>
          </p:cNvPr>
          <p:cNvSpPr/>
          <p:nvPr/>
        </p:nvSpPr>
        <p:spPr>
          <a:xfrm>
            <a:off x="6324600" y="336232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F0A9BB-EAAA-43B8-8886-E19A6FAE15F3}"/>
              </a:ext>
            </a:extLst>
          </p:cNvPr>
          <p:cNvSpPr/>
          <p:nvPr/>
        </p:nvSpPr>
        <p:spPr>
          <a:xfrm>
            <a:off x="8896350" y="334327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Tám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23086 0.381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0976 0.3805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1914 0.369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62148 0.3791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1" grpId="0"/>
      <p:bldP spid="14" grpId="0"/>
      <p:bldP spid="15" grpId="0"/>
      <p:bldP spid="16" grpId="0"/>
      <p:bldP spid="17" grpId="0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5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632899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8024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383284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000000"/>
                </a:solidFill>
                <a:latin typeface="Calibri"/>
              </a:rPr>
              <a:t>a) </a:t>
            </a:r>
            <a:r>
              <a:rPr lang="en-US" sz="3599" b="1" dirty="0" err="1">
                <a:solidFill>
                  <a:srgbClr val="000000"/>
                </a:solidFill>
                <a:latin typeface="Calibri"/>
              </a:rPr>
              <a:t>Số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5EA7C-1468-4A83-AB13-A6375B75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900237"/>
            <a:ext cx="10082213" cy="755267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C8277584-0E30-4303-B151-BBB1AADF34CD}"/>
              </a:ext>
            </a:extLst>
          </p:cNvPr>
          <p:cNvSpPr/>
          <p:nvPr/>
        </p:nvSpPr>
        <p:spPr>
          <a:xfrm rot="16200000">
            <a:off x="2283620" y="203596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79796-3613-44DD-B419-E1A89A41E144}"/>
              </a:ext>
            </a:extLst>
          </p:cNvPr>
          <p:cNvSpPr txBox="1"/>
          <p:nvPr/>
        </p:nvSpPr>
        <p:spPr>
          <a:xfrm>
            <a:off x="1876425" y="3105150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1D908DA-9459-455F-9546-D38EBC19E671}"/>
              </a:ext>
            </a:extLst>
          </p:cNvPr>
          <p:cNvSpPr/>
          <p:nvPr/>
        </p:nvSpPr>
        <p:spPr>
          <a:xfrm rot="16200000">
            <a:off x="4150521" y="209311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367597-24B0-4280-835E-77759B5E0C85}"/>
              </a:ext>
            </a:extLst>
          </p:cNvPr>
          <p:cNvSpPr txBox="1"/>
          <p:nvPr/>
        </p:nvSpPr>
        <p:spPr>
          <a:xfrm>
            <a:off x="3676651" y="3114675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B925CF-5B15-414F-9F6A-F47B64B52FDE}"/>
              </a:ext>
            </a:extLst>
          </p:cNvPr>
          <p:cNvSpPr/>
          <p:nvPr/>
        </p:nvSpPr>
        <p:spPr>
          <a:xfrm>
            <a:off x="6105525" y="2028825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25 000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1C18DB-D057-4A13-9203-87F62D8A98A2}"/>
              </a:ext>
            </a:extLst>
          </p:cNvPr>
          <p:cNvSpPr/>
          <p:nvPr/>
        </p:nvSpPr>
        <p:spPr>
          <a:xfrm>
            <a:off x="7820025" y="2019300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B1E913-D8D1-4ED8-A9B5-C8C138CD4C86}"/>
              </a:ext>
            </a:extLst>
          </p:cNvPr>
          <p:cNvSpPr txBox="1"/>
          <p:nvPr/>
        </p:nvSpPr>
        <p:spPr>
          <a:xfrm>
            <a:off x="1219200" y="3829050"/>
            <a:ext cx="1008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nghìn</a:t>
            </a:r>
            <a:r>
              <a:rPr lang="en-US" sz="32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36DB6-7BB0-404D-AE4D-947F88E2E5C7}"/>
              </a:ext>
            </a:extLst>
          </p:cNvPr>
          <p:cNvSpPr txBox="1"/>
          <p:nvPr/>
        </p:nvSpPr>
        <p:spPr>
          <a:xfrm>
            <a:off x="2057400" y="4543425"/>
            <a:ext cx="921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chục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nghìn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 10 000; 20 000, 30 000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/>
      <p:bldP spid="12" grpId="0" animBg="1"/>
      <p:bldP spid="30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2035001" y="413620"/>
            <a:ext cx="951426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151282" y="2936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B6E60D02-37A1-4BD2-9B2A-49B18A8B068A}"/>
              </a:ext>
            </a:extLst>
          </p:cNvPr>
          <p:cNvSpPr/>
          <p:nvPr/>
        </p:nvSpPr>
        <p:spPr>
          <a:xfrm>
            <a:off x="4084983" y="4321451"/>
            <a:ext cx="407504" cy="5367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1A2E75-7CBF-4D60-A141-F4DB20990700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17" name="18">
              <a:extLst>
                <a:ext uri="{FF2B5EF4-FFF2-40B4-BE49-F238E27FC236}">
                  <a16:creationId xmlns:a16="http://schemas.microsoft.com/office/drawing/2014/main" id="{ABB89661-4CBC-4E43-AE22-FB7637A44A5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598" dirty="0">
                <a:solidFill>
                  <a:srgbClr val="FD9F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20" name="18">
              <a:extLst>
                <a:ext uri="{FF2B5EF4-FFF2-40B4-BE49-F238E27FC236}">
                  <a16:creationId xmlns:a16="http://schemas.microsoft.com/office/drawing/2014/main" id="{6B78A713-D2F6-46B7-85F3-BE9FC0B897E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7397" dirty="0">
                  <a:solidFill>
                    <a:srgbClr val="FD9F00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lang="en-US" altLang="zh-CN" sz="17397" dirty="0">
                <a:solidFill>
                  <a:srgbClr val="FD9F00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21" name="18">
              <a:extLst>
                <a:ext uri="{FF2B5EF4-FFF2-40B4-BE49-F238E27FC236}">
                  <a16:creationId xmlns:a16="http://schemas.microsoft.com/office/drawing/2014/main" id="{09D603FA-CE87-4751-988E-CD9CB4036F2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896" dirty="0">
                  <a:solidFill>
                    <a:srgbClr val="25998C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lang="en-US" altLang="zh-CN" sz="20896" dirty="0">
                <a:solidFill>
                  <a:srgbClr val="25998C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6DF09E-B7C4-4028-BA50-BE0187DC0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5288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68D2CA-2566-4B38-8043-6E7DED78447A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0A76F14E-6C10-4855-8240-5CB4D286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8BFCA-AB92-4A4D-AC29-FD031F03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BE33F-8836-4486-B112-6BDEC0A2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5DB2872-D72C-46E6-A0F5-1BB6605AA4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A26DC8-A3A9-4910-B229-37D99681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731" y="4223716"/>
            <a:ext cx="1706423" cy="2522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222B39-8A9C-4C0B-9E8B-404194259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74" y="1722805"/>
            <a:ext cx="10973751" cy="1774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550608-A72E-4F95-A71A-5F99B27510A0}"/>
              </a:ext>
            </a:extLst>
          </p:cNvPr>
          <p:cNvGrpSpPr/>
          <p:nvPr/>
        </p:nvGrpSpPr>
        <p:grpSpPr>
          <a:xfrm>
            <a:off x="6369618" y="2824686"/>
            <a:ext cx="3517332" cy="2890936"/>
            <a:chOff x="899635" y="173102"/>
            <a:chExt cx="2891605" cy="2891605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4ACEEBD0-2C84-42F7-9A1C-B22C4476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549D48-1B8C-4F80-B3C8-8470257BB98A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7F449-ABF9-4A8D-A15F-B662664C4585}"/>
              </a:ext>
            </a:extLst>
          </p:cNvPr>
          <p:cNvGrpSpPr/>
          <p:nvPr/>
        </p:nvGrpSpPr>
        <p:grpSpPr>
          <a:xfrm>
            <a:off x="2355214" y="2510723"/>
            <a:ext cx="3902711" cy="3366279"/>
            <a:chOff x="6030618" y="-112280"/>
            <a:chExt cx="3903614" cy="336705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84C9A1BF-D2F1-4101-9F27-508DEEAD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24910D-0D71-43E0-9E88-158F5E4DC255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3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sz="2800" ker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B1BFC8-B97C-477F-B1C6-4BA927F74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4667" y="2168607"/>
            <a:ext cx="609459" cy="6094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D2570E4-C2D0-4188-B4F7-69F08D3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405" y1="84667" x2="44405" y2="84667"/>
                        <a14:foregroundMark x1="52931" y1="85111" x2="52931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" y="4032226"/>
            <a:ext cx="3535359" cy="2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EE192D-3D59-487C-9865-B72367DAE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4016231"/>
            <a:ext cx="3333482" cy="266252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5D809E7-4693-43A8-A7F1-9A4B0C6C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94776" l="9947" r="89876">
                        <a14:foregroundMark x1="33215" y1="10448" x2="47780" y2="11940"/>
                        <a14:foregroundMark x1="53819" y1="10448" x2="53819" y2="10448"/>
                        <a14:foregroundMark x1="42274" y1="4726" x2="42274" y2="4726"/>
                        <a14:foregroundMark x1="44405" y1="73134" x2="44405" y2="73134"/>
                        <a14:foregroundMark x1="48668" y1="91294" x2="48668" y2="91294"/>
                        <a14:foregroundMark x1="46892" y1="94776" x2="46892" y2="94776"/>
                        <a14:foregroundMark x1="54885" y1="94776" x2="54885" y2="94776"/>
                        <a14:backgroundMark x1="23446" y1="43284" x2="23446" y2="43284"/>
                        <a14:backgroundMark x1="79751" y1="43284" x2="79751" y2="43284"/>
                        <a14:backgroundMark x1="79218" y1="41045" x2="79218" y2="41045"/>
                        <a14:backgroundMark x1="74245" y1="32587" x2="86501" y2="52239"/>
                        <a14:backgroundMark x1="75844" y1="38806" x2="84902" y2="60199"/>
                        <a14:backgroundMark x1="48668" y1="8209" x2="48668" y2="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82" y="4226031"/>
            <a:ext cx="3333482" cy="2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ECCE7-297E-489A-9440-C83ACA1FDB61}"/>
              </a:ext>
            </a:extLst>
          </p:cNvPr>
          <p:cNvGrpSpPr/>
          <p:nvPr/>
        </p:nvGrpSpPr>
        <p:grpSpPr>
          <a:xfrm>
            <a:off x="6781800" y="2708169"/>
            <a:ext cx="4019550" cy="2380214"/>
            <a:chOff x="7052945" y="2708796"/>
            <a:chExt cx="2380765" cy="2380765"/>
          </a:xfrm>
        </p:grpSpPr>
        <p:pic>
          <p:nvPicPr>
            <p:cNvPr id="5" name="Picture 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244AD2F-9569-40DE-9152-FD09AB7C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6E36DE-96B0-4E8E-8349-A2EB3DC3DA18}"/>
                </a:ext>
              </a:extLst>
            </p:cNvPr>
            <p:cNvSpPr txBox="1"/>
            <p:nvPr/>
          </p:nvSpPr>
          <p:spPr>
            <a:xfrm>
              <a:off x="7386159" y="3433049"/>
              <a:ext cx="1730602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99 999</a:t>
              </a:r>
              <a:endPara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A4593-37FA-4B31-9C73-0B204188A3AA}"/>
              </a:ext>
            </a:extLst>
          </p:cNvPr>
          <p:cNvGrpSpPr/>
          <p:nvPr/>
        </p:nvGrpSpPr>
        <p:grpSpPr>
          <a:xfrm>
            <a:off x="59058" y="2302554"/>
            <a:ext cx="4017641" cy="2380214"/>
            <a:chOff x="7052944" y="2708796"/>
            <a:chExt cx="3003686" cy="2380765"/>
          </a:xfrm>
        </p:grpSpPr>
        <p:pic>
          <p:nvPicPr>
            <p:cNvPr id="23" name="Picture 2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E54385C1-844A-4039-89C4-88A28057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4" y="2708796"/>
              <a:ext cx="3003686" cy="2380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A0B023-B5E9-42EE-852D-20E7B9EED5FE}"/>
                </a:ext>
              </a:extLst>
            </p:cNvPr>
            <p:cNvSpPr txBox="1"/>
            <p:nvPr/>
          </p:nvSpPr>
          <p:spPr>
            <a:xfrm>
              <a:off x="7315200" y="3575957"/>
              <a:ext cx="2321285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31 654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E6C91B-8C9B-4777-A5B6-B94E28E45C71}"/>
              </a:ext>
            </a:extLst>
          </p:cNvPr>
          <p:cNvGrpSpPr/>
          <p:nvPr/>
        </p:nvGrpSpPr>
        <p:grpSpPr>
          <a:xfrm>
            <a:off x="3762375" y="2473301"/>
            <a:ext cx="3648804" cy="2380214"/>
            <a:chOff x="7052945" y="2708796"/>
            <a:chExt cx="2380765" cy="2380765"/>
          </a:xfrm>
        </p:grpSpPr>
        <p:pic>
          <p:nvPicPr>
            <p:cNvPr id="27" name="Picture 26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999CE130-F6F9-4A1F-BBD4-EABE18E9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5A60B3-AC24-42BD-8DF9-994A66884F62}"/>
                </a:ext>
              </a:extLst>
            </p:cNvPr>
            <p:cNvSpPr txBox="1"/>
            <p:nvPr/>
          </p:nvSpPr>
          <p:spPr>
            <a:xfrm>
              <a:off x="7466197" y="3356774"/>
              <a:ext cx="1774377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23 789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2AB360-8D27-4A7A-B1F6-EACC61733FF5}"/>
              </a:ext>
            </a:extLst>
          </p:cNvPr>
          <p:cNvGrpSpPr/>
          <p:nvPr/>
        </p:nvGrpSpPr>
        <p:grpSpPr>
          <a:xfrm>
            <a:off x="5902893" y="-128064"/>
            <a:ext cx="3517332" cy="2890936"/>
            <a:chOff x="899635" y="173102"/>
            <a:chExt cx="2891605" cy="2891605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52A88DB-B90A-4DFB-82E1-97C81B05E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9A0C3C-DB2D-4596-BF9A-0995F9D70C50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31 653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5111AD-C4E9-449A-ACC3-B4C6FBF20AD4}"/>
              </a:ext>
            </a:extLst>
          </p:cNvPr>
          <p:cNvGrpSpPr/>
          <p:nvPr/>
        </p:nvGrpSpPr>
        <p:grpSpPr>
          <a:xfrm>
            <a:off x="2593339" y="-413452"/>
            <a:ext cx="3902711" cy="3366279"/>
            <a:chOff x="6030618" y="-112280"/>
            <a:chExt cx="3903614" cy="3367058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36FC6CF-EEFD-48CA-BE5B-327B30E6C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6B13D5-AFD8-49EA-82A4-E544CA276A26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23 790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7ED69F-55DD-4DA5-830E-C46A96372DFF}"/>
              </a:ext>
            </a:extLst>
          </p:cNvPr>
          <p:cNvGrpSpPr/>
          <p:nvPr/>
        </p:nvGrpSpPr>
        <p:grpSpPr>
          <a:xfrm>
            <a:off x="9182101" y="74345"/>
            <a:ext cx="3608218" cy="3114767"/>
            <a:chOff x="8989403" y="106833"/>
            <a:chExt cx="3115488" cy="3115488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2CC6C9-A084-4970-8FE5-E072FA30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403" y="106833"/>
              <a:ext cx="3115488" cy="311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924F89-0922-4F6D-A287-F97367B62FBC}"/>
                </a:ext>
              </a:extLst>
            </p:cNvPr>
            <p:cNvSpPr txBox="1"/>
            <p:nvPr/>
          </p:nvSpPr>
          <p:spPr>
            <a:xfrm>
              <a:off x="9736581" y="1190069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100 000</a:t>
              </a:r>
            </a:p>
          </p:txBody>
        </p:sp>
      </p:grpSp>
      <p:pic>
        <p:nvPicPr>
          <p:cNvPr id="46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8079FE8A-87DB-48D6-A077-8E56F976F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302" y="2320971"/>
            <a:ext cx="609459" cy="609459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2C7BCE-FE69-49CE-8F2F-F1DEEAEA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937" y="247333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48151 0.27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13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0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10065 0.2509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25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0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0729 0.24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2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274" y="1478557"/>
            <a:ext cx="684640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253</Words>
  <Application>Microsoft Office PowerPoint</Application>
  <PresentationFormat>Widescreen</PresentationFormat>
  <Paragraphs>46</Paragraphs>
  <Slides>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#9Slide02 Noi dung dai</vt:lpstr>
      <vt:lpstr>Arial</vt:lpstr>
      <vt:lpstr>Calibri</vt:lpstr>
      <vt:lpstr>Cambria</vt:lpstr>
      <vt:lpstr>iCiel Cadena</vt:lpstr>
      <vt:lpstr>ITC Avant Garde Std Bk</vt:lpstr>
      <vt:lpstr>MStiffHei PRC UltraBold</vt:lpstr>
      <vt:lpstr>UVN Bai Sau Nang</vt:lpstr>
      <vt:lpstr>华康海报体W12(P)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Ngoc</cp:lastModifiedBy>
  <cp:revision>25</cp:revision>
  <dcterms:created xsi:type="dcterms:W3CDTF">2022-11-26T13:36:43Z</dcterms:created>
  <dcterms:modified xsi:type="dcterms:W3CDTF">2025-03-18T16:25:18Z</dcterms:modified>
</cp:coreProperties>
</file>