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2"/>
  </p:notesMasterIdLst>
  <p:sldIdLst>
    <p:sldId id="257" r:id="rId3"/>
    <p:sldId id="8617" r:id="rId4"/>
    <p:sldId id="8622" r:id="rId5"/>
    <p:sldId id="493" r:id="rId6"/>
    <p:sldId id="8620" r:id="rId7"/>
    <p:sldId id="8624" r:id="rId8"/>
    <p:sldId id="8627" r:id="rId9"/>
    <p:sldId id="8628" r:id="rId10"/>
    <p:sldId id="863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562823-11D7-401B-847C-B2CFDDE057F9}"/>
              </a:ext>
            </a:extLst>
          </p:cNvPr>
          <p:cNvSpPr txBox="1"/>
          <p:nvPr/>
        </p:nvSpPr>
        <p:spPr>
          <a:xfrm>
            <a:off x="2457450" y="247650"/>
            <a:ext cx="669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171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庞门正道标题体</vt:lpstr>
      <vt:lpstr>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Ngoc</cp:lastModifiedBy>
  <cp:revision>27</cp:revision>
  <dcterms:created xsi:type="dcterms:W3CDTF">2023-01-20T12:05:49Z</dcterms:created>
  <dcterms:modified xsi:type="dcterms:W3CDTF">2025-03-29T09:06:11Z</dcterms:modified>
</cp:coreProperties>
</file>