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62" r:id="rId4"/>
    <p:sldId id="256" r:id="rId5"/>
    <p:sldId id="257" r:id="rId6"/>
    <p:sldId id="258" r:id="rId7"/>
    <p:sldId id="259" r:id="rId8"/>
  </p:sldIdLst>
  <p:sldSz cx="18288000" cy="10287000"/>
  <p:notesSz cx="6858000" cy="9144000"/>
  <p:embeddedFontLst>
    <p:embeddedFont>
      <p:font typeface="DejaVu Serif Bold" panose="020B0604020202020204" charset="0"/>
      <p:regular r:id="rId9"/>
    </p:embeddedFont>
    <p:embeddedFont>
      <p:font typeface="Noto Sans" panose="020B0502040504020204" pitchFamily="34" charset="0"/>
      <p:regular r:id="rId10"/>
      <p:bold r:id="rId11"/>
      <p:italic r:id="rId12"/>
      <p:boldItalic r:id="rId13"/>
    </p:embeddedFont>
    <p:embeddedFont>
      <p:font typeface="Noto Serif Display" panose="020B06040202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9.sv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0.svg"/><Relationship Id="rId5" Type="http://schemas.openxmlformats.org/officeDocument/2006/relationships/image" Target="../media/image25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4.svg"/><Relationship Id="rId7" Type="http://schemas.openxmlformats.org/officeDocument/2006/relationships/image" Target="../media/image30.png"/><Relationship Id="rId12" Type="http://schemas.openxmlformats.org/officeDocument/2006/relationships/image" Target="../media/image39.svg"/><Relationship Id="rId2" Type="http://schemas.openxmlformats.org/officeDocument/2006/relationships/image" Target="../media/image33.pn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6.svg"/><Relationship Id="rId1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37.svg"/><Relationship Id="rId1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4D5205-4BA3-6BDC-FB66-EE26B802C0FE}"/>
              </a:ext>
            </a:extLst>
          </p:cNvPr>
          <p:cNvSpPr/>
          <p:nvPr/>
        </p:nvSpPr>
        <p:spPr>
          <a:xfrm rot="-101457">
            <a:off x="746089" y="3703160"/>
            <a:ext cx="16868137" cy="5486356"/>
          </a:xfrm>
          <a:custGeom>
            <a:avLst/>
            <a:gdLst/>
            <a:ahLst/>
            <a:cxnLst/>
            <a:rect l="l" t="t" r="r" b="b"/>
            <a:pathLst>
              <a:path w="16868137" h="5486356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6407C9C-7979-755F-9ACF-B068A49DD62F}"/>
              </a:ext>
            </a:extLst>
          </p:cNvPr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2975FB1-E9CD-1A36-5FA3-3660511B6593}"/>
              </a:ext>
            </a:extLst>
          </p:cNvPr>
          <p:cNvSpPr/>
          <p:nvPr/>
        </p:nvSpPr>
        <p:spPr>
          <a:xfrm>
            <a:off x="-716068" y="930358"/>
            <a:ext cx="6084088" cy="2410820"/>
          </a:xfrm>
          <a:custGeom>
            <a:avLst/>
            <a:gdLst/>
            <a:ahLst/>
            <a:cxnLst/>
            <a:rect l="l" t="t" r="r" b="b"/>
            <a:pathLst>
              <a:path w="6084088" h="241082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528722E-020F-8700-4BC2-A0FC38FCE92E}"/>
              </a:ext>
            </a:extLst>
          </p:cNvPr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4A10BA4C-015B-5048-A777-6977E252156A}"/>
              </a:ext>
            </a:extLst>
          </p:cNvPr>
          <p:cNvSpPr/>
          <p:nvPr/>
        </p:nvSpPr>
        <p:spPr>
          <a:xfrm rot="-101457">
            <a:off x="2710576" y="1863176"/>
            <a:ext cx="13287966" cy="4321906"/>
          </a:xfrm>
          <a:custGeom>
            <a:avLst/>
            <a:gdLst/>
            <a:ahLst/>
            <a:cxnLst/>
            <a:rect l="l" t="t" r="r" b="b"/>
            <a:pathLst>
              <a:path w="13287966" h="4321906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7D5CCC3-4664-F27D-2364-ADA4789E0A19}"/>
              </a:ext>
            </a:extLst>
          </p:cNvPr>
          <p:cNvSpPr txBox="1"/>
          <p:nvPr/>
        </p:nvSpPr>
        <p:spPr>
          <a:xfrm>
            <a:off x="3819785" y="2508094"/>
            <a:ext cx="11069548" cy="321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80"/>
              </a:lnSpc>
            </a:pPr>
            <a:r>
              <a:rPr lang="en-US" sz="12000" dirty="0" err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Toán</a:t>
            </a:r>
            <a:r>
              <a:rPr lang="en-US" sz="12000" dirty="0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12000" dirty="0" err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tăng</a:t>
            </a:r>
            <a:r>
              <a:rPr lang="en-US" sz="12000" dirty="0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12000" dirty="0" err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cường</a:t>
            </a:r>
            <a:endParaRPr lang="en-US" sz="12000" dirty="0">
              <a:solidFill>
                <a:srgbClr val="FF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ctr">
              <a:lnSpc>
                <a:spcPts val="12480"/>
              </a:lnSpc>
            </a:pPr>
            <a:r>
              <a:rPr lang="vi-VN" sz="12000" dirty="0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Tuần 26</a:t>
            </a:r>
            <a:endParaRPr lang="en-US" sz="12000" dirty="0">
              <a:solidFill>
                <a:srgbClr val="FF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6355FC69-EC95-60E8-061B-E352A3CFC5A9}"/>
              </a:ext>
            </a:extLst>
          </p:cNvPr>
          <p:cNvSpPr/>
          <p:nvPr/>
        </p:nvSpPr>
        <p:spPr>
          <a:xfrm rot="-1218449">
            <a:off x="3505429" y="4363492"/>
            <a:ext cx="478581" cy="572294"/>
          </a:xfrm>
          <a:custGeom>
            <a:avLst/>
            <a:gdLst/>
            <a:ahLst/>
            <a:cxnLst/>
            <a:rect l="l" t="t" r="r" b="b"/>
            <a:pathLst>
              <a:path w="478581" h="572294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0805D3-15BE-B7C1-8D51-45CCC1F4FB9A}"/>
              </a:ext>
            </a:extLst>
          </p:cNvPr>
          <p:cNvSpPr/>
          <p:nvPr/>
        </p:nvSpPr>
        <p:spPr>
          <a:xfrm rot="-227018">
            <a:off x="14388167" y="4442334"/>
            <a:ext cx="410357" cy="490711"/>
          </a:xfrm>
          <a:custGeom>
            <a:avLst/>
            <a:gdLst/>
            <a:ahLst/>
            <a:cxnLst/>
            <a:rect l="l" t="t" r="r" b="b"/>
            <a:pathLst>
              <a:path w="410357" h="490711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969CC5FD-D51F-84C7-D838-6E2F66C12ADF}"/>
              </a:ext>
            </a:extLst>
          </p:cNvPr>
          <p:cNvSpPr/>
          <p:nvPr/>
        </p:nvSpPr>
        <p:spPr>
          <a:xfrm rot="1447441">
            <a:off x="2072049" y="6894415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40369E8D-30D5-97AE-F10A-022D18390182}"/>
              </a:ext>
            </a:extLst>
          </p:cNvPr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AC1FB808-A801-00A2-92B2-DD32CC165D69}"/>
              </a:ext>
            </a:extLst>
          </p:cNvPr>
          <p:cNvSpPr/>
          <p:nvPr/>
        </p:nvSpPr>
        <p:spPr>
          <a:xfrm flipH="1">
            <a:off x="693707" y="930358"/>
            <a:ext cx="2407595" cy="1673278"/>
          </a:xfrm>
          <a:custGeom>
            <a:avLst/>
            <a:gdLst/>
            <a:ahLst/>
            <a:cxnLst/>
            <a:rect l="l" t="t" r="r" b="b"/>
            <a:pathLst>
              <a:path w="2407595" h="1673278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AA448EC-6DA8-D0A8-B34A-3EDAA77824E0}"/>
              </a:ext>
            </a:extLst>
          </p:cNvPr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C3A0B33-9CF3-53D4-9C16-15CA5753EC99}"/>
              </a:ext>
            </a:extLst>
          </p:cNvPr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DAB8657-20E9-BA4C-F5C9-AF52EF015242}"/>
              </a:ext>
            </a:extLst>
          </p:cNvPr>
          <p:cNvSpPr/>
          <p:nvPr/>
        </p:nvSpPr>
        <p:spPr>
          <a:xfrm>
            <a:off x="15968839" y="513163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760894-1046-F29E-836E-64B44386852C}"/>
              </a:ext>
            </a:extLst>
          </p:cNvPr>
          <p:cNvSpPr/>
          <p:nvPr/>
        </p:nvSpPr>
        <p:spPr>
          <a:xfrm>
            <a:off x="-1247674" y="5058462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4F37A7E-38BF-348A-19AD-A2B692A388FD}"/>
              </a:ext>
            </a:extLst>
          </p:cNvPr>
          <p:cNvSpPr/>
          <p:nvPr/>
        </p:nvSpPr>
        <p:spPr>
          <a:xfrm>
            <a:off x="3946208" y="6499459"/>
            <a:ext cx="10703426" cy="3277924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1221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0439A36-ADC7-9286-CBAF-868D770937DA}"/>
              </a:ext>
            </a:extLst>
          </p:cNvPr>
          <p:cNvSpPr/>
          <p:nvPr/>
        </p:nvSpPr>
        <p:spPr>
          <a:xfrm>
            <a:off x="14979415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B95E9C-073F-5AE2-D790-DC09D43F7916}"/>
              </a:ext>
            </a:extLst>
          </p:cNvPr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185E4F-42AB-F7E7-C341-87B6FBA76F2B}"/>
              </a:ext>
            </a:extLst>
          </p:cNvPr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28C0773-FA47-DCA2-EC07-72FC3908BBCF}"/>
              </a:ext>
            </a:extLst>
          </p:cNvPr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0E8877A-9092-F32C-1B0F-0E62615FA298}"/>
              </a:ext>
            </a:extLst>
          </p:cNvPr>
          <p:cNvSpPr/>
          <p:nvPr/>
        </p:nvSpPr>
        <p:spPr>
          <a:xfrm>
            <a:off x="1131284" y="1985701"/>
            <a:ext cx="3594180" cy="2745055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4318D2F-3A03-1932-92F9-74A2B2F64B4C}"/>
              </a:ext>
            </a:extLst>
          </p:cNvPr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C462D2E-BEA4-4F00-332C-25C8617EDDC1}"/>
              </a:ext>
            </a:extLst>
          </p:cNvPr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A685F972-36EB-7687-1B11-C2348839324B}"/>
              </a:ext>
            </a:extLst>
          </p:cNvPr>
          <p:cNvSpPr/>
          <p:nvPr/>
        </p:nvSpPr>
        <p:spPr>
          <a:xfrm>
            <a:off x="14215544" y="2841694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60B9A47-5742-0BA0-8EE7-17E5A37E9C56}"/>
              </a:ext>
            </a:extLst>
          </p:cNvPr>
          <p:cNvSpPr txBox="1"/>
          <p:nvPr/>
        </p:nvSpPr>
        <p:spPr>
          <a:xfrm>
            <a:off x="5889039" y="3934102"/>
            <a:ext cx="7958728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800"/>
              </a:lnSpc>
              <a:spcBef>
                <a:spcPct val="0"/>
              </a:spcBef>
            </a:pPr>
            <a:r>
              <a:rPr lang="en-US" sz="12000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Khởi động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D004627-57D1-26C3-F0C2-B46F0E5900AD}"/>
              </a:ext>
            </a:extLst>
          </p:cNvPr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7FF19ED-9E31-00B8-BF19-9243E2A60A1C}"/>
              </a:ext>
            </a:extLst>
          </p:cNvPr>
          <p:cNvSpPr/>
          <p:nvPr/>
        </p:nvSpPr>
        <p:spPr>
          <a:xfrm>
            <a:off x="-1905000" y="8301299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79DED7E-EAEB-62F0-CEAF-73C4E5744F50}"/>
              </a:ext>
            </a:extLst>
          </p:cNvPr>
          <p:cNvSpPr/>
          <p:nvPr/>
        </p:nvSpPr>
        <p:spPr>
          <a:xfrm>
            <a:off x="11171788" y="6429039"/>
            <a:ext cx="6087512" cy="3857961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FC7B449-7E11-C030-EEBF-7282263AB75B}"/>
              </a:ext>
            </a:extLst>
          </p:cNvPr>
          <p:cNvSpPr/>
          <p:nvPr/>
        </p:nvSpPr>
        <p:spPr>
          <a:xfrm>
            <a:off x="-65207" y="6931639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84AD856E-E11D-BB61-A3F9-093B652A1123}"/>
              </a:ext>
            </a:extLst>
          </p:cNvPr>
          <p:cNvSpPr/>
          <p:nvPr/>
        </p:nvSpPr>
        <p:spPr>
          <a:xfrm>
            <a:off x="2535545" y="6185410"/>
            <a:ext cx="1928118" cy="3317193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652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74C0E8B3-14C0-823F-D92B-A6CC479C1938}"/>
              </a:ext>
            </a:extLst>
          </p:cNvPr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F12CEBC-6FBD-68A6-A968-A780F005EE3F}"/>
              </a:ext>
            </a:extLst>
          </p:cNvPr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700E9BB1-15BE-D8F3-55A6-4B99C5BE9A74}"/>
              </a:ext>
            </a:extLst>
          </p:cNvPr>
          <p:cNvSpPr/>
          <p:nvPr/>
        </p:nvSpPr>
        <p:spPr>
          <a:xfrm flipH="1">
            <a:off x="13621334" y="1165232"/>
            <a:ext cx="3265119" cy="246924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20" y="0"/>
                </a:moveTo>
                <a:lnTo>
                  <a:pt x="0" y="0"/>
                </a:lnTo>
                <a:lnTo>
                  <a:pt x="0" y="2469246"/>
                </a:lnTo>
                <a:lnTo>
                  <a:pt x="3265120" y="2469246"/>
                </a:lnTo>
                <a:lnTo>
                  <a:pt x="326512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74FD2C3-37F2-79A2-710B-35EC55CE360D}"/>
              </a:ext>
            </a:extLst>
          </p:cNvPr>
          <p:cNvSpPr txBox="1"/>
          <p:nvPr/>
        </p:nvSpPr>
        <p:spPr>
          <a:xfrm>
            <a:off x="4990124" y="4016669"/>
            <a:ext cx="8900416" cy="157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80"/>
              </a:lnSpc>
            </a:pPr>
            <a:r>
              <a:rPr lang="en-US" sz="12000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Luyện tập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FE10D5-EF48-16FE-89B8-6B5751963573}"/>
              </a:ext>
            </a:extLst>
          </p:cNvPr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D90FCCD-716B-50EF-2795-491354EC28D5}"/>
              </a:ext>
            </a:extLst>
          </p:cNvPr>
          <p:cNvSpPr/>
          <p:nvPr/>
        </p:nvSpPr>
        <p:spPr>
          <a:xfrm rot="-10675352">
            <a:off x="15377943" y="-556659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3D65C3B-3961-1364-7F88-1B72DE7CC780}"/>
              </a:ext>
            </a:extLst>
          </p:cNvPr>
          <p:cNvSpPr/>
          <p:nvPr/>
        </p:nvSpPr>
        <p:spPr>
          <a:xfrm>
            <a:off x="-2063132" y="735330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17D77D5-914D-D3F6-FBB0-74FBBBC7412F}"/>
              </a:ext>
            </a:extLst>
          </p:cNvPr>
          <p:cNvSpPr/>
          <p:nvPr/>
        </p:nvSpPr>
        <p:spPr>
          <a:xfrm flipH="1">
            <a:off x="637293" y="4794401"/>
            <a:ext cx="4554770" cy="3677977"/>
          </a:xfrm>
          <a:custGeom>
            <a:avLst/>
            <a:gdLst/>
            <a:ahLst/>
            <a:cxnLst/>
            <a:rect l="l" t="t" r="r" b="b"/>
            <a:pathLst>
              <a:path w="4554770" h="3677977">
                <a:moveTo>
                  <a:pt x="4554770" y="0"/>
                </a:moveTo>
                <a:lnTo>
                  <a:pt x="0" y="0"/>
                </a:lnTo>
                <a:lnTo>
                  <a:pt x="0" y="3677977"/>
                </a:lnTo>
                <a:lnTo>
                  <a:pt x="4554770" y="3677977"/>
                </a:lnTo>
                <a:lnTo>
                  <a:pt x="45547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9989A63-3EEF-91C9-046A-487F170F52C2}"/>
              </a:ext>
            </a:extLst>
          </p:cNvPr>
          <p:cNvSpPr/>
          <p:nvPr/>
        </p:nvSpPr>
        <p:spPr>
          <a:xfrm>
            <a:off x="13350239" y="4640904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032531D1-C9EB-CF2B-482F-17E4ED8717F1}"/>
              </a:ext>
            </a:extLst>
          </p:cNvPr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354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2761" y="3516021"/>
            <a:ext cx="8249554" cy="1194409"/>
            <a:chOff x="0" y="0"/>
            <a:chExt cx="10999405" cy="1592545"/>
          </a:xfrm>
        </p:grpSpPr>
        <p:sp>
          <p:nvSpPr>
            <p:cNvPr id="3" name="Freeform 3"/>
            <p:cNvSpPr/>
            <p:nvPr/>
          </p:nvSpPr>
          <p:spPr>
            <a:xfrm>
              <a:off x="371297" y="173996"/>
              <a:ext cx="10193167" cy="1418549"/>
            </a:xfrm>
            <a:custGeom>
              <a:avLst/>
              <a:gdLst/>
              <a:ahLst/>
              <a:cxnLst/>
              <a:rect l="l" t="t" r="r" b="b"/>
              <a:pathLst>
                <a:path w="10193167" h="1418549">
                  <a:moveTo>
                    <a:pt x="0" y="0"/>
                  </a:moveTo>
                  <a:lnTo>
                    <a:pt x="10193166" y="0"/>
                  </a:lnTo>
                  <a:lnTo>
                    <a:pt x="10193166" y="1418549"/>
                  </a:lnTo>
                  <a:lnTo>
                    <a:pt x="0" y="1418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820052" cy="1592545"/>
            </a:xfrm>
            <a:custGeom>
              <a:avLst/>
              <a:gdLst/>
              <a:ahLst/>
              <a:cxnLst/>
              <a:rect l="l" t="t" r="r" b="b"/>
              <a:pathLst>
                <a:path w="1820052" h="1592545">
                  <a:moveTo>
                    <a:pt x="1820052" y="0"/>
                  </a:moveTo>
                  <a:lnTo>
                    <a:pt x="0" y="0"/>
                  </a:lnTo>
                  <a:lnTo>
                    <a:pt x="0" y="1592545"/>
                  </a:lnTo>
                  <a:lnTo>
                    <a:pt x="1820052" y="1592545"/>
                  </a:lnTo>
                  <a:lnTo>
                    <a:pt x="182005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245805" y="443533"/>
              <a:ext cx="9753600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30 000 + 7 000 + 500 + 70 + 8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3871" y="8056459"/>
            <a:ext cx="8249554" cy="1194409"/>
            <a:chOff x="0" y="0"/>
            <a:chExt cx="10999405" cy="1592545"/>
          </a:xfrm>
        </p:grpSpPr>
        <p:sp>
          <p:nvSpPr>
            <p:cNvPr id="7" name="Freeform 7"/>
            <p:cNvSpPr/>
            <p:nvPr/>
          </p:nvSpPr>
          <p:spPr>
            <a:xfrm>
              <a:off x="371297" y="173996"/>
              <a:ext cx="10193167" cy="1418549"/>
            </a:xfrm>
            <a:custGeom>
              <a:avLst/>
              <a:gdLst/>
              <a:ahLst/>
              <a:cxnLst/>
              <a:rect l="l" t="t" r="r" b="b"/>
              <a:pathLst>
                <a:path w="10193167" h="1418549">
                  <a:moveTo>
                    <a:pt x="0" y="0"/>
                  </a:moveTo>
                  <a:lnTo>
                    <a:pt x="10193166" y="0"/>
                  </a:lnTo>
                  <a:lnTo>
                    <a:pt x="10193166" y="1418549"/>
                  </a:lnTo>
                  <a:lnTo>
                    <a:pt x="0" y="1418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0"/>
              <a:ext cx="1820052" cy="1592545"/>
            </a:xfrm>
            <a:custGeom>
              <a:avLst/>
              <a:gdLst/>
              <a:ahLst/>
              <a:cxnLst/>
              <a:rect l="l" t="t" r="r" b="b"/>
              <a:pathLst>
                <a:path w="1820052" h="1592545">
                  <a:moveTo>
                    <a:pt x="1820052" y="0"/>
                  </a:moveTo>
                  <a:lnTo>
                    <a:pt x="0" y="0"/>
                  </a:lnTo>
                  <a:lnTo>
                    <a:pt x="0" y="1592545"/>
                  </a:lnTo>
                  <a:lnTo>
                    <a:pt x="1820052" y="1592545"/>
                  </a:lnTo>
                  <a:lnTo>
                    <a:pt x="182005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45805" y="443533"/>
              <a:ext cx="9753600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 30 000 + 5 000 + 700 + 80 + 2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4931" y="1220843"/>
            <a:ext cx="8073374" cy="1194409"/>
            <a:chOff x="14515" y="0"/>
            <a:chExt cx="10764499" cy="1592545"/>
          </a:xfrm>
        </p:grpSpPr>
        <p:sp>
          <p:nvSpPr>
            <p:cNvPr id="11" name="Freeform 11"/>
            <p:cNvSpPr/>
            <p:nvPr/>
          </p:nvSpPr>
          <p:spPr>
            <a:xfrm>
              <a:off x="858689" y="293497"/>
              <a:ext cx="9334478" cy="1299048"/>
            </a:xfrm>
            <a:custGeom>
              <a:avLst/>
              <a:gdLst/>
              <a:ahLst/>
              <a:cxnLst/>
              <a:rect l="l" t="t" r="r" b="b"/>
              <a:pathLst>
                <a:path w="9334478" h="1299048">
                  <a:moveTo>
                    <a:pt x="0" y="0"/>
                  </a:moveTo>
                  <a:lnTo>
                    <a:pt x="9334478" y="0"/>
                  </a:lnTo>
                  <a:lnTo>
                    <a:pt x="9334478" y="1299048"/>
                  </a:lnTo>
                  <a:lnTo>
                    <a:pt x="0" y="1299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8958962" y="0"/>
              <a:ext cx="1820052" cy="1592545"/>
            </a:xfrm>
            <a:custGeom>
              <a:avLst/>
              <a:gdLst/>
              <a:ahLst/>
              <a:cxnLst/>
              <a:rect l="l" t="t" r="r" b="b"/>
              <a:pathLst>
                <a:path w="1820052" h="1592545">
                  <a:moveTo>
                    <a:pt x="1820052" y="0"/>
                  </a:moveTo>
                  <a:lnTo>
                    <a:pt x="0" y="0"/>
                  </a:lnTo>
                  <a:lnTo>
                    <a:pt x="0" y="1592545"/>
                  </a:lnTo>
                  <a:lnTo>
                    <a:pt x="1820052" y="1592545"/>
                  </a:lnTo>
                  <a:lnTo>
                    <a:pt x="182005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4515" y="577503"/>
              <a:ext cx="10193167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30 000 + 8000 + 500 + 70 + 2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2899" y="5737847"/>
            <a:ext cx="8084260" cy="1194409"/>
            <a:chOff x="0" y="0"/>
            <a:chExt cx="10779014" cy="1592545"/>
          </a:xfrm>
        </p:grpSpPr>
        <p:sp>
          <p:nvSpPr>
            <p:cNvPr id="15" name="Freeform 15"/>
            <p:cNvSpPr/>
            <p:nvPr/>
          </p:nvSpPr>
          <p:spPr>
            <a:xfrm>
              <a:off x="858689" y="293497"/>
              <a:ext cx="9334478" cy="1299048"/>
            </a:xfrm>
            <a:custGeom>
              <a:avLst/>
              <a:gdLst/>
              <a:ahLst/>
              <a:cxnLst/>
              <a:rect l="l" t="t" r="r" b="b"/>
              <a:pathLst>
                <a:path w="9334478" h="1299048">
                  <a:moveTo>
                    <a:pt x="0" y="0"/>
                  </a:moveTo>
                  <a:lnTo>
                    <a:pt x="9334478" y="0"/>
                  </a:lnTo>
                  <a:lnTo>
                    <a:pt x="9334478" y="1299048"/>
                  </a:lnTo>
                  <a:lnTo>
                    <a:pt x="0" y="1299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8958962" y="0"/>
              <a:ext cx="1820052" cy="1592545"/>
            </a:xfrm>
            <a:custGeom>
              <a:avLst/>
              <a:gdLst/>
              <a:ahLst/>
              <a:cxnLst/>
              <a:rect l="l" t="t" r="r" b="b"/>
              <a:pathLst>
                <a:path w="1820052" h="1592545">
                  <a:moveTo>
                    <a:pt x="1820052" y="0"/>
                  </a:moveTo>
                  <a:lnTo>
                    <a:pt x="0" y="0"/>
                  </a:lnTo>
                  <a:lnTo>
                    <a:pt x="0" y="1592545"/>
                  </a:lnTo>
                  <a:lnTo>
                    <a:pt x="1820052" y="1592545"/>
                  </a:lnTo>
                  <a:lnTo>
                    <a:pt x="182005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0" y="533870"/>
              <a:ext cx="10193167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000000"/>
                  </a:solidFill>
                  <a:latin typeface="Noto Serif Display"/>
                  <a:ea typeface="Noto Serif Display"/>
                  <a:cs typeface="Noto Serif Display"/>
                  <a:sym typeface="Noto Serif Display"/>
                </a:rPr>
                <a:t>30 000 + 2000 + 500 + 70 + 8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980357" y="2453959"/>
            <a:ext cx="2933666" cy="2988865"/>
            <a:chOff x="0" y="0"/>
            <a:chExt cx="3911555" cy="3985154"/>
          </a:xfrm>
        </p:grpSpPr>
        <p:sp>
          <p:nvSpPr>
            <p:cNvPr id="19" name="Freeform 19"/>
            <p:cNvSpPr/>
            <p:nvPr/>
          </p:nvSpPr>
          <p:spPr>
            <a:xfrm rot="2064832">
              <a:off x="606473" y="501632"/>
              <a:ext cx="2698610" cy="2981889"/>
            </a:xfrm>
            <a:custGeom>
              <a:avLst/>
              <a:gdLst/>
              <a:ahLst/>
              <a:cxnLst/>
              <a:rect l="l" t="t" r="r" b="b"/>
              <a:pathLst>
                <a:path w="2698610" h="2981889">
                  <a:moveTo>
                    <a:pt x="0" y="0"/>
                  </a:moveTo>
                  <a:lnTo>
                    <a:pt x="2698609" y="0"/>
                  </a:lnTo>
                  <a:lnTo>
                    <a:pt x="2698609" y="2981890"/>
                  </a:lnTo>
                  <a:lnTo>
                    <a:pt x="0" y="298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511296" y="1884858"/>
              <a:ext cx="1935204" cy="655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0"/>
                </a:lnSpc>
              </a:pPr>
              <a:r>
                <a:rPr lang="en-US" sz="2986" b="1">
                  <a:solidFill>
                    <a:srgbClr val="FF3131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35 782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80357" y="6269435"/>
            <a:ext cx="2933666" cy="2988865"/>
            <a:chOff x="0" y="0"/>
            <a:chExt cx="3911555" cy="3985154"/>
          </a:xfrm>
        </p:grpSpPr>
        <p:sp>
          <p:nvSpPr>
            <p:cNvPr id="22" name="Freeform 22"/>
            <p:cNvSpPr/>
            <p:nvPr/>
          </p:nvSpPr>
          <p:spPr>
            <a:xfrm rot="2064832">
              <a:off x="606473" y="501632"/>
              <a:ext cx="2698610" cy="2981889"/>
            </a:xfrm>
            <a:custGeom>
              <a:avLst/>
              <a:gdLst/>
              <a:ahLst/>
              <a:cxnLst/>
              <a:rect l="l" t="t" r="r" b="b"/>
              <a:pathLst>
                <a:path w="2698610" h="2981889">
                  <a:moveTo>
                    <a:pt x="0" y="0"/>
                  </a:moveTo>
                  <a:lnTo>
                    <a:pt x="2698609" y="0"/>
                  </a:lnTo>
                  <a:lnTo>
                    <a:pt x="2698609" y="2981890"/>
                  </a:lnTo>
                  <a:lnTo>
                    <a:pt x="0" y="298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511296" y="1884858"/>
              <a:ext cx="1935204" cy="655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0"/>
                </a:lnSpc>
              </a:pPr>
              <a:r>
                <a:rPr lang="en-US" sz="2986" b="1">
                  <a:solidFill>
                    <a:srgbClr val="FF3131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32 578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467090" y="686384"/>
            <a:ext cx="2933666" cy="2988865"/>
            <a:chOff x="0" y="0"/>
            <a:chExt cx="3911555" cy="3985154"/>
          </a:xfrm>
        </p:grpSpPr>
        <p:sp>
          <p:nvSpPr>
            <p:cNvPr id="25" name="Freeform 25"/>
            <p:cNvSpPr/>
            <p:nvPr/>
          </p:nvSpPr>
          <p:spPr>
            <a:xfrm rot="2064832">
              <a:off x="606473" y="501632"/>
              <a:ext cx="2698610" cy="2981889"/>
            </a:xfrm>
            <a:custGeom>
              <a:avLst/>
              <a:gdLst/>
              <a:ahLst/>
              <a:cxnLst/>
              <a:rect l="l" t="t" r="r" b="b"/>
              <a:pathLst>
                <a:path w="2698610" h="2981889">
                  <a:moveTo>
                    <a:pt x="0" y="0"/>
                  </a:moveTo>
                  <a:lnTo>
                    <a:pt x="2698609" y="0"/>
                  </a:lnTo>
                  <a:lnTo>
                    <a:pt x="2698609" y="2981890"/>
                  </a:lnTo>
                  <a:lnTo>
                    <a:pt x="0" y="298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511296" y="1884858"/>
              <a:ext cx="1935204" cy="655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0"/>
                </a:lnSpc>
              </a:pPr>
              <a:r>
                <a:rPr lang="en-US" sz="2986" b="1">
                  <a:solidFill>
                    <a:srgbClr val="FF3131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37 528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67090" y="4272454"/>
            <a:ext cx="2933666" cy="2988865"/>
            <a:chOff x="0" y="0"/>
            <a:chExt cx="3911555" cy="3985154"/>
          </a:xfrm>
        </p:grpSpPr>
        <p:sp>
          <p:nvSpPr>
            <p:cNvPr id="28" name="Freeform 28"/>
            <p:cNvSpPr/>
            <p:nvPr/>
          </p:nvSpPr>
          <p:spPr>
            <a:xfrm rot="2064832">
              <a:off x="606473" y="501632"/>
              <a:ext cx="2698610" cy="2981889"/>
            </a:xfrm>
            <a:custGeom>
              <a:avLst/>
              <a:gdLst/>
              <a:ahLst/>
              <a:cxnLst/>
              <a:rect l="l" t="t" r="r" b="b"/>
              <a:pathLst>
                <a:path w="2698610" h="2981889">
                  <a:moveTo>
                    <a:pt x="0" y="0"/>
                  </a:moveTo>
                  <a:lnTo>
                    <a:pt x="2698609" y="0"/>
                  </a:lnTo>
                  <a:lnTo>
                    <a:pt x="2698609" y="2981890"/>
                  </a:lnTo>
                  <a:lnTo>
                    <a:pt x="0" y="298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511296" y="1884858"/>
              <a:ext cx="1935204" cy="655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0"/>
                </a:lnSpc>
              </a:pPr>
              <a:r>
                <a:rPr lang="en-US" sz="2986" b="1">
                  <a:solidFill>
                    <a:srgbClr val="FF3131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38 572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D0E943-D04C-0927-7DE9-BE486A111B1C}"/>
              </a:ext>
            </a:extLst>
          </p:cNvPr>
          <p:cNvSpPr txBox="1"/>
          <p:nvPr/>
        </p:nvSpPr>
        <p:spPr>
          <a:xfrm>
            <a:off x="1066800" y="2667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Bài 1: Nối ( theo mẫu)</a:t>
            </a:r>
            <a:endParaRPr lang="en-US" sz="3600" b="1" dirty="0">
              <a:latin typeface="+mj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123A0F-4ED4-2E86-AB98-589CF83987A5}"/>
              </a:ext>
            </a:extLst>
          </p:cNvPr>
          <p:cNvCxnSpPr>
            <a:cxnSpLocks/>
          </p:cNvCxnSpPr>
          <p:nvPr/>
        </p:nvCxnSpPr>
        <p:spPr>
          <a:xfrm flipV="1">
            <a:off x="8883425" y="1943100"/>
            <a:ext cx="6051775" cy="17321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ED2D5D-7370-B31F-912C-F06C8A4CF8CE}"/>
              </a:ext>
            </a:extLst>
          </p:cNvPr>
          <p:cNvCxnSpPr/>
          <p:nvPr/>
        </p:nvCxnSpPr>
        <p:spPr>
          <a:xfrm>
            <a:off x="8153400" y="2100027"/>
            <a:ext cx="7848600" cy="27386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3A31DF-4C86-2E9A-4796-3073CBED7B27}"/>
              </a:ext>
            </a:extLst>
          </p:cNvPr>
          <p:cNvCxnSpPr>
            <a:cxnSpLocks/>
          </p:cNvCxnSpPr>
          <p:nvPr/>
        </p:nvCxnSpPr>
        <p:spPr>
          <a:xfrm>
            <a:off x="8153400" y="6701971"/>
            <a:ext cx="3210429" cy="8037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0E30C1-3B33-473E-4759-D6CCA5364EB7}"/>
              </a:ext>
            </a:extLst>
          </p:cNvPr>
          <p:cNvCxnSpPr/>
          <p:nvPr/>
        </p:nvCxnSpPr>
        <p:spPr>
          <a:xfrm flipV="1">
            <a:off x="8557219" y="2857500"/>
            <a:ext cx="7444781" cy="55316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67315A3-475B-7EF2-7130-20FF253E3106}"/>
              </a:ext>
            </a:extLst>
          </p:cNvPr>
          <p:cNvGrpSpPr/>
          <p:nvPr/>
        </p:nvGrpSpPr>
        <p:grpSpPr>
          <a:xfrm>
            <a:off x="1169358" y="1304003"/>
            <a:ext cx="2955158" cy="1670560"/>
            <a:chOff x="0" y="0"/>
            <a:chExt cx="3940211" cy="222741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3217E1-7B39-1045-6E43-877C358E4F68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EFC4A0E-561B-FE5D-99E3-C44A567D906F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12 004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B6BD94-F0A7-3414-602C-BCF768D06B61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D06961D-1F9A-1CEB-FA08-68EEDF136BF3}"/>
              </a:ext>
            </a:extLst>
          </p:cNvPr>
          <p:cNvGrpSpPr/>
          <p:nvPr/>
        </p:nvGrpSpPr>
        <p:grpSpPr>
          <a:xfrm>
            <a:off x="5414456" y="1304003"/>
            <a:ext cx="2955158" cy="1670560"/>
            <a:chOff x="0" y="0"/>
            <a:chExt cx="3940211" cy="22274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020883-87EF-DEEC-4068-3900005A4F3F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E92DF84-CACE-9667-D9D6-82DF4B056098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14 200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21752B0-47ED-25AC-0C63-115E71BF887C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B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B2AA359-2438-176D-0305-BDC387A1AEC8}"/>
              </a:ext>
            </a:extLst>
          </p:cNvPr>
          <p:cNvGrpSpPr/>
          <p:nvPr/>
        </p:nvGrpSpPr>
        <p:grpSpPr>
          <a:xfrm>
            <a:off x="9659554" y="1304003"/>
            <a:ext cx="2955158" cy="1670560"/>
            <a:chOff x="0" y="0"/>
            <a:chExt cx="3940211" cy="222741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6B12BF9-103A-B943-1530-3240A722E2A1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1C0B7FA-EFD7-7F85-8038-A6E7002F1907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41 020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D300DE2-5FB4-DB8D-263C-9D16E71E39DB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5ADE260-3EAA-D03E-D60F-94F12C2897C2}"/>
              </a:ext>
            </a:extLst>
          </p:cNvPr>
          <p:cNvGrpSpPr/>
          <p:nvPr/>
        </p:nvGrpSpPr>
        <p:grpSpPr>
          <a:xfrm>
            <a:off x="13904652" y="1304003"/>
            <a:ext cx="2955158" cy="1670560"/>
            <a:chOff x="0" y="0"/>
            <a:chExt cx="3940211" cy="222741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411EE95-46CD-5766-7BC6-EB5E46FBECEB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9DF236E-03B4-4432-9BD4-F7EE828E7C34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20 014</a:t>
              </a: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C899F70-34D7-9AF5-A7E9-62CF4EC385E5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D5F2414-F504-98CA-D49C-AE72335C5FD8}"/>
              </a:ext>
            </a:extLst>
          </p:cNvPr>
          <p:cNvGrpSpPr/>
          <p:nvPr/>
        </p:nvGrpSpPr>
        <p:grpSpPr>
          <a:xfrm>
            <a:off x="1169358" y="3558059"/>
            <a:ext cx="2955158" cy="1670560"/>
            <a:chOff x="0" y="0"/>
            <a:chExt cx="3940211" cy="2227413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148E5C4-E82E-6E8F-3D29-6D051224ADBC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AB63245-1FEA-123F-D83F-F49A913B7798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40 020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66C95113-DDD1-F6C3-8E55-286467E4D094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A584A400-A256-EB7B-97C2-14E9F970ECF7}"/>
              </a:ext>
            </a:extLst>
          </p:cNvPr>
          <p:cNvGrpSpPr/>
          <p:nvPr/>
        </p:nvGrpSpPr>
        <p:grpSpPr>
          <a:xfrm>
            <a:off x="5414456" y="3558059"/>
            <a:ext cx="2955158" cy="1670560"/>
            <a:chOff x="0" y="0"/>
            <a:chExt cx="3940211" cy="2227413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D8DAA8CC-1E48-6753-F4AA-12E6D828BFE5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3A7E13F2-DC12-A541-7E6A-48736226D7F9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20 410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02CBEB5-AED4-2C92-0ABD-A18815887081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G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E50CFD07-A7E1-C2FE-EF03-3246841B7313}"/>
              </a:ext>
            </a:extLst>
          </p:cNvPr>
          <p:cNvGrpSpPr/>
          <p:nvPr/>
        </p:nvGrpSpPr>
        <p:grpSpPr>
          <a:xfrm>
            <a:off x="9659554" y="3558059"/>
            <a:ext cx="2955158" cy="1670560"/>
            <a:chOff x="0" y="0"/>
            <a:chExt cx="3940211" cy="2227413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5F55DF2-DF1D-352C-F6B0-194DB67D59A5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E487AC51-A538-32F4-FD62-DD24B4EAE2DE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40 201</a:t>
              </a: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FCA0019D-A06C-1B01-56F0-8C1EE4F17225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H</a:t>
              </a: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48574AC7-0937-7299-0D32-51825A76CFDB}"/>
              </a:ext>
            </a:extLst>
          </p:cNvPr>
          <p:cNvGrpSpPr/>
          <p:nvPr/>
        </p:nvGrpSpPr>
        <p:grpSpPr>
          <a:xfrm>
            <a:off x="13904652" y="3558059"/>
            <a:ext cx="2955158" cy="1670560"/>
            <a:chOff x="0" y="0"/>
            <a:chExt cx="3940211" cy="2227413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EB1CB5C-1511-B7AB-1AF6-B1A967919FC6}"/>
                </a:ext>
              </a:extLst>
            </p:cNvPr>
            <p:cNvSpPr/>
            <p:nvPr/>
          </p:nvSpPr>
          <p:spPr>
            <a:xfrm>
              <a:off x="0" y="483870"/>
              <a:ext cx="3940211" cy="1743543"/>
            </a:xfrm>
            <a:custGeom>
              <a:avLst/>
              <a:gdLst/>
              <a:ahLst/>
              <a:cxnLst/>
              <a:rect l="l" t="t" r="r" b="b"/>
              <a:pathLst>
                <a:path w="3940211" h="1743543">
                  <a:moveTo>
                    <a:pt x="0" y="0"/>
                  </a:moveTo>
                  <a:lnTo>
                    <a:pt x="3940211" y="0"/>
                  </a:lnTo>
                  <a:lnTo>
                    <a:pt x="3940211" y="1743543"/>
                  </a:lnTo>
                  <a:lnTo>
                    <a:pt x="0" y="174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21665E92-ED67-5BDD-B864-5443A5C518F7}"/>
                </a:ext>
              </a:extLst>
            </p:cNvPr>
            <p:cNvSpPr txBox="1"/>
            <p:nvPr/>
          </p:nvSpPr>
          <p:spPr>
            <a:xfrm>
              <a:off x="0" y="1288967"/>
              <a:ext cx="3940211" cy="642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21 040</a:t>
              </a: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71BEECD-ED94-BB42-E307-F94A6394B752}"/>
                </a:ext>
              </a:extLst>
            </p:cNvPr>
            <p:cNvSpPr txBox="1"/>
            <p:nvPr/>
          </p:nvSpPr>
          <p:spPr>
            <a:xfrm>
              <a:off x="1710311" y="-85725"/>
              <a:ext cx="519589" cy="1053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7BDAAD0-549A-174D-6001-5C625B3DB027}"/>
              </a:ext>
            </a:extLst>
          </p:cNvPr>
          <p:cNvSpPr txBox="1"/>
          <p:nvPr/>
        </p:nvSpPr>
        <p:spPr>
          <a:xfrm>
            <a:off x="762000" y="5912423"/>
            <a:ext cx="1112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Viết tên các bảng thích hợp vào chỗ chấm</a:t>
            </a:r>
          </a:p>
          <a:p>
            <a:r>
              <a:rPr lang="vi-VN" sz="3200" dirty="0">
                <a:latin typeface="+mj-lt"/>
              </a:rPr>
              <a:t>a, Bảng ghi số có 4 là chữ số ở hàng chục nghìn là:</a:t>
            </a:r>
          </a:p>
          <a:p>
            <a:r>
              <a:rPr lang="vi-VN" sz="3200" dirty="0">
                <a:latin typeface="+mj-lt"/>
              </a:rPr>
              <a:t>b, Bảng ghi số có 1 là chữ số ở hàng nghìn là:</a:t>
            </a:r>
          </a:p>
          <a:p>
            <a:r>
              <a:rPr lang="vi-VN" sz="3200" dirty="0">
                <a:latin typeface="+mj-lt"/>
              </a:rPr>
              <a:t>c, Bảng ghi số có 2 là chữ số ở hàng trăm là:</a:t>
            </a:r>
          </a:p>
          <a:p>
            <a:r>
              <a:rPr lang="vi-VN" sz="3200" dirty="0">
                <a:latin typeface="+mj-lt"/>
              </a:rPr>
              <a:t>d, Bảng ghi số có 1 là chữ số ở hàng chục là:</a:t>
            </a:r>
          </a:p>
          <a:p>
            <a:r>
              <a:rPr lang="vi-VN" sz="3200" dirty="0">
                <a:latin typeface="+mj-lt"/>
              </a:rPr>
              <a:t>e, Bảng ghi số có 4 là chữ số ở hàng đơn vị là:</a:t>
            </a:r>
            <a:endParaRPr lang="en-US" sz="32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67E9CE-1838-7635-696A-03831DB4A8EB}"/>
              </a:ext>
            </a:extLst>
          </p:cNvPr>
          <p:cNvSpPr txBox="1"/>
          <p:nvPr/>
        </p:nvSpPr>
        <p:spPr>
          <a:xfrm>
            <a:off x="9220200" y="6445823"/>
            <a:ext cx="165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C, E, H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607B4B-F02D-8DB7-0CC7-E9AD2509379A}"/>
              </a:ext>
            </a:extLst>
          </p:cNvPr>
          <p:cNvSpPr txBox="1"/>
          <p:nvPr/>
        </p:nvSpPr>
        <p:spPr>
          <a:xfrm>
            <a:off x="8479971" y="6893446"/>
            <a:ext cx="165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C, K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23279C-32F7-5B35-2A4F-17DFF4717FBE}"/>
              </a:ext>
            </a:extLst>
          </p:cNvPr>
          <p:cNvSpPr txBox="1"/>
          <p:nvPr/>
        </p:nvSpPr>
        <p:spPr>
          <a:xfrm>
            <a:off x="8369614" y="7386383"/>
            <a:ext cx="165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B, H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A6EA88-CD4E-515C-C5EB-65BF496A0E71}"/>
              </a:ext>
            </a:extLst>
          </p:cNvPr>
          <p:cNvSpPr txBox="1"/>
          <p:nvPr/>
        </p:nvSpPr>
        <p:spPr>
          <a:xfrm>
            <a:off x="8369614" y="7912595"/>
            <a:ext cx="1225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G, D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83FD0A-99D5-06D1-860C-95DE92BEA943}"/>
              </a:ext>
            </a:extLst>
          </p:cNvPr>
          <p:cNvSpPr txBox="1"/>
          <p:nvPr/>
        </p:nvSpPr>
        <p:spPr>
          <a:xfrm>
            <a:off x="8579096" y="8438807"/>
            <a:ext cx="141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D, A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7E4356-D905-318F-04F7-19466E001AE4}"/>
              </a:ext>
            </a:extLst>
          </p:cNvPr>
          <p:cNvSpPr txBox="1"/>
          <p:nvPr/>
        </p:nvSpPr>
        <p:spPr>
          <a:xfrm>
            <a:off x="914400" y="495300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Bài 2: Có 8 bảng ghi các số như hình dưới đây</a:t>
            </a:r>
            <a:r>
              <a:rPr lang="vi-VN" b="1" dirty="0"/>
              <a:t>: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89A6FD-8112-57F8-7D6A-3E6B9D1A0360}"/>
              </a:ext>
            </a:extLst>
          </p:cNvPr>
          <p:cNvSpPr txBox="1"/>
          <p:nvPr/>
        </p:nvSpPr>
        <p:spPr>
          <a:xfrm>
            <a:off x="1600200" y="2595426"/>
            <a:ext cx="15392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a, 37 564          30 000 + 7 000 + 500 + 60 + 4     </a:t>
            </a:r>
          </a:p>
          <a:p>
            <a:endParaRPr lang="vi-VN" sz="6000" dirty="0">
              <a:latin typeface="+mj-lt"/>
            </a:endParaRPr>
          </a:p>
          <a:p>
            <a:r>
              <a:rPr lang="vi-VN" sz="6000" dirty="0">
                <a:latin typeface="+mj-lt"/>
              </a:rPr>
              <a:t>b, 46 547          40 000 + 6 000 + 500 + 70 + 4</a:t>
            </a:r>
          </a:p>
          <a:p>
            <a:endParaRPr lang="vi-VN" sz="3200" dirty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r>
              <a:rPr lang="vi-VN" sz="6000" dirty="0">
                <a:latin typeface="+mj-lt"/>
              </a:rPr>
              <a:t>c, 50 000 + 900 + 1            50 899              </a:t>
            </a:r>
            <a:endParaRPr lang="en-US" sz="6000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00D72A-C763-4DFB-8056-A95AA6F2BEBD}"/>
              </a:ext>
            </a:extLst>
          </p:cNvPr>
          <p:cNvSpPr/>
          <p:nvPr/>
        </p:nvSpPr>
        <p:spPr>
          <a:xfrm>
            <a:off x="4743448" y="2848429"/>
            <a:ext cx="830941" cy="7296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+mj-lt"/>
              </a:rPr>
              <a:t>=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6F2521-5646-41F1-7F89-7E4E10E4E1AF}"/>
              </a:ext>
            </a:extLst>
          </p:cNvPr>
          <p:cNvSpPr/>
          <p:nvPr/>
        </p:nvSpPr>
        <p:spPr>
          <a:xfrm>
            <a:off x="8276771" y="6362700"/>
            <a:ext cx="914400" cy="7346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+mj-lt"/>
              </a:rPr>
              <a:t>&gt;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E3C078-6A3B-DAAC-CFCB-4BC0BBF78002}"/>
              </a:ext>
            </a:extLst>
          </p:cNvPr>
          <p:cNvSpPr/>
          <p:nvPr/>
        </p:nvSpPr>
        <p:spPr>
          <a:xfrm>
            <a:off x="5206094" y="4551405"/>
            <a:ext cx="830941" cy="7296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+mj-lt"/>
              </a:rPr>
              <a:t>&lt;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1037D-343B-532E-1CDF-6930A6615998}"/>
              </a:ext>
            </a:extLst>
          </p:cNvPr>
          <p:cNvSpPr txBox="1"/>
          <p:nvPr/>
        </p:nvSpPr>
        <p:spPr>
          <a:xfrm>
            <a:off x="1145721" y="88645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Bài 3: &gt;;&lt;;= ?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684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E400DE2-971D-919F-BB00-581E72088391}"/>
              </a:ext>
            </a:extLst>
          </p:cNvPr>
          <p:cNvGrpSpPr/>
          <p:nvPr/>
        </p:nvGrpSpPr>
        <p:grpSpPr>
          <a:xfrm>
            <a:off x="799067" y="165905"/>
            <a:ext cx="4413715" cy="3826813"/>
            <a:chOff x="0" y="0"/>
            <a:chExt cx="5884953" cy="510241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9CE4B3-D4EC-7C71-E3FE-E0DC6849FDFF}"/>
                </a:ext>
              </a:extLst>
            </p:cNvPr>
            <p:cNvSpPr/>
            <p:nvPr/>
          </p:nvSpPr>
          <p:spPr>
            <a:xfrm>
              <a:off x="0" y="0"/>
              <a:ext cx="5578776" cy="4046624"/>
            </a:xfrm>
            <a:custGeom>
              <a:avLst/>
              <a:gdLst/>
              <a:ahLst/>
              <a:cxnLst/>
              <a:rect l="l" t="t" r="r" b="b"/>
              <a:pathLst>
                <a:path w="5578776" h="4046624">
                  <a:moveTo>
                    <a:pt x="0" y="0"/>
                  </a:moveTo>
                  <a:lnTo>
                    <a:pt x="5578776" y="0"/>
                  </a:lnTo>
                  <a:lnTo>
                    <a:pt x="5578776" y="4046624"/>
                  </a:lnTo>
                  <a:lnTo>
                    <a:pt x="0" y="4046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5AF8D93-5F73-8032-2BBE-D11038739467}"/>
                </a:ext>
              </a:extLst>
            </p:cNvPr>
            <p:cNvSpPr txBox="1"/>
            <p:nvPr/>
          </p:nvSpPr>
          <p:spPr>
            <a:xfrm>
              <a:off x="0" y="3941849"/>
              <a:ext cx="5578776" cy="1160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17B567E-D584-6E39-F385-2CA599E181A1}"/>
                </a:ext>
              </a:extLst>
            </p:cNvPr>
            <p:cNvSpPr txBox="1"/>
            <p:nvPr/>
          </p:nvSpPr>
          <p:spPr>
            <a:xfrm>
              <a:off x="306177" y="849024"/>
              <a:ext cx="5578776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E6CE5FF-C617-2925-5B1D-B3969F3DD656}"/>
              </a:ext>
            </a:extLst>
          </p:cNvPr>
          <p:cNvGrpSpPr/>
          <p:nvPr/>
        </p:nvGrpSpPr>
        <p:grpSpPr>
          <a:xfrm>
            <a:off x="6725490" y="165905"/>
            <a:ext cx="4413715" cy="3826813"/>
            <a:chOff x="0" y="0"/>
            <a:chExt cx="5884953" cy="510241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7D6067-E7E1-5562-BB2E-9C5D889FC9C6}"/>
                </a:ext>
              </a:extLst>
            </p:cNvPr>
            <p:cNvSpPr/>
            <p:nvPr/>
          </p:nvSpPr>
          <p:spPr>
            <a:xfrm>
              <a:off x="0" y="0"/>
              <a:ext cx="5578776" cy="4046624"/>
            </a:xfrm>
            <a:custGeom>
              <a:avLst/>
              <a:gdLst/>
              <a:ahLst/>
              <a:cxnLst/>
              <a:rect l="l" t="t" r="r" b="b"/>
              <a:pathLst>
                <a:path w="5578776" h="4046624">
                  <a:moveTo>
                    <a:pt x="0" y="0"/>
                  </a:moveTo>
                  <a:lnTo>
                    <a:pt x="5578776" y="0"/>
                  </a:lnTo>
                  <a:lnTo>
                    <a:pt x="5578776" y="4046624"/>
                  </a:lnTo>
                  <a:lnTo>
                    <a:pt x="0" y="4046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7D44B55-8312-2A78-BFAD-45E58D90074A}"/>
                </a:ext>
              </a:extLst>
            </p:cNvPr>
            <p:cNvSpPr txBox="1"/>
            <p:nvPr/>
          </p:nvSpPr>
          <p:spPr>
            <a:xfrm>
              <a:off x="0" y="3941849"/>
              <a:ext cx="5578776" cy="1160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53D8FB3-F036-DB86-E363-FD3214160045}"/>
                </a:ext>
              </a:extLst>
            </p:cNvPr>
            <p:cNvSpPr txBox="1"/>
            <p:nvPr/>
          </p:nvSpPr>
          <p:spPr>
            <a:xfrm>
              <a:off x="306177" y="849024"/>
              <a:ext cx="5578776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9"/>
                </a:lnSpc>
              </a:pPr>
              <a:r>
                <a:rPr lang="en-US" sz="6399" dirty="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B</a:t>
              </a: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C33B8BF-F2F3-8331-E210-84CE9A1EC6A8}"/>
              </a:ext>
            </a:extLst>
          </p:cNvPr>
          <p:cNvGrpSpPr/>
          <p:nvPr/>
        </p:nvGrpSpPr>
        <p:grpSpPr>
          <a:xfrm>
            <a:off x="12651912" y="165905"/>
            <a:ext cx="4413715" cy="3826813"/>
            <a:chOff x="0" y="0"/>
            <a:chExt cx="5884953" cy="510241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6F86BC4-A942-16E4-A29D-74E4FEF6C955}"/>
                </a:ext>
              </a:extLst>
            </p:cNvPr>
            <p:cNvSpPr/>
            <p:nvPr/>
          </p:nvSpPr>
          <p:spPr>
            <a:xfrm>
              <a:off x="0" y="0"/>
              <a:ext cx="5578776" cy="4046624"/>
            </a:xfrm>
            <a:custGeom>
              <a:avLst/>
              <a:gdLst/>
              <a:ahLst/>
              <a:cxnLst/>
              <a:rect l="l" t="t" r="r" b="b"/>
              <a:pathLst>
                <a:path w="5578776" h="4046624">
                  <a:moveTo>
                    <a:pt x="0" y="0"/>
                  </a:moveTo>
                  <a:lnTo>
                    <a:pt x="5578776" y="0"/>
                  </a:lnTo>
                  <a:lnTo>
                    <a:pt x="5578776" y="4046624"/>
                  </a:lnTo>
                  <a:lnTo>
                    <a:pt x="0" y="4046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BCE1A88-048C-CCFB-E646-1FD7B893C016}"/>
                </a:ext>
              </a:extLst>
            </p:cNvPr>
            <p:cNvSpPr txBox="1"/>
            <p:nvPr/>
          </p:nvSpPr>
          <p:spPr>
            <a:xfrm>
              <a:off x="0" y="3941849"/>
              <a:ext cx="5578776" cy="1160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B1F1EA5-7023-CE1F-3CD7-51930035CBBC}"/>
                </a:ext>
              </a:extLst>
            </p:cNvPr>
            <p:cNvSpPr txBox="1"/>
            <p:nvPr/>
          </p:nvSpPr>
          <p:spPr>
            <a:xfrm>
              <a:off x="306177" y="849024"/>
              <a:ext cx="5578776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</a:t>
              </a: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9BC15839-6AC6-4A81-6E09-EF39642666B4}"/>
              </a:ext>
            </a:extLst>
          </p:cNvPr>
          <p:cNvSpPr/>
          <p:nvPr/>
        </p:nvSpPr>
        <p:spPr>
          <a:xfrm>
            <a:off x="463411" y="6667500"/>
            <a:ext cx="2542513" cy="3405600"/>
          </a:xfrm>
          <a:custGeom>
            <a:avLst/>
            <a:gdLst/>
            <a:ahLst/>
            <a:cxnLst/>
            <a:rect l="l" t="t" r="r" b="b"/>
            <a:pathLst>
              <a:path w="2984966" h="3934058">
                <a:moveTo>
                  <a:pt x="0" y="0"/>
                </a:moveTo>
                <a:lnTo>
                  <a:pt x="2984966" y="0"/>
                </a:lnTo>
                <a:lnTo>
                  <a:pt x="2984966" y="3934057"/>
                </a:lnTo>
                <a:lnTo>
                  <a:pt x="0" y="3934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31F3BBF-0B26-43B2-826A-088D6C27EC66}"/>
              </a:ext>
            </a:extLst>
          </p:cNvPr>
          <p:cNvSpPr/>
          <p:nvPr/>
        </p:nvSpPr>
        <p:spPr>
          <a:xfrm>
            <a:off x="5212782" y="6667500"/>
            <a:ext cx="2542512" cy="3405600"/>
          </a:xfrm>
          <a:custGeom>
            <a:avLst/>
            <a:gdLst/>
            <a:ahLst/>
            <a:cxnLst/>
            <a:rect l="l" t="t" r="r" b="b"/>
            <a:pathLst>
              <a:path w="2984966" h="3934058">
                <a:moveTo>
                  <a:pt x="0" y="0"/>
                </a:moveTo>
                <a:lnTo>
                  <a:pt x="2984967" y="0"/>
                </a:lnTo>
                <a:lnTo>
                  <a:pt x="2984967" y="3934057"/>
                </a:lnTo>
                <a:lnTo>
                  <a:pt x="0" y="3934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E5B6044-3B96-0C5E-D407-9ADBD3E88B8B}"/>
              </a:ext>
            </a:extLst>
          </p:cNvPr>
          <p:cNvSpPr/>
          <p:nvPr/>
        </p:nvSpPr>
        <p:spPr>
          <a:xfrm>
            <a:off x="9982200" y="6667500"/>
            <a:ext cx="2649488" cy="3405600"/>
          </a:xfrm>
          <a:custGeom>
            <a:avLst/>
            <a:gdLst/>
            <a:ahLst/>
            <a:cxnLst/>
            <a:rect l="l" t="t" r="r" b="b"/>
            <a:pathLst>
              <a:path w="2984966" h="3934058">
                <a:moveTo>
                  <a:pt x="0" y="0"/>
                </a:moveTo>
                <a:lnTo>
                  <a:pt x="2984966" y="0"/>
                </a:lnTo>
                <a:lnTo>
                  <a:pt x="2984966" y="3934057"/>
                </a:lnTo>
                <a:lnTo>
                  <a:pt x="0" y="3934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F9FB5ABF-1225-44EF-A452-574EA404180B}"/>
              </a:ext>
            </a:extLst>
          </p:cNvPr>
          <p:cNvSpPr/>
          <p:nvPr/>
        </p:nvSpPr>
        <p:spPr>
          <a:xfrm>
            <a:off x="14858594" y="6819900"/>
            <a:ext cx="2500729" cy="3253199"/>
          </a:xfrm>
          <a:custGeom>
            <a:avLst/>
            <a:gdLst/>
            <a:ahLst/>
            <a:cxnLst/>
            <a:rect l="l" t="t" r="r" b="b"/>
            <a:pathLst>
              <a:path w="2984966" h="3934058">
                <a:moveTo>
                  <a:pt x="0" y="0"/>
                </a:moveTo>
                <a:lnTo>
                  <a:pt x="2984966" y="0"/>
                </a:lnTo>
                <a:lnTo>
                  <a:pt x="2984966" y="3934057"/>
                </a:lnTo>
                <a:lnTo>
                  <a:pt x="0" y="3934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1DCE4A-0CA3-0030-5EBB-2A8C154DDEC6}"/>
              </a:ext>
            </a:extLst>
          </p:cNvPr>
          <p:cNvSpPr/>
          <p:nvPr/>
        </p:nvSpPr>
        <p:spPr>
          <a:xfrm>
            <a:off x="2456647" y="6819900"/>
            <a:ext cx="1662729" cy="870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56 078</a:t>
            </a:r>
            <a:endParaRPr lang="en-US" sz="3600" dirty="0"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967A2C-6A6F-04B5-5151-89A5B05A8BB7}"/>
              </a:ext>
            </a:extLst>
          </p:cNvPr>
          <p:cNvSpPr/>
          <p:nvPr/>
        </p:nvSpPr>
        <p:spPr>
          <a:xfrm>
            <a:off x="7206017" y="6819900"/>
            <a:ext cx="1662729" cy="870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56 708</a:t>
            </a:r>
            <a:endParaRPr lang="en-US" sz="3600" dirty="0"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58221F-B785-22D6-683A-1E7E4E1CE125}"/>
              </a:ext>
            </a:extLst>
          </p:cNvPr>
          <p:cNvSpPr/>
          <p:nvPr/>
        </p:nvSpPr>
        <p:spPr>
          <a:xfrm>
            <a:off x="11955387" y="6819900"/>
            <a:ext cx="1662729" cy="870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56 087</a:t>
            </a:r>
            <a:endParaRPr lang="en-US" sz="3600" dirty="0"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1EB2DC-9704-CFA4-1793-79FC42384ED0}"/>
              </a:ext>
            </a:extLst>
          </p:cNvPr>
          <p:cNvSpPr/>
          <p:nvPr/>
        </p:nvSpPr>
        <p:spPr>
          <a:xfrm>
            <a:off x="16704757" y="6819900"/>
            <a:ext cx="1662729" cy="8704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56 780</a:t>
            </a:r>
            <a:endParaRPr lang="en-US" sz="36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0C00D7-817C-DFCC-B2CD-1ECDAD2E8F6D}"/>
              </a:ext>
            </a:extLst>
          </p:cNvPr>
          <p:cNvSpPr txBox="1"/>
          <p:nvPr/>
        </p:nvSpPr>
        <p:spPr>
          <a:xfrm>
            <a:off x="510599" y="3837641"/>
            <a:ext cx="17025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Em hãy viết số thích hợp vào mỗi thuyền, biết trong các số ghi ở bảng của Rô – bốt thì: Số lớn nhất ghi vào thuyền B, số bé nhất ghi vào thuyền A, số ghi ở thuyền C là số lớn hơn trong hai số còn lại.</a:t>
            </a:r>
            <a:endParaRPr lang="en-US" sz="4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F92A8E-D0E1-688E-5B71-8DFE96C08549}"/>
              </a:ext>
            </a:extLst>
          </p:cNvPr>
          <p:cNvSpPr txBox="1"/>
          <p:nvPr/>
        </p:nvSpPr>
        <p:spPr>
          <a:xfrm>
            <a:off x="1986849" y="2425835"/>
            <a:ext cx="2075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56 078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9160F7-0C8B-0A86-B605-F7EF9CDEBE99}"/>
              </a:ext>
            </a:extLst>
          </p:cNvPr>
          <p:cNvSpPr txBox="1"/>
          <p:nvPr/>
        </p:nvSpPr>
        <p:spPr>
          <a:xfrm>
            <a:off x="7831079" y="2414405"/>
            <a:ext cx="2075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56 780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064F32-616A-1495-764A-E06BE2700573}"/>
              </a:ext>
            </a:extLst>
          </p:cNvPr>
          <p:cNvSpPr txBox="1"/>
          <p:nvPr/>
        </p:nvSpPr>
        <p:spPr>
          <a:xfrm>
            <a:off x="13675309" y="2402975"/>
            <a:ext cx="2075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56 708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9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330</Words>
  <Application>Microsoft Office PowerPoint</Application>
  <PresentationFormat>Custom</PresentationFormat>
  <Paragraphs>62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Lulu Font TH Italics</vt:lpstr>
      <vt:lpstr>Arial</vt:lpstr>
      <vt:lpstr>Dancing Script</vt:lpstr>
      <vt:lpstr>DejaVu Serif Bold</vt:lpstr>
      <vt:lpstr>Calibri</vt:lpstr>
      <vt:lpstr>Noto Sans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tiêu đề phụ</dc:title>
  <dc:creator>ADMIN</dc:creator>
  <cp:lastModifiedBy>Anh Ngoc</cp:lastModifiedBy>
  <cp:revision>10</cp:revision>
  <dcterms:created xsi:type="dcterms:W3CDTF">2006-08-16T00:00:00Z</dcterms:created>
  <dcterms:modified xsi:type="dcterms:W3CDTF">2025-03-29T08:54:36Z</dcterms:modified>
  <dc:identifier>DAGi6A6EcXk</dc:identifier>
</cp:coreProperties>
</file>