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9"/>
  </p:notesMasterIdLst>
  <p:sldIdLst>
    <p:sldId id="257" r:id="rId3"/>
    <p:sldId id="258" r:id="rId4"/>
    <p:sldId id="264" r:id="rId5"/>
    <p:sldId id="310" r:id="rId6"/>
    <p:sldId id="321" r:id="rId7"/>
    <p:sldId id="376" r:id="rId8"/>
    <p:sldId id="377" r:id="rId9"/>
    <p:sldId id="285" r:id="rId10"/>
    <p:sldId id="286" r:id="rId11"/>
    <p:sldId id="290" r:id="rId12"/>
    <p:sldId id="269" r:id="rId13"/>
    <p:sldId id="288" r:id="rId14"/>
    <p:sldId id="287" r:id="rId15"/>
    <p:sldId id="265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AC742-7155-46BF-A383-9CFB76F9495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AB8C-CACD-4DA1-ACF3-ED89E5F0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endParaRPr lang="en-US" baseline="0" dirty="0"/>
          </a:p>
          <a:p>
            <a:r>
              <a:rPr lang="en-US" baseline="0" dirty="0"/>
              <a:t>Ở </a:t>
            </a:r>
            <a:r>
              <a:rPr lang="en-US" baseline="0" dirty="0" err="1"/>
              <a:t>mỗi</a:t>
            </a:r>
            <a:r>
              <a:rPr lang="en-US" baseline="0" dirty="0"/>
              <a:t> BT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vàng</a:t>
            </a:r>
            <a:r>
              <a:rPr lang="en-US" baseline="0" dirty="0"/>
              <a:t> ở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A4B8-6097-414A-AB45-11247FB0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LUYỆN 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A4B8-6097-414A-AB45-11247FB0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1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6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42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1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560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2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3930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260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6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1674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8.xml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8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28" y="3703839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4" y="3703837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52" y="3703836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5" y="185193"/>
            <a:ext cx="2363286" cy="1562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21" y="-99939"/>
            <a:ext cx="1612279" cy="1612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F6A9B1-8FB6-4287-8C48-0D94C8E94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562" y="1462087"/>
            <a:ext cx="6086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32253-DB2B-4173-B01B-901AB6079529}"/>
              </a:ext>
            </a:extLst>
          </p:cNvPr>
          <p:cNvSpPr txBox="1"/>
          <p:nvPr/>
        </p:nvSpPr>
        <p:spPr>
          <a:xfrm>
            <a:off x="2009553" y="1222744"/>
            <a:ext cx="8442251" cy="413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x 7 = 49 (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DMNP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x 9 = 180 (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4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6320C3-6833-4581-843F-010036C84DFE}"/>
              </a:ext>
            </a:extLst>
          </p:cNvPr>
          <p:cNvSpPr txBox="1"/>
          <p:nvPr/>
        </p:nvSpPr>
        <p:spPr>
          <a:xfrm>
            <a:off x="2009553" y="1222744"/>
            <a:ext cx="8442251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 + 180 = 229 (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a) 49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180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b) 229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DBF5CAC-3F92-4235-BA96-0157BA1698F8}"/>
              </a:ext>
            </a:extLst>
          </p:cNvPr>
          <p:cNvSpPr/>
          <p:nvPr/>
        </p:nvSpPr>
        <p:spPr>
          <a:xfrm>
            <a:off x="723013" y="733644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20CF2-F515-4C5E-B0F3-8433E70B2657}"/>
              </a:ext>
            </a:extLst>
          </p:cNvPr>
          <p:cNvSpPr txBox="1"/>
          <p:nvPr/>
        </p:nvSpPr>
        <p:spPr>
          <a:xfrm>
            <a:off x="1531090" y="808074"/>
            <a:ext cx="9048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Ba bác kiến rào đất để trồng nấm. Kiến lửa rào mảnh đất màu đỏ. Kiến gió rào mảnh đất màu xanh. Kiến bọ dọt rào mảnh đất màu nâu.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94940-6420-4F60-8C06-9387BB4E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79" y="2339163"/>
            <a:ext cx="8099901" cy="3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76144-CF48-4386-81B7-A036C142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30" y="680483"/>
            <a:ext cx="6172764" cy="2625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61BFF-22A0-48DE-8828-E97E9C08E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6" y="3542081"/>
            <a:ext cx="84772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5BD07-55C8-438F-8DEB-E5DEF02FD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06" y="3476847"/>
            <a:ext cx="8834106" cy="13960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847200-1013-4AA1-A268-7F26E7452BF6}"/>
              </a:ext>
            </a:extLst>
          </p:cNvPr>
          <p:cNvSpPr/>
          <p:nvPr/>
        </p:nvSpPr>
        <p:spPr>
          <a:xfrm>
            <a:off x="4635795" y="4051004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cm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6A283-1E83-474E-B75D-FFBC708B0553}"/>
              </a:ext>
            </a:extLst>
          </p:cNvPr>
          <p:cNvSpPr/>
          <p:nvPr/>
        </p:nvSpPr>
        <p:spPr>
          <a:xfrm>
            <a:off x="4699591" y="4433776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cm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D90652-62A0-4DCD-8575-1EB162654312}"/>
              </a:ext>
            </a:extLst>
          </p:cNvPr>
          <p:cNvSpPr/>
          <p:nvPr/>
        </p:nvSpPr>
        <p:spPr>
          <a:xfrm>
            <a:off x="6868632" y="4051004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cm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D52799-508B-4394-A640-67200485087D}"/>
              </a:ext>
            </a:extLst>
          </p:cNvPr>
          <p:cNvSpPr/>
          <p:nvPr/>
        </p:nvSpPr>
        <p:spPr>
          <a:xfrm>
            <a:off x="6858000" y="4433776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cm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69809-7B88-42F9-9A7C-2EB2D54173C2}"/>
              </a:ext>
            </a:extLst>
          </p:cNvPr>
          <p:cNvSpPr/>
          <p:nvPr/>
        </p:nvSpPr>
        <p:spPr>
          <a:xfrm>
            <a:off x="9048306" y="4082902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cm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09AE98-BB13-4F1E-8A53-B5FE74AB4CCF}"/>
              </a:ext>
            </a:extLst>
          </p:cNvPr>
          <p:cNvSpPr/>
          <p:nvPr/>
        </p:nvSpPr>
        <p:spPr>
          <a:xfrm>
            <a:off x="9058939" y="4412511"/>
            <a:ext cx="1360967" cy="27644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851A3-492B-4E15-B084-D24BF6351BD3}"/>
              </a:ext>
            </a:extLst>
          </p:cNvPr>
          <p:cNvSpPr txBox="1"/>
          <p:nvPr/>
        </p:nvSpPr>
        <p:spPr>
          <a:xfrm>
            <a:off x="2030819" y="4880345"/>
            <a:ext cx="862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A70BA6-666A-4A54-AB58-3026B6AC9359}"/>
              </a:ext>
            </a:extLst>
          </p:cNvPr>
          <p:cNvSpPr/>
          <p:nvPr/>
        </p:nvSpPr>
        <p:spPr>
          <a:xfrm>
            <a:off x="4263655" y="5528930"/>
            <a:ext cx="4061638" cy="59542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25 cm</a:t>
            </a:r>
          </a:p>
        </p:txBody>
      </p:sp>
    </p:spTree>
    <p:extLst>
      <p:ext uri="{BB962C8B-B14F-4D97-AF65-F5344CB8AC3E}">
        <p14:creationId xmlns:p14="http://schemas.microsoft.com/office/powerpoint/2010/main" val="14976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33556" l="67779" r="964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22" b="64666"/>
          <a:stretch/>
        </p:blipFill>
        <p:spPr>
          <a:xfrm rot="17585470">
            <a:off x="10396052" y="-339498"/>
            <a:ext cx="1900709" cy="187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82" y="-110812"/>
            <a:ext cx="2152075" cy="1572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078" y="245849"/>
            <a:ext cx="138436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39BA6B-B21F-4559-8ABC-20F7CA4A7246}"/>
              </a:ext>
            </a:extLst>
          </p:cNvPr>
          <p:cNvGrpSpPr/>
          <p:nvPr/>
        </p:nvGrpSpPr>
        <p:grpSpPr>
          <a:xfrm>
            <a:off x="818707" y="1520456"/>
            <a:ext cx="10568763" cy="1077218"/>
            <a:chOff x="818707" y="1520456"/>
            <a:chExt cx="10568763" cy="10772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EC668E-59AA-4E32-A798-8AB62F60CF05}"/>
                </a:ext>
              </a:extLst>
            </p:cNvPr>
            <p:cNvSpPr txBox="1"/>
            <p:nvPr/>
          </p:nvSpPr>
          <p:spPr>
            <a:xfrm>
              <a:off x="818707" y="1520456"/>
              <a:ext cx="105687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gấp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  cm</a:t>
              </a:r>
              <a:r>
                <a:rPr lang="en-US" sz="3200" b="0" i="0" baseline="30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75ADBCE-5EDE-4053-8FD6-05FAED676427}"/>
                </a:ext>
              </a:extLst>
            </p:cNvPr>
            <p:cNvSpPr/>
            <p:nvPr/>
          </p:nvSpPr>
          <p:spPr>
            <a:xfrm>
              <a:off x="6145619" y="2105247"/>
              <a:ext cx="637953" cy="44656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0BF852-F1C1-4297-9A19-8526B1DC7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646" y="2550706"/>
            <a:ext cx="3101274" cy="27017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5632DC-C50B-473A-A234-C45CA8EAB1C9}"/>
              </a:ext>
            </a:extLst>
          </p:cNvPr>
          <p:cNvSpPr txBox="1"/>
          <p:nvPr/>
        </p:nvSpPr>
        <p:spPr>
          <a:xfrm>
            <a:off x="1020726" y="2923953"/>
            <a:ext cx="7049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x 6 = 18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x 2 = 36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36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04" y="663277"/>
            <a:ext cx="5364945" cy="157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4223" y="2801074"/>
            <a:ext cx="7138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vi,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D4A82-5064-47BC-AE3B-2BFBD874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02" y="1971041"/>
            <a:ext cx="8909400" cy="33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FF30297B-207A-4CFF-8CCD-C73EADE94C87}"/>
              </a:ext>
            </a:extLst>
          </p:cNvPr>
          <p:cNvSpPr/>
          <p:nvPr/>
        </p:nvSpPr>
        <p:spPr>
          <a:xfrm>
            <a:off x="1360802" y="1752404"/>
            <a:ext cx="9812023" cy="369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</a:pPr>
            <a:r>
              <a:rPr lang="vi-VN" altLang="ko-KR" sz="3200" b="1" dirty="0">
                <a:solidFill>
                  <a:srgbClr val="F43A8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được diện tích hình chữ nhật và diện tích hình vuông theo quy tắc đã nêu trong SGK.</a:t>
            </a:r>
          </a:p>
          <a:p>
            <a:pPr lvl="0" indent="228600" algn="just">
              <a:lnSpc>
                <a:spcPct val="150000"/>
              </a:lnSpc>
            </a:pPr>
            <a:r>
              <a:rPr lang="vi-VN" altLang="ko-KR" sz="3200" b="1" dirty="0">
                <a:solidFill>
                  <a:srgbClr val="F43A8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Vận dụng giải các bài toán thực tế liên quan đến diện tích hình chữ nhật và diện tích hình vuông và bài toán giải bằng hai bước tính.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85" y="675486"/>
            <a:ext cx="680372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3B6B00-A0BD-3F22-9534-87A57FEA2490}"/>
              </a:ext>
            </a:extLst>
          </p:cNvPr>
          <p:cNvSpPr txBox="1"/>
          <p:nvPr/>
        </p:nvSpPr>
        <p:spPr>
          <a:xfrm>
            <a:off x="7644464" y="815253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533" b="1" kern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rPr>
              <a:t>ĐỐ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13990C7-199C-1907-27D8-B5F61330321C}"/>
              </a:ext>
            </a:extLst>
          </p:cNvPr>
          <p:cNvSpPr txBox="1"/>
          <p:nvPr/>
        </p:nvSpPr>
        <p:spPr>
          <a:xfrm>
            <a:off x="6470878" y="3333738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533" b="1" kern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rPr>
              <a:t>BẠN</a:t>
            </a:r>
          </a:p>
        </p:txBody>
      </p: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Luật</a:t>
            </a:r>
            <a:r>
              <a:rPr lang="en-US" sz="5333" b="1" kern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 </a:t>
            </a: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chơi</a:t>
            </a:r>
            <a:endParaRPr lang="en-US" sz="5333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2810451" y="4578394"/>
            <a:ext cx="856368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vi-VN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1.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Nêu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quy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tắc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tính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diện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tích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hình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nhật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?</a:t>
            </a:r>
            <a:endParaRPr lang="en-US" sz="4000" b="1" kern="0" dirty="0">
              <a:solidFill>
                <a:srgbClr val="964618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tắc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vuông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0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7" y="1680597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2F8E34-38AA-4843-B971-5CE44361CE7F}"/>
              </a:ext>
            </a:extLst>
          </p:cNvPr>
          <p:cNvSpPr/>
          <p:nvPr/>
        </p:nvSpPr>
        <p:spPr>
          <a:xfrm>
            <a:off x="1286538" y="712380"/>
            <a:ext cx="808075" cy="765544"/>
          </a:xfrm>
          <a:prstGeom prst="ellipse">
            <a:avLst/>
          </a:prstGeom>
          <a:solidFill>
            <a:srgbClr val="FF0000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2264736" y="765544"/>
            <a:ext cx="805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lang="vi-VN" sz="4000" b="1" dirty="0"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H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 gồm hình vuông ABCD và hình chữ nhật DMNP như hình bên.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D41E3-077B-4CB7-9E03-40B0274D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77" y="2051539"/>
            <a:ext cx="4364000" cy="4104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EF983-5A2D-4B0B-A3D1-999E1252CFF6}"/>
              </a:ext>
            </a:extLst>
          </p:cNvPr>
          <p:cNvSpPr txBox="1"/>
          <p:nvPr/>
        </p:nvSpPr>
        <p:spPr>
          <a:xfrm>
            <a:off x="1148316" y="2434856"/>
            <a:ext cx="5539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ABCD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DMNP. 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H.</a:t>
            </a:r>
          </a:p>
        </p:txBody>
      </p:sp>
    </p:spTree>
    <p:extLst>
      <p:ext uri="{BB962C8B-B14F-4D97-AF65-F5344CB8AC3E}">
        <p14:creationId xmlns:p14="http://schemas.microsoft.com/office/powerpoint/2010/main" val="2787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459</Words>
  <Application>Microsoft Office PowerPoint</Application>
  <PresentationFormat>Widescreen</PresentationFormat>
  <Paragraphs>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#9Slide07 HoneyCream</vt:lpstr>
      <vt:lpstr>Arial</vt:lpstr>
      <vt:lpstr>Calibri</vt:lpstr>
      <vt:lpstr>Cambria</vt:lpstr>
      <vt:lpstr>HP001 4 hàng</vt:lpstr>
      <vt:lpstr>Inter</vt:lpstr>
      <vt:lpstr>Orelega One</vt:lpstr>
      <vt:lpstr>SVN-Newton</vt:lpstr>
      <vt:lpstr>SVN-Poky's</vt:lpstr>
      <vt:lpstr>Tahoma</vt:lpstr>
      <vt:lpstr>Times New Roman</vt:lpstr>
      <vt:lpstr>UTM Aquarelle</vt:lpstr>
      <vt:lpstr>UTM Avo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Ngoc</cp:lastModifiedBy>
  <cp:revision>40</cp:revision>
  <dcterms:created xsi:type="dcterms:W3CDTF">2022-11-06T00:27:34Z</dcterms:created>
  <dcterms:modified xsi:type="dcterms:W3CDTF">2025-03-05T15:00:03Z</dcterms:modified>
</cp:coreProperties>
</file>