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8" r:id="rId2"/>
    <p:sldId id="260" r:id="rId3"/>
    <p:sldId id="286" r:id="rId4"/>
    <p:sldId id="300" r:id="rId5"/>
    <p:sldId id="301" r:id="rId6"/>
    <p:sldId id="284" r:id="rId7"/>
    <p:sldId id="263" r:id="rId8"/>
    <p:sldId id="265" r:id="rId9"/>
    <p:sldId id="267" r:id="rId10"/>
    <p:sldId id="302" r:id="rId11"/>
    <p:sldId id="303" r:id="rId12"/>
    <p:sldId id="277" r:id="rId13"/>
    <p:sldId id="304" r:id="rId14"/>
    <p:sldId id="268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9.wdp"/><Relationship Id="rId1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17" Type="http://schemas.microsoft.com/office/2007/relationships/hdphoto" Target="../media/hdphoto10.wdp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8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27.png"/><Relationship Id="rId19" Type="http://schemas.microsoft.com/office/2007/relationships/hdphoto" Target="../media/hdphoto11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A5026B-0771-B9B3-CD87-2BB54669FB44}"/>
              </a:ext>
            </a:extLst>
          </p:cNvPr>
          <p:cNvSpPr/>
          <p:nvPr/>
        </p:nvSpPr>
        <p:spPr>
          <a:xfrm>
            <a:off x="1727138" y="1136403"/>
            <a:ext cx="8521984" cy="5069843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D62E52-F522-E186-E86A-8B41A4A45E03}"/>
              </a:ext>
            </a:extLst>
          </p:cNvPr>
          <p:cNvSpPr txBox="1"/>
          <p:nvPr/>
        </p:nvSpPr>
        <p:spPr>
          <a:xfrm>
            <a:off x="2110154" y="1292932"/>
            <a:ext cx="782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….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….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….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….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D7535F-2469-1D8D-7032-DD51AC8496C1}"/>
              </a:ext>
            </a:extLst>
          </p:cNvPr>
          <p:cNvSpPr txBox="1"/>
          <p:nvPr/>
        </p:nvSpPr>
        <p:spPr>
          <a:xfrm>
            <a:off x="4966329" y="1891171"/>
            <a:ext cx="207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24CFD-3357-4235-B593-15E110DCA2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4814" y="3312326"/>
            <a:ext cx="7602371" cy="2024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4EFF1-6979-4CBA-8784-6061D1C60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7684" y="2473405"/>
            <a:ext cx="3895682" cy="10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88C05A-0173-586D-BA38-AB8687E4F8A6}"/>
              </a:ext>
            </a:extLst>
          </p:cNvPr>
          <p:cNvSpPr txBox="1"/>
          <p:nvPr/>
        </p:nvSpPr>
        <p:spPr>
          <a:xfrm>
            <a:off x="4207562" y="5644584"/>
            <a:ext cx="4143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Giáo viên: Ngô Ngọc Anh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36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8600 + 200 = 8800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6100 + 800 = 6900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8365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1952625" y="6286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2143126" y="55245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3200 + 700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3200 + 700 = 3900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09775" y="35052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2200276" y="342900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5000 + 500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5000 + 500 = 5500</a:t>
            </a:r>
          </a:p>
        </p:txBody>
      </p:sp>
    </p:spTree>
    <p:extLst>
      <p:ext uri="{BB962C8B-B14F-4D97-AF65-F5344CB8AC3E}">
        <p14:creationId xmlns:p14="http://schemas.microsoft.com/office/powerpoint/2010/main" val="27408055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5800 + 2000 = 7800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5800 + 2500 = 8300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5800 + 2200 = 8000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Tóm tắt</a:t>
            </a:r>
            <a:endParaRPr lang="vi-VN" sz="3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A: 4 625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B: nhiều 438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Cả hai: 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D309DD-DED3-4817-A32D-9FDED8A694AF}"/>
              </a:ext>
            </a:extLst>
          </p:cNvPr>
          <p:cNvSpPr txBox="1"/>
          <p:nvPr/>
        </p:nvSpPr>
        <p:spPr>
          <a:xfrm>
            <a:off x="2057400" y="2841189"/>
            <a:ext cx="7886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giải ở khán đài B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+ 438 = 5 063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 ở cả hai khán đài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+ 5 063 = 9 688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hq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5D0C2B-AF92-FE6B-04A6-079B403C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1D109B-83F9-320E-C930-56C77D55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097212-4B63-DE61-3C53-BE79017C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2EAFB5-5E25-29EF-D451-A6671B5EF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758BC-66E5-DA60-3C55-E88948460769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BD972-0717-E9DB-D78B-5A88EE6FF130}"/>
              </a:ext>
            </a:extLst>
          </p:cNvPr>
          <p:cNvSpPr txBox="1"/>
          <p:nvPr/>
        </p:nvSpPr>
        <p:spPr>
          <a:xfrm>
            <a:off x="1323974" y="1845133"/>
            <a:ext cx="1015381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Aft>
                <a:spcPts val="600"/>
              </a:spcAft>
              <a:defRPr/>
            </a:pPr>
            <a:r>
              <a:rPr lang="en-US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hực hiện được phép cộng các số có đến bốn chữ số (có nhớ không quá hai lượt và không liên tiếp).</a:t>
            </a:r>
          </a:p>
          <a:p>
            <a:pPr lvl="0" algn="just" fontAlgn="base">
              <a:spcAft>
                <a:spcPts val="600"/>
              </a:spcAft>
              <a:defRPr/>
            </a:pP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Rèn kĩ năng tính nhẩm, kĩ năng tính đế giải quyết được các bài tập liên quan đến phép toán.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0E99FE1-303A-9856-5F21-886FBACF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9" y="2014302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85C52A1-C30D-B9FC-3A46-757B8539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5" y="3747958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C57CEC3-C001-9950-9356-62894BB54A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 rot="20626105">
            <a:off x="-484978" y="225613"/>
            <a:ext cx="3481118" cy="104408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BAF9EBF-5B53-2A05-004F-F0CBF5C7E5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 rot="614465">
            <a:off x="8493768" y="17159"/>
            <a:ext cx="3681998" cy="1169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32E297-88D0-4562-9122-FAA63F47C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9425" y="197348"/>
            <a:ext cx="5818537" cy="16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09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FFFFFF"/>
                  </a:solidFill>
                  <a:latin typeface="Calibri" panose="020F0502020204030204"/>
                </a:rPr>
                <a:t>4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845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986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5 284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96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6A478-644E-4C38-8A3B-31C3AC6B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50" y="1034860"/>
            <a:ext cx="56575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b) 3000 +4000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d) 1000 + 9000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en-US" sz="2800" i="0" dirty="0" err="1">
                <a:solidFill>
                  <a:srgbClr val="000000"/>
                </a:solidFill>
                <a:effectLst/>
              </a:rPr>
              <a:t>Nhẩm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: 6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+ 2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= 8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6000 + 2000 = 8000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b) 3000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3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7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3000 + 4000 = 7000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5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5000 + 4000 = 9000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d) 1000 + 9000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1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10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1000 + 9000 = 10000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a) 3200 + 700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b) 5000 + 500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c) 8600 + 200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d) 6100 + 800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583</Words>
  <Application>Microsoft Office PowerPoint</Application>
  <PresentationFormat>Widescreen</PresentationFormat>
  <Paragraphs>82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Anh Ngoc</cp:lastModifiedBy>
  <cp:revision>46</cp:revision>
  <dcterms:created xsi:type="dcterms:W3CDTF">2022-11-11T05:35:10Z</dcterms:created>
  <dcterms:modified xsi:type="dcterms:W3CDTF">2025-03-05T15:05:22Z</dcterms:modified>
</cp:coreProperties>
</file>