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78" r:id="rId2"/>
    <p:sldId id="370" r:id="rId3"/>
    <p:sldId id="375" r:id="rId4"/>
    <p:sldId id="261" r:id="rId5"/>
    <p:sldId id="376" r:id="rId6"/>
    <p:sldId id="260" r:id="rId7"/>
    <p:sldId id="377"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25"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72897-EEF4-4A77-A960-31C1E3230A76}"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C62-131C-4273-B471-53316EE5E9EA}" type="slidenum">
              <a:rPr lang="en-US" smtClean="0"/>
              <a:t>‹#›</a:t>
            </a:fld>
            <a:endParaRPr lang="en-US"/>
          </a:p>
        </p:txBody>
      </p:sp>
    </p:spTree>
    <p:extLst>
      <p:ext uri="{BB962C8B-B14F-4D97-AF65-F5344CB8AC3E}">
        <p14:creationId xmlns:p14="http://schemas.microsoft.com/office/powerpoint/2010/main" val="33799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00BB3-E296-A3D5-A429-308C9A10EF02}"/>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56CD6067-180F-BDB5-68CC-94526224F4D4}"/>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2531CDFF-2E28-07FC-FF0D-151C32128AC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951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948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6921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342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293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953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559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78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089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998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528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7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75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51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31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01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28734474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27C25-4557-3E91-6DBB-E8CE74B0C157}"/>
            </a:ext>
          </a:extLst>
        </p:cNvPr>
        <p:cNvGrpSpPr/>
        <p:nvPr/>
      </p:nvGrpSpPr>
      <p:grpSpPr>
        <a:xfrm>
          <a:off x="0" y="0"/>
          <a:ext cx="0" cy="0"/>
          <a:chOff x="0" y="0"/>
          <a:chExt cx="0" cy="0"/>
        </a:xfrm>
      </p:grpSpPr>
      <p:grpSp>
        <p:nvGrpSpPr>
          <p:cNvPr id="11" name="Nhóm 10">
            <a:extLst>
              <a:ext uri="{FF2B5EF4-FFF2-40B4-BE49-F238E27FC236}">
                <a16:creationId xmlns:a16="http://schemas.microsoft.com/office/drawing/2014/main" id="{A990CB58-D5C8-D46E-080F-EAF5A6702A2E}"/>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7C8F5E5E-EF36-0CA7-AD59-E7BAE56E44CE}"/>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4380B72F-95EC-1857-6347-5058BFED7A94}"/>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5116848A-2389-DAE0-0EFC-2C40476BE429}"/>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AEF09673-28F4-3FFB-8E43-0FD0AAA4CD31}"/>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3522E346-9721-48A3-4310-4F21475725A3}"/>
              </a:ext>
            </a:extLst>
          </p:cNvPr>
          <p:cNvSpPr/>
          <p:nvPr/>
        </p:nvSpPr>
        <p:spPr>
          <a:xfrm>
            <a:off x="-2385569" y="-855300"/>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2EC98FE0-F0D6-35E9-2A11-923963036AB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5A509F6B-AEB4-A3F9-3C7A-B113D59DC0F6}"/>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F22B85BA-B57D-39D6-CF81-12D1CBF4716E}"/>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7" name="Picture 6">
            <a:extLst>
              <a:ext uri="{FF2B5EF4-FFF2-40B4-BE49-F238E27FC236}">
                <a16:creationId xmlns:a16="http://schemas.microsoft.com/office/drawing/2014/main" id="{D46BDD1E-7CE3-CB3D-CF88-8D678B498B79}"/>
              </a:ext>
            </a:extLst>
          </p:cNvPr>
          <p:cNvPicPr>
            <a:picLocks noChangeAspect="1"/>
          </p:cNvPicPr>
          <p:nvPr/>
        </p:nvPicPr>
        <p:blipFill>
          <a:blip r:embed="rId6"/>
          <a:stretch>
            <a:fillRect/>
          </a:stretch>
        </p:blipFill>
        <p:spPr>
          <a:xfrm>
            <a:off x="-708803" y="633371"/>
            <a:ext cx="7201506" cy="3131699"/>
          </a:xfrm>
          <a:prstGeom prst="rect">
            <a:avLst/>
          </a:prstGeom>
        </p:spPr>
      </p:pic>
      <p:pic>
        <p:nvPicPr>
          <p:cNvPr id="12" name="Picture 11">
            <a:extLst>
              <a:ext uri="{FF2B5EF4-FFF2-40B4-BE49-F238E27FC236}">
                <a16:creationId xmlns:a16="http://schemas.microsoft.com/office/drawing/2014/main" id="{68441BE9-B603-0586-18C1-82AA785886A9}"/>
              </a:ext>
            </a:extLst>
          </p:cNvPr>
          <p:cNvPicPr>
            <a:picLocks noChangeAspect="1"/>
          </p:cNvPicPr>
          <p:nvPr/>
        </p:nvPicPr>
        <p:blipFill>
          <a:blip r:embed="rId7"/>
          <a:stretch>
            <a:fillRect/>
          </a:stretch>
        </p:blipFill>
        <p:spPr>
          <a:xfrm>
            <a:off x="98464" y="3340951"/>
            <a:ext cx="6059949" cy="1322947"/>
          </a:xfrm>
          <a:prstGeom prst="rect">
            <a:avLst/>
          </a:prstGeom>
        </p:spPr>
      </p:pic>
      <p:sp>
        <p:nvSpPr>
          <p:cNvPr id="3" name="TextBox 2">
            <a:extLst>
              <a:ext uri="{FF2B5EF4-FFF2-40B4-BE49-F238E27FC236}">
                <a16:creationId xmlns:a16="http://schemas.microsoft.com/office/drawing/2014/main" id="{1776AB70-928B-098A-0F17-77EC88E015EB}"/>
              </a:ext>
            </a:extLst>
          </p:cNvPr>
          <p:cNvSpPr txBox="1"/>
          <p:nvPr/>
        </p:nvSpPr>
        <p:spPr>
          <a:xfrm>
            <a:off x="-48072" y="271988"/>
            <a:ext cx="5079047" cy="430887"/>
          </a:xfrm>
          <a:prstGeom prst="rect">
            <a:avLst/>
          </a:prstGeom>
          <a:noFill/>
        </p:spPr>
        <p:txBody>
          <a:bodyPr wrap="square" rtlCol="0">
            <a:spAutoFit/>
          </a:bodyPr>
          <a:lstStyle/>
          <a:p>
            <a:r>
              <a:rPr lang="vi-VN" sz="2200" dirty="0">
                <a:latin typeface="Times New Roman" panose="02020603050405020304" pitchFamily="18" charset="0"/>
                <a:cs typeface="Times New Roman" panose="02020603050405020304" pitchFamily="18" charset="0"/>
              </a:rPr>
              <a:t>Thứ…….ngày………tháng……năm…..</a:t>
            </a: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20F4E95-6D30-7B81-BDC8-5E3FB3B29778}"/>
              </a:ext>
            </a:extLst>
          </p:cNvPr>
          <p:cNvSpPr txBox="1"/>
          <p:nvPr/>
        </p:nvSpPr>
        <p:spPr>
          <a:xfrm>
            <a:off x="1016854" y="5894615"/>
            <a:ext cx="4637989" cy="492443"/>
          </a:xfrm>
          <a:prstGeom prst="rect">
            <a:avLst/>
          </a:prstGeom>
          <a:noFill/>
        </p:spPr>
        <p:txBody>
          <a:bodyPr wrap="square" rtlCol="0">
            <a:spAutoFit/>
          </a:bodyPr>
          <a:lstStyle/>
          <a:p>
            <a:r>
              <a:rPr lang="vi-VN" sz="2600" dirty="0">
                <a:latin typeface="Times New Roman" panose="02020603050405020304" pitchFamily="18" charset="0"/>
                <a:cs typeface="Times New Roman" panose="02020603050405020304" pitchFamily="18" charset="0"/>
              </a:rPr>
              <a:t>Giáo viên: Ngô Ngọc Anh</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2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a:off x="739413" y="1859563"/>
            <a:ext cx="4412129" cy="393488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16" name="Hình ảnh 15" descr="Ảnh có chứa văn bản&#10;&#10;Mô tả được tạo tự động">
            <a:extLst>
              <a:ext uri="{FF2B5EF4-FFF2-40B4-BE49-F238E27FC236}">
                <a16:creationId xmlns:a16="http://schemas.microsoft.com/office/drawing/2014/main" id="{DC98CF45-4EAC-BC84-7468-B1B3661AC7C4}"/>
              </a:ext>
            </a:extLst>
          </p:cNvPr>
          <p:cNvPicPr>
            <a:picLocks noChangeAspect="1"/>
          </p:cNvPicPr>
          <p:nvPr/>
        </p:nvPicPr>
        <p:blipFill>
          <a:blip r:embed="rId3"/>
          <a:stretch>
            <a:fillRect/>
          </a:stretch>
        </p:blipFill>
        <p:spPr>
          <a:xfrm>
            <a:off x="5151541" y="4406909"/>
            <a:ext cx="5694976" cy="1750811"/>
          </a:xfrm>
          <a:prstGeom prst="rect">
            <a:avLst/>
          </a:prstGeom>
        </p:spPr>
      </p:pic>
      <p:pic>
        <p:nvPicPr>
          <p:cNvPr id="17" name="Hình ảnh 16" descr="Ảnh có chứa văn bản&#10;&#10;Mô tả được tạo tự động">
            <a:extLst>
              <a:ext uri="{FF2B5EF4-FFF2-40B4-BE49-F238E27FC236}">
                <a16:creationId xmlns:a16="http://schemas.microsoft.com/office/drawing/2014/main" id="{7394065C-2B29-4589-E7E2-890C44A41FAE}"/>
              </a:ext>
            </a:extLst>
          </p:cNvPr>
          <p:cNvPicPr>
            <a:picLocks noChangeAspect="1"/>
          </p:cNvPicPr>
          <p:nvPr/>
        </p:nvPicPr>
        <p:blipFill>
          <a:blip r:embed="rId4"/>
          <a:stretch>
            <a:fillRect/>
          </a:stretch>
        </p:blipFill>
        <p:spPr>
          <a:xfrm>
            <a:off x="4534864" y="2508297"/>
            <a:ext cx="5610601" cy="1591283"/>
          </a:xfrm>
          <a:prstGeom prst="rect">
            <a:avLst/>
          </a:prstGeom>
        </p:spPr>
      </p:pic>
      <p:grpSp>
        <p:nvGrpSpPr>
          <p:cNvPr id="9" name="Nhóm 8">
            <a:extLst>
              <a:ext uri="{FF2B5EF4-FFF2-40B4-BE49-F238E27FC236}">
                <a16:creationId xmlns:a16="http://schemas.microsoft.com/office/drawing/2014/main" id="{DA16A62D-E0BE-80F8-380F-66398B4FDC32}"/>
              </a:ext>
            </a:extLst>
          </p:cNvPr>
          <p:cNvGrpSpPr/>
          <p:nvPr/>
        </p:nvGrpSpPr>
        <p:grpSpPr>
          <a:xfrm>
            <a:off x="3597622" y="593389"/>
            <a:ext cx="6213127" cy="1680930"/>
            <a:chOff x="2698216" y="445042"/>
            <a:chExt cx="4659845" cy="1260697"/>
          </a:xfrm>
        </p:grpSpPr>
        <p:grpSp>
          <p:nvGrpSpPr>
            <p:cNvPr id="6" name="Nhóm 5">
              <a:extLst>
                <a:ext uri="{FF2B5EF4-FFF2-40B4-BE49-F238E27FC236}">
                  <a16:creationId xmlns:a16="http://schemas.microsoft.com/office/drawing/2014/main" id="{88C8E5A2-D204-742A-6EFC-AD41AFC4CA7C}"/>
                </a:ext>
              </a:extLst>
            </p:cNvPr>
            <p:cNvGrpSpPr/>
            <p:nvPr/>
          </p:nvGrpSpPr>
          <p:grpSpPr>
            <a:xfrm>
              <a:off x="2698216" y="445042"/>
              <a:ext cx="4659845" cy="1260697"/>
              <a:chOff x="2698216" y="445042"/>
              <a:chExt cx="4659845" cy="1260697"/>
            </a:xfrm>
          </p:grpSpPr>
          <p:pic>
            <p:nvPicPr>
              <p:cNvPr id="18" name="Hình ảnh 17" descr="Ảnh có chứa văn bản&#10;&#10;Mô tả được tạo tự động">
                <a:extLst>
                  <a:ext uri="{FF2B5EF4-FFF2-40B4-BE49-F238E27FC236}">
                    <a16:creationId xmlns:a16="http://schemas.microsoft.com/office/drawing/2014/main" id="{1DFBD94A-BAA5-ED0C-53DA-9CCE1F458E70}"/>
                  </a:ext>
                </a:extLst>
              </p:cNvPr>
              <p:cNvPicPr>
                <a:picLocks noChangeAspect="1"/>
              </p:cNvPicPr>
              <p:nvPr/>
            </p:nvPicPr>
            <p:blipFill>
              <a:blip r:embed="rId5"/>
              <a:stretch>
                <a:fillRect/>
              </a:stretch>
            </p:blipFill>
            <p:spPr>
              <a:xfrm>
                <a:off x="2698216" y="445042"/>
                <a:ext cx="4659845" cy="1260697"/>
              </a:xfrm>
              <a:prstGeom prst="rect">
                <a:avLst/>
              </a:prstGeom>
            </p:spPr>
          </p:pic>
          <p:sp>
            <p:nvSpPr>
              <p:cNvPr id="2" name="Hình chữ nhật 1">
                <a:extLst>
                  <a:ext uri="{FF2B5EF4-FFF2-40B4-BE49-F238E27FC236}">
                    <a16:creationId xmlns:a16="http://schemas.microsoft.com/office/drawing/2014/main" id="{EA906469-1B08-738B-63D6-FAD9D0A01634}"/>
                  </a:ext>
                </a:extLst>
              </p:cNvPr>
              <p:cNvSpPr/>
              <p:nvPr/>
            </p:nvSpPr>
            <p:spPr>
              <a:xfrm>
                <a:off x="3401147" y="1122218"/>
                <a:ext cx="2085253" cy="405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7A9EB987-986D-831E-F78F-D4B111C96C74}"/>
                </a:ext>
              </a:extLst>
            </p:cNvPr>
            <p:cNvSpPr txBox="1"/>
            <p:nvPr/>
          </p:nvSpPr>
          <p:spPr>
            <a:xfrm>
              <a:off x="3550443" y="1032453"/>
              <a:ext cx="3779044" cy="561741"/>
            </a:xfrm>
            <a:prstGeom prst="rect">
              <a:avLst/>
            </a:prstGeom>
            <a:noFill/>
          </p:spPr>
          <p:txBody>
            <a:bodyPr wrap="square" rtlCol="0">
              <a:spAutoFit/>
            </a:bodyPr>
            <a:lstStyle/>
            <a:p>
              <a:pPr defTabSz="1219170">
                <a:buClr>
                  <a:srgbClr val="000000"/>
                </a:buClr>
              </a:pPr>
              <a:r>
                <a:rPr lang="en-US" sz="4267" b="1" kern="0" dirty="0" err="1">
                  <a:solidFill>
                    <a:srgbClr val="FC3F3A"/>
                  </a:solidFill>
                  <a:latin typeface="Calibri"/>
                  <a:cs typeface="Arial"/>
                  <a:sym typeface="Arial"/>
                </a:rPr>
                <a:t>cây</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cối</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muông</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thú</a:t>
              </a:r>
              <a:endParaRPr lang="en-US" sz="4267" b="1" kern="0" dirty="0">
                <a:solidFill>
                  <a:srgbClr val="FC3F3A"/>
                </a:solidFill>
                <a:latin typeface="Calibri"/>
                <a:cs typeface="Arial"/>
                <a:sym typeface="Arial"/>
              </a:endParaRPr>
            </a:p>
          </p:txBody>
        </p:sp>
      </p:gr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id="{135F4617-8F6C-4553-B51A-5ACA644D38D2}"/>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id="{8B2215B5-4034-40BC-A80B-09A0DDBADB2F}"/>
              </a:ext>
            </a:extLst>
          </p:cNvPr>
          <p:cNvSpPr/>
          <p:nvPr/>
        </p:nvSpPr>
        <p:spPr>
          <a:xfrm>
            <a:off x="3057524" y="1323975"/>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rPr>
              <a:t>Hươu cao cổ</a:t>
            </a:r>
            <a:endParaRPr lang="vi-VN" sz="2400" b="0" i="0" dirty="0">
              <a:solidFill>
                <a:srgbClr val="000000"/>
              </a:solidFill>
              <a:effectLst/>
            </a:endParaRPr>
          </a:p>
          <a:p>
            <a:pPr algn="just"/>
            <a:r>
              <a:rPr lang="vi-VN" sz="2400" b="0" i="0" dirty="0">
                <a:solidFill>
                  <a:srgbClr val="000000"/>
                </a:solidFill>
                <a:effectLst/>
              </a:rPr>
              <a:t>1. Không con vật nào trên Trái Đất thời nay có thể sánh với hươu cao cổ về chiều cao. Chú hươu cao nhất cao tới gần… 6 mét, tức là chú ta có thể ngó được vào cửa sổ tầng hai của một ngôi nhà.</a:t>
            </a:r>
          </a:p>
          <a:p>
            <a:pPr algn="just"/>
            <a:r>
              <a:rPr lang="vi-VN" sz="2400" b="0" i="0" dirty="0">
                <a:solidFill>
                  <a:srgbClr val="000000"/>
                </a:solidFill>
                <a:effectLst/>
              </a:rPr>
              <a:t>2. Chiếc cổ dài của hươu cao cổ giúp hươu với tới những cành lá trên cao và dễ dàng phát hiện kẻ thù. Nó chỉ bất tiện khi hươu cúi xuống thấp. Khi đó, hươu cao cổ phải xoạc hai chân trước thật rộng mới cúi được xuống vùng nước để uống.</a:t>
            </a:r>
          </a:p>
          <a:p>
            <a:pPr algn="just"/>
            <a:r>
              <a:rPr lang="vi-VN" sz="2400" b="0" i="0" dirty="0">
                <a:solidFill>
                  <a:srgbClr val="000000"/>
                </a:solidFill>
                <a:effectLst/>
              </a:rPr>
              <a:t>3. Hươu cao cổ không bao giờ tranh giành thức ăn hay nơi ở với bất kì loài vật nào. Trên đồng cỏ, hươu cao cổ sống hòa bình với nhiều loài vật ăn cỏ khác như linh dương, đà điều, ngựa vằn,…</a:t>
            </a:r>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3" name="Nhóm 12">
            <a:extLst>
              <a:ext uri="{FF2B5EF4-FFF2-40B4-BE49-F238E27FC236}">
                <a16:creationId xmlns:a16="http://schemas.microsoft.com/office/drawing/2014/main" id="{A043BB62-FC85-02A7-FB0F-83C03D48C761}"/>
              </a:ext>
            </a:extLst>
          </p:cNvPr>
          <p:cNvGrpSpPr/>
          <p:nvPr/>
        </p:nvGrpSpPr>
        <p:grpSpPr>
          <a:xfrm>
            <a:off x="6791325" y="2274421"/>
            <a:ext cx="4591050" cy="1938896"/>
            <a:chOff x="4936703" y="1679779"/>
            <a:chExt cx="2872902" cy="1454172"/>
          </a:xfrm>
        </p:grpSpPr>
        <p:grpSp>
          <p:nvGrpSpPr>
            <p:cNvPr id="12" name="Nhóm 11">
              <a:extLst>
                <a:ext uri="{FF2B5EF4-FFF2-40B4-BE49-F238E27FC236}">
                  <a16:creationId xmlns:a16="http://schemas.microsoft.com/office/drawing/2014/main" id="{C5B77F20-36AC-F3B3-D284-24A3A60C6147}"/>
                </a:ext>
              </a:extLst>
            </p:cNvPr>
            <p:cNvGrpSpPr/>
            <p:nvPr/>
          </p:nvGrpSpPr>
          <p:grpSpPr>
            <a:xfrm>
              <a:off x="4936703" y="1679779"/>
              <a:ext cx="2872902" cy="1454172"/>
              <a:chOff x="4936703" y="1679779"/>
              <a:chExt cx="2872902" cy="1454172"/>
            </a:xfrm>
          </p:grpSpPr>
          <p:sp>
            <p:nvSpPr>
              <p:cNvPr id="303" name="Hình chữ nhật: Góc Tròn 302">
                <a:extLst>
                  <a:ext uri="{FF2B5EF4-FFF2-40B4-BE49-F238E27FC236}">
                    <a16:creationId xmlns:a16="http://schemas.microsoft.com/office/drawing/2014/main" id="{90CAF4A9-8605-0A7A-AE89-62B750E73CFD}"/>
                  </a:ext>
                </a:extLst>
              </p:cNvPr>
              <p:cNvSpPr/>
              <p:nvPr/>
            </p:nvSpPr>
            <p:spPr>
              <a:xfrm>
                <a:off x="4936703" y="1975721"/>
                <a:ext cx="2829141" cy="1158230"/>
              </a:xfrm>
              <a:custGeom>
                <a:avLst/>
                <a:gdLst>
                  <a:gd name="connsiteX0" fmla="*/ 0 w 2829141"/>
                  <a:gd name="connsiteY0" fmla="*/ 193042 h 1158230"/>
                  <a:gd name="connsiteX1" fmla="*/ 193042 w 2829141"/>
                  <a:gd name="connsiteY1" fmla="*/ 0 h 1158230"/>
                  <a:gd name="connsiteX2" fmla="*/ 2636099 w 2829141"/>
                  <a:gd name="connsiteY2" fmla="*/ 0 h 1158230"/>
                  <a:gd name="connsiteX3" fmla="*/ 2829141 w 2829141"/>
                  <a:gd name="connsiteY3" fmla="*/ 193042 h 1158230"/>
                  <a:gd name="connsiteX4" fmla="*/ 2829141 w 2829141"/>
                  <a:gd name="connsiteY4" fmla="*/ 965188 h 1158230"/>
                  <a:gd name="connsiteX5" fmla="*/ 2636099 w 2829141"/>
                  <a:gd name="connsiteY5" fmla="*/ 1158230 h 1158230"/>
                  <a:gd name="connsiteX6" fmla="*/ 193042 w 2829141"/>
                  <a:gd name="connsiteY6" fmla="*/ 1158230 h 1158230"/>
                  <a:gd name="connsiteX7" fmla="*/ 0 w 2829141"/>
                  <a:gd name="connsiteY7" fmla="*/ 965188 h 1158230"/>
                  <a:gd name="connsiteX8" fmla="*/ 0 w 2829141"/>
                  <a:gd name="connsiteY8" fmla="*/ 193042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1158230" fill="none" extrusionOk="0">
                    <a:moveTo>
                      <a:pt x="0" y="193042"/>
                    </a:moveTo>
                    <a:cubicBezTo>
                      <a:pt x="3663" y="83734"/>
                      <a:pt x="92414" y="12181"/>
                      <a:pt x="193042" y="0"/>
                    </a:cubicBezTo>
                    <a:cubicBezTo>
                      <a:pt x="1255960" y="-106144"/>
                      <a:pt x="1484878" y="-57456"/>
                      <a:pt x="2636099" y="0"/>
                    </a:cubicBezTo>
                    <a:cubicBezTo>
                      <a:pt x="2749944" y="3813"/>
                      <a:pt x="2843977" y="86497"/>
                      <a:pt x="2829141" y="193042"/>
                    </a:cubicBezTo>
                    <a:cubicBezTo>
                      <a:pt x="2779632" y="305525"/>
                      <a:pt x="2875477" y="787813"/>
                      <a:pt x="2829141" y="965188"/>
                    </a:cubicBezTo>
                    <a:cubicBezTo>
                      <a:pt x="2832977" y="1077243"/>
                      <a:pt x="2743544" y="1155626"/>
                      <a:pt x="2636099" y="1158230"/>
                    </a:cubicBezTo>
                    <a:cubicBezTo>
                      <a:pt x="2209386" y="1129233"/>
                      <a:pt x="954473" y="1084866"/>
                      <a:pt x="193042" y="1158230"/>
                    </a:cubicBezTo>
                    <a:cubicBezTo>
                      <a:pt x="92391" y="1148328"/>
                      <a:pt x="3637" y="1056862"/>
                      <a:pt x="0" y="965188"/>
                    </a:cubicBezTo>
                    <a:cubicBezTo>
                      <a:pt x="2063" y="860682"/>
                      <a:pt x="-18747" y="542012"/>
                      <a:pt x="0" y="193042"/>
                    </a:cubicBezTo>
                    <a:close/>
                  </a:path>
                  <a:path w="2829141" h="1158230" stroke="0" extrusionOk="0">
                    <a:moveTo>
                      <a:pt x="0" y="193042"/>
                    </a:moveTo>
                    <a:cubicBezTo>
                      <a:pt x="13023" y="82006"/>
                      <a:pt x="83506" y="7319"/>
                      <a:pt x="193042" y="0"/>
                    </a:cubicBezTo>
                    <a:cubicBezTo>
                      <a:pt x="1002512" y="-6525"/>
                      <a:pt x="1585406" y="152743"/>
                      <a:pt x="2636099" y="0"/>
                    </a:cubicBezTo>
                    <a:cubicBezTo>
                      <a:pt x="2761493" y="9829"/>
                      <a:pt x="2827709" y="88504"/>
                      <a:pt x="2829141" y="193042"/>
                    </a:cubicBezTo>
                    <a:cubicBezTo>
                      <a:pt x="2815183" y="333487"/>
                      <a:pt x="2821522" y="827716"/>
                      <a:pt x="2829141" y="965188"/>
                    </a:cubicBezTo>
                    <a:cubicBezTo>
                      <a:pt x="2832947" y="1071470"/>
                      <a:pt x="2731675" y="1170706"/>
                      <a:pt x="2636099" y="1158230"/>
                    </a:cubicBezTo>
                    <a:cubicBezTo>
                      <a:pt x="2007689" y="1272064"/>
                      <a:pt x="1337274" y="1157584"/>
                      <a:pt x="193042" y="1158230"/>
                    </a:cubicBezTo>
                    <a:cubicBezTo>
                      <a:pt x="94528" y="1175814"/>
                      <a:pt x="-1793" y="1061761"/>
                      <a:pt x="0" y="965188"/>
                    </a:cubicBezTo>
                    <a:cubicBezTo>
                      <a:pt x="42583" y="683822"/>
                      <a:pt x="-8526" y="443307"/>
                      <a:pt x="0" y="193042"/>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2" name="Nhóm 21">
                <a:extLst>
                  <a:ext uri="{FF2B5EF4-FFF2-40B4-BE49-F238E27FC236}">
                    <a16:creationId xmlns:a16="http://schemas.microsoft.com/office/drawing/2014/main" id="{99A2EB8A-85F0-68C1-163C-12D567E45B84}"/>
                  </a:ext>
                </a:extLst>
              </p:cNvPr>
              <p:cNvGrpSpPr/>
              <p:nvPr/>
            </p:nvGrpSpPr>
            <p:grpSpPr>
              <a:xfrm>
                <a:off x="4987901" y="1679779"/>
                <a:ext cx="2821704" cy="920821"/>
                <a:chOff x="1603533" y="2007643"/>
                <a:chExt cx="2821704" cy="920821"/>
              </a:xfrm>
            </p:grpSpPr>
            <p:pic>
              <p:nvPicPr>
                <p:cNvPr id="23" name="Hình ảnh 22">
                  <a:extLst>
                    <a:ext uri="{FF2B5EF4-FFF2-40B4-BE49-F238E27FC236}">
                      <a16:creationId xmlns:a16="http://schemas.microsoft.com/office/drawing/2014/main" id="{8F52BF93-8BB2-BB50-9959-12EE7F5A95FB}"/>
                    </a:ext>
                  </a:extLst>
                </p:cNvPr>
                <p:cNvPicPr>
                  <a:picLocks noChangeAspect="1"/>
                </p:cNvPicPr>
                <p:nvPr/>
              </p:nvPicPr>
              <p:blipFill rotWithShape="1">
                <a:blip r:embed="rId3"/>
                <a:srcRect l="54488" t="8599" r="19635" b="50000"/>
                <a:stretch/>
              </p:blipFill>
              <p:spPr>
                <a:xfrm>
                  <a:off x="3826310" y="2007643"/>
                  <a:ext cx="598927" cy="539007"/>
                </a:xfrm>
                <a:prstGeom prst="rect">
                  <a:avLst/>
                </a:prstGeom>
              </p:spPr>
            </p:pic>
            <p:sp>
              <p:nvSpPr>
                <p:cNvPr id="24" name="Hộp Văn bản 23">
                  <a:extLst>
                    <a:ext uri="{FF2B5EF4-FFF2-40B4-BE49-F238E27FC236}">
                      <a16:creationId xmlns:a16="http://schemas.microsoft.com/office/drawing/2014/main" id="{AA5DF7AF-EE9B-02CD-4F86-EA0F996EA8D0}"/>
                    </a:ext>
                  </a:extLst>
                </p:cNvPr>
                <p:cNvSpPr txBox="1"/>
                <p:nvPr/>
              </p:nvSpPr>
              <p:spPr>
                <a:xfrm>
                  <a:off x="1603533" y="2259050"/>
                  <a:ext cx="2777520" cy="669414"/>
                </a:xfrm>
                <a:prstGeom prst="rect">
                  <a:avLst/>
                </a:prstGeom>
                <a:noFill/>
              </p:spPr>
              <p:txBody>
                <a:bodyPr wrap="square" rtlCol="0">
                  <a:spAutoFit/>
                </a:bodyPr>
                <a:lstStyle/>
                <a:p>
                  <a:pPr algn="ctr" defTabSz="1219170">
                    <a:buClr>
                      <a:srgbClr val="000000"/>
                    </a:buClr>
                  </a:pPr>
                  <a:r>
                    <a:rPr lang="en-US" sz="2600" b="1" kern="0" dirty="0" err="1">
                      <a:solidFill>
                        <a:srgbClr val="85A8CE">
                          <a:lumMod val="50000"/>
                        </a:srgbClr>
                      </a:solidFill>
                      <a:latin typeface="Calibri"/>
                      <a:cs typeface="Arial"/>
                      <a:sym typeface="Arial"/>
                    </a:rPr>
                    <a:t>Tên</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cây</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hoặc</a:t>
                  </a:r>
                  <a:r>
                    <a:rPr lang="en-US" sz="2600" b="1" kern="0" dirty="0">
                      <a:solidFill>
                        <a:srgbClr val="85A8CE">
                          <a:lumMod val="50000"/>
                        </a:srgbClr>
                      </a:solidFill>
                      <a:latin typeface="Calibri"/>
                      <a:cs typeface="Arial"/>
                      <a:sym typeface="Arial"/>
                    </a:rPr>
                    <a:t> con </a:t>
                  </a:r>
                  <a:r>
                    <a:rPr lang="en-US" sz="2600" b="1" kern="0" dirty="0" err="1">
                      <a:solidFill>
                        <a:srgbClr val="85A8CE">
                          <a:lumMod val="50000"/>
                        </a:srgbClr>
                      </a:solidFill>
                      <a:latin typeface="Calibri"/>
                      <a:cs typeface="Arial"/>
                      <a:sym typeface="Arial"/>
                    </a:rPr>
                    <a:t>vật</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trong</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bài</a:t>
                  </a:r>
                  <a:endParaRPr lang="en-US" sz="2600" b="1" kern="0" dirty="0">
                    <a:solidFill>
                      <a:srgbClr val="85A8CE">
                        <a:lumMod val="50000"/>
                      </a:srgbClr>
                    </a:solidFill>
                    <a:latin typeface="Calibri"/>
                    <a:cs typeface="Arial"/>
                    <a:sym typeface="Arial"/>
                  </a:endParaRPr>
                </a:p>
              </p:txBody>
            </p:sp>
          </p:grpSp>
        </p:grpSp>
        <p:sp>
          <p:nvSpPr>
            <p:cNvPr id="307" name="Hộp Văn bản 306">
              <a:extLst>
                <a:ext uri="{FF2B5EF4-FFF2-40B4-BE49-F238E27FC236}">
                  <a16:creationId xmlns:a16="http://schemas.microsoft.com/office/drawing/2014/main" id="{6DC8CED6-26BB-FF6F-043B-53966DA1EF62}"/>
                </a:ext>
              </a:extLst>
            </p:cNvPr>
            <p:cNvSpPr txBox="1"/>
            <p:nvPr/>
          </p:nvSpPr>
          <p:spPr>
            <a:xfrm>
              <a:off x="5158967" y="2263146"/>
              <a:ext cx="2543510" cy="715725"/>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9" name="Nhóm 8">
            <a:extLst>
              <a:ext uri="{FF2B5EF4-FFF2-40B4-BE49-F238E27FC236}">
                <a16:creationId xmlns:a16="http://schemas.microsoft.com/office/drawing/2014/main" id="{8668664E-523A-B9A4-AE04-789EEFD22196}"/>
              </a:ext>
            </a:extLst>
          </p:cNvPr>
          <p:cNvGrpSpPr/>
          <p:nvPr/>
        </p:nvGrpSpPr>
        <p:grpSpPr>
          <a:xfrm>
            <a:off x="920137" y="4290195"/>
            <a:ext cx="4671038" cy="2256507"/>
            <a:chOff x="890921" y="3271932"/>
            <a:chExt cx="5265951" cy="1692380"/>
          </a:xfrm>
        </p:grpSpPr>
        <p:grpSp>
          <p:nvGrpSpPr>
            <p:cNvPr id="2" name="Nhóm 1">
              <a:extLst>
                <a:ext uri="{FF2B5EF4-FFF2-40B4-BE49-F238E27FC236}">
                  <a16:creationId xmlns:a16="http://schemas.microsoft.com/office/drawing/2014/main"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id="{5E3498A2-D424-7126-ABFB-E58EBC4A68D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6" name="Hộp Văn bản 305">
                <a:extLst>
                  <a:ext uri="{FF2B5EF4-FFF2-40B4-BE49-F238E27FC236}">
                    <a16:creationId xmlns:a16="http://schemas.microsoft.com/office/drawing/2014/main" id="{F949230E-AC73-591C-761B-471D4A75E834}"/>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16" name="Nhóm 15">
              <a:extLst>
                <a:ext uri="{FF2B5EF4-FFF2-40B4-BE49-F238E27FC236}">
                  <a16:creationId xmlns:a16="http://schemas.microsoft.com/office/drawing/2014/main" id="{C6774CD4-505D-1473-2688-9556B25E5AF4}"/>
                </a:ext>
              </a:extLst>
            </p:cNvPr>
            <p:cNvGrpSpPr/>
            <p:nvPr/>
          </p:nvGrpSpPr>
          <p:grpSpPr>
            <a:xfrm>
              <a:off x="890921" y="3271932"/>
              <a:ext cx="5039408" cy="701211"/>
              <a:chOff x="1380849" y="2265695"/>
              <a:chExt cx="5039408" cy="701211"/>
            </a:xfrm>
          </p:grpSpPr>
          <p:pic>
            <p:nvPicPr>
              <p:cNvPr id="17" name="Hình ảnh 16">
                <a:extLst>
                  <a:ext uri="{FF2B5EF4-FFF2-40B4-BE49-F238E27FC236}">
                    <a16:creationId xmlns:a16="http://schemas.microsoft.com/office/drawing/2014/main"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id="{579D7809-AFC8-AE1B-12DB-DF43A20AC04B}"/>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a:solidFill>
                      <a:srgbClr val="85A8CE">
                        <a:lumMod val="50000"/>
                      </a:srgbClr>
                    </a:solidFill>
                    <a:latin typeface="Calibri"/>
                    <a:cs typeface="Arial"/>
                    <a:sym typeface="Arial"/>
                  </a:rPr>
                  <a:t>Chi </a:t>
                </a:r>
                <a:r>
                  <a:rPr lang="en-US" sz="2000" b="1" kern="0" dirty="0" err="1">
                    <a:solidFill>
                      <a:srgbClr val="85A8CE">
                        <a:lumMod val="50000"/>
                      </a:srgbClr>
                    </a:solidFill>
                    <a:latin typeface="Calibri"/>
                    <a:cs typeface="Arial"/>
                    <a:sym typeface="Arial"/>
                  </a:rPr>
                  <a:t>tiết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thú</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vị</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về</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a:t>
                </a:r>
              </a:p>
            </p:txBody>
          </p:sp>
        </p:grpSp>
      </p:grpSp>
      <p:grpSp>
        <p:nvGrpSpPr>
          <p:cNvPr id="8" name="Nhóm 7">
            <a:extLst>
              <a:ext uri="{FF2B5EF4-FFF2-40B4-BE49-F238E27FC236}">
                <a16:creationId xmlns:a16="http://schemas.microsoft.com/office/drawing/2014/main" id="{0BE24AC3-469A-18C3-D52B-3F635E98E261}"/>
              </a:ext>
            </a:extLst>
          </p:cNvPr>
          <p:cNvGrpSpPr/>
          <p:nvPr/>
        </p:nvGrpSpPr>
        <p:grpSpPr>
          <a:xfrm>
            <a:off x="96381" y="1418154"/>
            <a:ext cx="4589920" cy="2917072"/>
            <a:chOff x="503085" y="1067957"/>
            <a:chExt cx="3900299" cy="2187804"/>
          </a:xfrm>
        </p:grpSpPr>
        <p:sp>
          <p:nvSpPr>
            <p:cNvPr id="299" name="Hình chữ nhật: Góc Tròn 298">
              <a:extLst>
                <a:ext uri="{FF2B5EF4-FFF2-40B4-BE49-F238E27FC236}">
                  <a16:creationId xmlns:a16="http://schemas.microsoft.com/office/drawing/2014/main" id="{3F8D1FAC-DC8B-B3A3-CAF7-725D1183DEAF}"/>
                </a:ext>
              </a:extLst>
            </p:cNvPr>
            <p:cNvSpPr/>
            <p:nvPr/>
          </p:nvSpPr>
          <p:spPr>
            <a:xfrm>
              <a:off x="1243136" y="1384297"/>
              <a:ext cx="2520211" cy="1871464"/>
            </a:xfrm>
            <a:custGeom>
              <a:avLst/>
              <a:gdLst>
                <a:gd name="connsiteX0" fmla="*/ 0 w 2520211"/>
                <a:gd name="connsiteY0" fmla="*/ 311917 h 1871464"/>
                <a:gd name="connsiteX1" fmla="*/ 311917 w 2520211"/>
                <a:gd name="connsiteY1" fmla="*/ 0 h 1871464"/>
                <a:gd name="connsiteX2" fmla="*/ 2208294 w 2520211"/>
                <a:gd name="connsiteY2" fmla="*/ 0 h 1871464"/>
                <a:gd name="connsiteX3" fmla="*/ 2520211 w 2520211"/>
                <a:gd name="connsiteY3" fmla="*/ 311917 h 1871464"/>
                <a:gd name="connsiteX4" fmla="*/ 2520211 w 2520211"/>
                <a:gd name="connsiteY4" fmla="*/ 1559547 h 1871464"/>
                <a:gd name="connsiteX5" fmla="*/ 2208294 w 2520211"/>
                <a:gd name="connsiteY5" fmla="*/ 1871464 h 1871464"/>
                <a:gd name="connsiteX6" fmla="*/ 311917 w 2520211"/>
                <a:gd name="connsiteY6" fmla="*/ 1871464 h 1871464"/>
                <a:gd name="connsiteX7" fmla="*/ 0 w 2520211"/>
                <a:gd name="connsiteY7" fmla="*/ 1559547 h 1871464"/>
                <a:gd name="connsiteX8" fmla="*/ 0 w 2520211"/>
                <a:gd name="connsiteY8" fmla="*/ 311917 h 18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11" h="1871464" fill="none" extrusionOk="0">
                  <a:moveTo>
                    <a:pt x="0" y="311917"/>
                  </a:moveTo>
                  <a:cubicBezTo>
                    <a:pt x="20574" y="124518"/>
                    <a:pt x="148963" y="18952"/>
                    <a:pt x="311917" y="0"/>
                  </a:cubicBezTo>
                  <a:cubicBezTo>
                    <a:pt x="663899" y="-106144"/>
                    <a:pt x="1926321" y="-57456"/>
                    <a:pt x="2208294" y="0"/>
                  </a:cubicBezTo>
                  <a:cubicBezTo>
                    <a:pt x="2408838" y="14909"/>
                    <a:pt x="2554186" y="139809"/>
                    <a:pt x="2520211" y="311917"/>
                  </a:cubicBezTo>
                  <a:cubicBezTo>
                    <a:pt x="2447621" y="894321"/>
                    <a:pt x="2429297" y="1042182"/>
                    <a:pt x="2520211" y="1559547"/>
                  </a:cubicBezTo>
                  <a:cubicBezTo>
                    <a:pt x="2529071" y="1744382"/>
                    <a:pt x="2382774" y="1864528"/>
                    <a:pt x="2208294" y="1871464"/>
                  </a:cubicBezTo>
                  <a:cubicBezTo>
                    <a:pt x="1686210" y="1842467"/>
                    <a:pt x="1248134" y="1798100"/>
                    <a:pt x="311917" y="1871464"/>
                  </a:cubicBezTo>
                  <a:cubicBezTo>
                    <a:pt x="145263" y="1862143"/>
                    <a:pt x="7005" y="1703044"/>
                    <a:pt x="0" y="1559547"/>
                  </a:cubicBezTo>
                  <a:cubicBezTo>
                    <a:pt x="104128" y="1403734"/>
                    <a:pt x="18621" y="668087"/>
                    <a:pt x="0" y="311917"/>
                  </a:cubicBezTo>
                  <a:close/>
                </a:path>
                <a:path w="2520211" h="1871464" stroke="0" extrusionOk="0">
                  <a:moveTo>
                    <a:pt x="0" y="311917"/>
                  </a:moveTo>
                  <a:cubicBezTo>
                    <a:pt x="20134" y="132813"/>
                    <a:pt x="128656" y="27535"/>
                    <a:pt x="311917" y="0"/>
                  </a:cubicBezTo>
                  <a:cubicBezTo>
                    <a:pt x="916736" y="-6525"/>
                    <a:pt x="1418714" y="152743"/>
                    <a:pt x="2208294" y="0"/>
                  </a:cubicBezTo>
                  <a:cubicBezTo>
                    <a:pt x="2396283" y="8229"/>
                    <a:pt x="2500870" y="167689"/>
                    <a:pt x="2520211" y="311917"/>
                  </a:cubicBezTo>
                  <a:cubicBezTo>
                    <a:pt x="2548596" y="869511"/>
                    <a:pt x="2595556" y="1410180"/>
                    <a:pt x="2520211" y="1559547"/>
                  </a:cubicBezTo>
                  <a:cubicBezTo>
                    <a:pt x="2549426" y="1729263"/>
                    <a:pt x="2378232" y="1874097"/>
                    <a:pt x="2208294" y="1871464"/>
                  </a:cubicBezTo>
                  <a:cubicBezTo>
                    <a:pt x="1528385" y="1985298"/>
                    <a:pt x="629329" y="1870818"/>
                    <a:pt x="311917" y="1871464"/>
                  </a:cubicBezTo>
                  <a:cubicBezTo>
                    <a:pt x="142189" y="1876976"/>
                    <a:pt x="-2943" y="1715333"/>
                    <a:pt x="0" y="1559547"/>
                  </a:cubicBezTo>
                  <a:cubicBezTo>
                    <a:pt x="58821" y="1361483"/>
                    <a:pt x="-62157" y="541238"/>
                    <a:pt x="0" y="31191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 name="Hộp Văn bản 3">
              <a:extLst>
                <a:ext uri="{FF2B5EF4-FFF2-40B4-BE49-F238E27FC236}">
                  <a16:creationId xmlns:a16="http://schemas.microsoft.com/office/drawing/2014/main" id="{05BCD593-6EAE-53B6-B379-D316210AD5C2}"/>
                </a:ext>
              </a:extLst>
            </p:cNvPr>
            <p:cNvSpPr txBox="1"/>
            <p:nvPr/>
          </p:nvSpPr>
          <p:spPr>
            <a:xfrm>
              <a:off x="1402445" y="1985033"/>
              <a:ext cx="2197090" cy="1146709"/>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nvGrpSpPr>
            <p:cNvPr id="19" name="Nhóm 18">
              <a:extLst>
                <a:ext uri="{FF2B5EF4-FFF2-40B4-BE49-F238E27FC236}">
                  <a16:creationId xmlns:a16="http://schemas.microsoft.com/office/drawing/2014/main"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id="{A6D3E1EC-2CE7-C9C6-01C5-78E396D1921D}"/>
                  </a:ext>
                </a:extLst>
              </p:cNvPr>
              <p:cNvSpPr txBox="1"/>
              <p:nvPr/>
            </p:nvSpPr>
            <p:spPr>
              <a:xfrm>
                <a:off x="750478" y="2416307"/>
                <a:ext cx="3900299" cy="407756"/>
              </a:xfrm>
              <a:prstGeom prst="rect">
                <a:avLst/>
              </a:prstGeom>
              <a:noFill/>
            </p:spPr>
            <p:txBody>
              <a:bodyPr wrap="square" rtlCol="0">
                <a:spAutoFit/>
              </a:bodyPr>
              <a:lstStyle/>
              <a:p>
                <a:pPr algn="ctr" defTabSz="1219170">
                  <a:buClr>
                    <a:srgbClr val="000000"/>
                  </a:buClr>
                </a:pPr>
                <a:r>
                  <a:rPr lang="en-US" sz="2933" b="1" kern="0" dirty="0" err="1">
                    <a:solidFill>
                      <a:srgbClr val="85A8CE">
                        <a:lumMod val="50000"/>
                      </a:srgbClr>
                    </a:solidFill>
                    <a:latin typeface="Calibri"/>
                    <a:cs typeface="Arial"/>
                    <a:sym typeface="Arial"/>
                  </a:rPr>
                  <a:t>Ngày</a:t>
                </a:r>
                <a:r>
                  <a:rPr lang="en-US" sz="2933" b="1" kern="0" dirty="0">
                    <a:solidFill>
                      <a:srgbClr val="85A8CE">
                        <a:lumMod val="50000"/>
                      </a:srgbClr>
                    </a:solidFill>
                    <a:latin typeface="Calibri"/>
                    <a:cs typeface="Arial"/>
                    <a:sym typeface="Arial"/>
                  </a:rPr>
                  <a:t> </a:t>
                </a:r>
                <a:r>
                  <a:rPr lang="en-US" sz="2933" b="1" kern="0" dirty="0" err="1">
                    <a:solidFill>
                      <a:srgbClr val="85A8CE">
                        <a:lumMod val="50000"/>
                      </a:srgbClr>
                    </a:solidFill>
                    <a:latin typeface="Calibri"/>
                    <a:cs typeface="Arial"/>
                    <a:sym typeface="Arial"/>
                  </a:rPr>
                  <a:t>đọc</a:t>
                </a:r>
                <a:endParaRPr lang="en-US" sz="2933" b="1" kern="0" dirty="0">
                  <a:solidFill>
                    <a:srgbClr val="85A8CE">
                      <a:lumMod val="50000"/>
                    </a:srgbClr>
                  </a:solidFill>
                  <a:latin typeface="Calibri"/>
                  <a:cs typeface="Arial"/>
                  <a:sym typeface="Arial"/>
                </a:endParaRPr>
              </a:p>
            </p:txBody>
          </p:sp>
        </p:grpSp>
      </p:grpSp>
      <p:grpSp>
        <p:nvGrpSpPr>
          <p:cNvPr id="14" name="Nhóm 13">
            <a:extLst>
              <a:ext uri="{FF2B5EF4-FFF2-40B4-BE49-F238E27FC236}">
                <a16:creationId xmlns:a16="http://schemas.microsoft.com/office/drawing/2014/main" id="{3AD210F8-1A83-C322-0E44-C21CDD452762}"/>
              </a:ext>
            </a:extLst>
          </p:cNvPr>
          <p:cNvGrpSpPr/>
          <p:nvPr/>
        </p:nvGrpSpPr>
        <p:grpSpPr>
          <a:xfrm>
            <a:off x="7233559" y="312637"/>
            <a:ext cx="3772188" cy="1902637"/>
            <a:chOff x="4873337" y="207236"/>
            <a:chExt cx="2829141" cy="1426978"/>
          </a:xfrm>
        </p:grpSpPr>
        <p:grpSp>
          <p:nvGrpSpPr>
            <p:cNvPr id="6" name="Nhóm 5">
              <a:extLst>
                <a:ext uri="{FF2B5EF4-FFF2-40B4-BE49-F238E27FC236}">
                  <a16:creationId xmlns:a16="http://schemas.microsoft.com/office/drawing/2014/main" id="{4258720B-2045-C05A-C616-D461E45E46E6}"/>
                </a:ext>
              </a:extLst>
            </p:cNvPr>
            <p:cNvGrpSpPr/>
            <p:nvPr/>
          </p:nvGrpSpPr>
          <p:grpSpPr>
            <a:xfrm>
              <a:off x="4873337" y="497750"/>
              <a:ext cx="2829141" cy="1136464"/>
              <a:chOff x="4873337" y="497749"/>
              <a:chExt cx="2829141" cy="685122"/>
            </a:xfrm>
          </p:grpSpPr>
          <p:sp>
            <p:nvSpPr>
              <p:cNvPr id="301" name="Hình chữ nhật: Góc Tròn 300">
                <a:extLst>
                  <a:ext uri="{FF2B5EF4-FFF2-40B4-BE49-F238E27FC236}">
                    <a16:creationId xmlns:a16="http://schemas.microsoft.com/office/drawing/2014/main" id="{1D9306F7-806E-782C-AB08-2A7B5B935952}"/>
                  </a:ext>
                </a:extLst>
              </p:cNvPr>
              <p:cNvSpPr/>
              <p:nvPr/>
            </p:nvSpPr>
            <p:spPr>
              <a:xfrm>
                <a:off x="4873337" y="497749"/>
                <a:ext cx="2829141" cy="685122"/>
              </a:xfrm>
              <a:custGeom>
                <a:avLst/>
                <a:gdLst>
                  <a:gd name="connsiteX0" fmla="*/ 0 w 2829141"/>
                  <a:gd name="connsiteY0" fmla="*/ 114189 h 685122"/>
                  <a:gd name="connsiteX1" fmla="*/ 114189 w 2829141"/>
                  <a:gd name="connsiteY1" fmla="*/ 0 h 685122"/>
                  <a:gd name="connsiteX2" fmla="*/ 2714952 w 2829141"/>
                  <a:gd name="connsiteY2" fmla="*/ 0 h 685122"/>
                  <a:gd name="connsiteX3" fmla="*/ 2829141 w 2829141"/>
                  <a:gd name="connsiteY3" fmla="*/ 114189 h 685122"/>
                  <a:gd name="connsiteX4" fmla="*/ 2829141 w 2829141"/>
                  <a:gd name="connsiteY4" fmla="*/ 570933 h 685122"/>
                  <a:gd name="connsiteX5" fmla="*/ 2714952 w 2829141"/>
                  <a:gd name="connsiteY5" fmla="*/ 685122 h 685122"/>
                  <a:gd name="connsiteX6" fmla="*/ 114189 w 2829141"/>
                  <a:gd name="connsiteY6" fmla="*/ 685122 h 685122"/>
                  <a:gd name="connsiteX7" fmla="*/ 0 w 2829141"/>
                  <a:gd name="connsiteY7" fmla="*/ 570933 h 685122"/>
                  <a:gd name="connsiteX8" fmla="*/ 0 w 2829141"/>
                  <a:gd name="connsiteY8" fmla="*/ 114189 h 6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685122" fill="none" extrusionOk="0">
                    <a:moveTo>
                      <a:pt x="0" y="114189"/>
                    </a:moveTo>
                    <a:cubicBezTo>
                      <a:pt x="9324" y="44266"/>
                      <a:pt x="53645" y="5131"/>
                      <a:pt x="114189" y="0"/>
                    </a:cubicBezTo>
                    <a:cubicBezTo>
                      <a:pt x="419284" y="-106144"/>
                      <a:pt x="1457203" y="-57456"/>
                      <a:pt x="2714952" y="0"/>
                    </a:cubicBezTo>
                    <a:cubicBezTo>
                      <a:pt x="2783565" y="2925"/>
                      <a:pt x="2841611" y="51182"/>
                      <a:pt x="2829141" y="114189"/>
                    </a:cubicBezTo>
                    <a:cubicBezTo>
                      <a:pt x="2808032" y="191990"/>
                      <a:pt x="2814879" y="382405"/>
                      <a:pt x="2829141" y="570933"/>
                    </a:cubicBezTo>
                    <a:cubicBezTo>
                      <a:pt x="2830000" y="635217"/>
                      <a:pt x="2781454" y="674350"/>
                      <a:pt x="2714952" y="685122"/>
                    </a:cubicBezTo>
                    <a:cubicBezTo>
                      <a:pt x="2014615" y="656125"/>
                      <a:pt x="1110524" y="611758"/>
                      <a:pt x="114189" y="685122"/>
                    </a:cubicBezTo>
                    <a:cubicBezTo>
                      <a:pt x="51679" y="684201"/>
                      <a:pt x="2305" y="624532"/>
                      <a:pt x="0" y="570933"/>
                    </a:cubicBezTo>
                    <a:cubicBezTo>
                      <a:pt x="-5863" y="421867"/>
                      <a:pt x="-27662" y="284362"/>
                      <a:pt x="0" y="114189"/>
                    </a:cubicBezTo>
                    <a:close/>
                  </a:path>
                  <a:path w="2829141" h="685122" stroke="0" extrusionOk="0">
                    <a:moveTo>
                      <a:pt x="0" y="114189"/>
                    </a:moveTo>
                    <a:cubicBezTo>
                      <a:pt x="8560" y="48217"/>
                      <a:pt x="50131" y="2487"/>
                      <a:pt x="114189" y="0"/>
                    </a:cubicBezTo>
                    <a:cubicBezTo>
                      <a:pt x="711442" y="-6525"/>
                      <a:pt x="1699385" y="152743"/>
                      <a:pt x="2714952" y="0"/>
                    </a:cubicBezTo>
                    <a:cubicBezTo>
                      <a:pt x="2781045" y="1585"/>
                      <a:pt x="2825581" y="56285"/>
                      <a:pt x="2829141" y="114189"/>
                    </a:cubicBezTo>
                    <a:cubicBezTo>
                      <a:pt x="2848117" y="334701"/>
                      <a:pt x="2846444" y="350510"/>
                      <a:pt x="2829141" y="570933"/>
                    </a:cubicBezTo>
                    <a:cubicBezTo>
                      <a:pt x="2839672" y="633079"/>
                      <a:pt x="2775998" y="687404"/>
                      <a:pt x="2714952" y="685122"/>
                    </a:cubicBezTo>
                    <a:cubicBezTo>
                      <a:pt x="1767542" y="798956"/>
                      <a:pt x="675462" y="684476"/>
                      <a:pt x="114189" y="685122"/>
                    </a:cubicBezTo>
                    <a:cubicBezTo>
                      <a:pt x="55806" y="695287"/>
                      <a:pt x="-1862" y="623573"/>
                      <a:pt x="0" y="570933"/>
                    </a:cubicBezTo>
                    <a:cubicBezTo>
                      <a:pt x="-38393" y="504203"/>
                      <a:pt x="13470" y="194530"/>
                      <a:pt x="0" y="1141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8" name="Hộp Văn bản 307">
                <a:extLst>
                  <a:ext uri="{FF2B5EF4-FFF2-40B4-BE49-F238E27FC236}">
                    <a16:creationId xmlns:a16="http://schemas.microsoft.com/office/drawing/2014/main" id="{CA002B5E-E678-433C-A81E-FBCF6031F3DE}"/>
                  </a:ext>
                </a:extLst>
              </p:cNvPr>
              <p:cNvSpPr txBox="1"/>
              <p:nvPr/>
            </p:nvSpPr>
            <p:spPr>
              <a:xfrm>
                <a:off x="5047867" y="738725"/>
                <a:ext cx="2543510" cy="301567"/>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28" name="Nhóm 27">
              <a:extLst>
                <a:ext uri="{FF2B5EF4-FFF2-40B4-BE49-F238E27FC236}">
                  <a16:creationId xmlns:a16="http://schemas.microsoft.com/office/drawing/2014/main" id="{4C14806D-B33E-6DDC-DDD7-F0F714A4B89B}"/>
                </a:ext>
              </a:extLst>
            </p:cNvPr>
            <p:cNvGrpSpPr/>
            <p:nvPr/>
          </p:nvGrpSpPr>
          <p:grpSpPr>
            <a:xfrm>
              <a:off x="5385611" y="207236"/>
              <a:ext cx="2257892" cy="693149"/>
              <a:chOff x="1961906" y="2045609"/>
              <a:chExt cx="2257892" cy="693149"/>
            </a:xfrm>
          </p:grpSpPr>
          <p:pic>
            <p:nvPicPr>
              <p:cNvPr id="29" name="Hình ảnh 28">
                <a:extLst>
                  <a:ext uri="{FF2B5EF4-FFF2-40B4-BE49-F238E27FC236}">
                    <a16:creationId xmlns:a16="http://schemas.microsoft.com/office/drawing/2014/main" id="{E5A6AE16-34A3-736C-0D24-6D41144F2AA3}"/>
                  </a:ext>
                </a:extLst>
              </p:cNvPr>
              <p:cNvPicPr>
                <a:picLocks noChangeAspect="1"/>
              </p:cNvPicPr>
              <p:nvPr/>
            </p:nvPicPr>
            <p:blipFill rotWithShape="1">
              <a:blip r:embed="rId3"/>
              <a:srcRect l="54488" t="8599" r="19635" b="50000"/>
              <a:stretch/>
            </p:blipFill>
            <p:spPr>
              <a:xfrm>
                <a:off x="3620871" y="2045609"/>
                <a:ext cx="598927" cy="539007"/>
              </a:xfrm>
              <a:prstGeom prst="rect">
                <a:avLst/>
              </a:prstGeom>
            </p:spPr>
          </p:pic>
          <p:sp>
            <p:nvSpPr>
              <p:cNvPr id="30" name="Hộp Văn bản 29">
                <a:extLst>
                  <a:ext uri="{FF2B5EF4-FFF2-40B4-BE49-F238E27FC236}">
                    <a16:creationId xmlns:a16="http://schemas.microsoft.com/office/drawing/2014/main" id="{66F0ABEC-E058-CDD9-D82C-3CE1F40A973D}"/>
                  </a:ext>
                </a:extLst>
              </p:cNvPr>
              <p:cNvSpPr txBox="1"/>
              <p:nvPr/>
            </p:nvSpPr>
            <p:spPr>
              <a:xfrm>
                <a:off x="1961906" y="2361683"/>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Tên</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bài</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đọc</a:t>
                </a:r>
                <a:endParaRPr lang="en-US" sz="2667" b="1" kern="0" dirty="0">
                  <a:solidFill>
                    <a:srgbClr val="85A8CE">
                      <a:lumMod val="50000"/>
                    </a:srgbClr>
                  </a:solidFill>
                  <a:latin typeface="Calibri"/>
                  <a:cs typeface="Arial"/>
                  <a:sym typeface="Arial"/>
                </a:endParaRPr>
              </a:p>
            </p:txBody>
          </p:sp>
        </p:grpSp>
      </p:grpSp>
      <p:grpSp>
        <p:nvGrpSpPr>
          <p:cNvPr id="25" name="Nhóm 24">
            <a:extLst>
              <a:ext uri="{FF2B5EF4-FFF2-40B4-BE49-F238E27FC236}">
                <a16:creationId xmlns:a16="http://schemas.microsoft.com/office/drawing/2014/main" id="{375BB8CC-6327-368D-17B2-40F7223E2336}"/>
              </a:ext>
            </a:extLst>
          </p:cNvPr>
          <p:cNvGrpSpPr/>
          <p:nvPr/>
        </p:nvGrpSpPr>
        <p:grpSpPr>
          <a:xfrm>
            <a:off x="3986880" y="1684629"/>
            <a:ext cx="2581385" cy="2616937"/>
            <a:chOff x="3480192" y="1440089"/>
            <a:chExt cx="1936039" cy="1962703"/>
          </a:xfrm>
        </p:grpSpPr>
        <p:grpSp>
          <p:nvGrpSpPr>
            <p:cNvPr id="41" name="Nhóm 40">
              <a:extLst>
                <a:ext uri="{FF2B5EF4-FFF2-40B4-BE49-F238E27FC236}">
                  <a16:creationId xmlns:a16="http://schemas.microsoft.com/office/drawing/2014/main" id="{7D74846A-5DDA-FA1E-F9CB-99996DAC7511}"/>
                </a:ext>
              </a:extLst>
            </p:cNvPr>
            <p:cNvGrpSpPr/>
            <p:nvPr/>
          </p:nvGrpSpPr>
          <p:grpSpPr>
            <a:xfrm>
              <a:off x="3653724" y="1705680"/>
              <a:ext cx="1762507" cy="1697112"/>
              <a:chOff x="4873337" y="497749"/>
              <a:chExt cx="2829141" cy="588502"/>
            </a:xfrm>
          </p:grpSpPr>
          <p:sp>
            <p:nvSpPr>
              <p:cNvPr id="45" name="Hình chữ nhật: Góc Tròn 44">
                <a:extLst>
                  <a:ext uri="{FF2B5EF4-FFF2-40B4-BE49-F238E27FC236}">
                    <a16:creationId xmlns:a16="http://schemas.microsoft.com/office/drawing/2014/main" id="{7585D9DC-D3D4-0E1C-57D2-1A3EDD08C95E}"/>
                  </a:ext>
                </a:extLst>
              </p:cNvPr>
              <p:cNvSpPr/>
              <p:nvPr/>
            </p:nvSpPr>
            <p:spPr>
              <a:xfrm>
                <a:off x="4873337" y="497749"/>
                <a:ext cx="2829141" cy="588502"/>
              </a:xfrm>
              <a:custGeom>
                <a:avLst/>
                <a:gdLst>
                  <a:gd name="connsiteX0" fmla="*/ 0 w 2829141"/>
                  <a:gd name="connsiteY0" fmla="*/ 98086 h 588502"/>
                  <a:gd name="connsiteX1" fmla="*/ 98086 w 2829141"/>
                  <a:gd name="connsiteY1" fmla="*/ 0 h 588502"/>
                  <a:gd name="connsiteX2" fmla="*/ 2731055 w 2829141"/>
                  <a:gd name="connsiteY2" fmla="*/ 0 h 588502"/>
                  <a:gd name="connsiteX3" fmla="*/ 2829141 w 2829141"/>
                  <a:gd name="connsiteY3" fmla="*/ 98086 h 588502"/>
                  <a:gd name="connsiteX4" fmla="*/ 2829141 w 2829141"/>
                  <a:gd name="connsiteY4" fmla="*/ 490416 h 588502"/>
                  <a:gd name="connsiteX5" fmla="*/ 2731055 w 2829141"/>
                  <a:gd name="connsiteY5" fmla="*/ 588502 h 588502"/>
                  <a:gd name="connsiteX6" fmla="*/ 98086 w 2829141"/>
                  <a:gd name="connsiteY6" fmla="*/ 588502 h 588502"/>
                  <a:gd name="connsiteX7" fmla="*/ 0 w 2829141"/>
                  <a:gd name="connsiteY7" fmla="*/ 490416 h 588502"/>
                  <a:gd name="connsiteX8" fmla="*/ 0 w 2829141"/>
                  <a:gd name="connsiteY8" fmla="*/ 98086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588502" fill="none" extrusionOk="0">
                    <a:moveTo>
                      <a:pt x="0" y="98086"/>
                    </a:moveTo>
                    <a:cubicBezTo>
                      <a:pt x="8162" y="37912"/>
                      <a:pt x="45709" y="3650"/>
                      <a:pt x="98086" y="0"/>
                    </a:cubicBezTo>
                    <a:cubicBezTo>
                      <a:pt x="790544" y="-106144"/>
                      <a:pt x="2425060" y="-57456"/>
                      <a:pt x="2731055" y="0"/>
                    </a:cubicBezTo>
                    <a:cubicBezTo>
                      <a:pt x="2789574" y="2293"/>
                      <a:pt x="2833739" y="43936"/>
                      <a:pt x="2829141" y="98086"/>
                    </a:cubicBezTo>
                    <a:cubicBezTo>
                      <a:pt x="2854989" y="240519"/>
                      <a:pt x="2827870" y="326283"/>
                      <a:pt x="2829141" y="490416"/>
                    </a:cubicBezTo>
                    <a:cubicBezTo>
                      <a:pt x="2833600" y="550912"/>
                      <a:pt x="2786262" y="585255"/>
                      <a:pt x="2731055" y="588502"/>
                    </a:cubicBezTo>
                    <a:cubicBezTo>
                      <a:pt x="2299100" y="559505"/>
                      <a:pt x="1177056" y="515138"/>
                      <a:pt x="98086" y="588502"/>
                    </a:cubicBezTo>
                    <a:cubicBezTo>
                      <a:pt x="46640" y="583977"/>
                      <a:pt x="868" y="541023"/>
                      <a:pt x="0" y="490416"/>
                    </a:cubicBezTo>
                    <a:cubicBezTo>
                      <a:pt x="6546" y="382957"/>
                      <a:pt x="34187" y="264563"/>
                      <a:pt x="0" y="98086"/>
                    </a:cubicBezTo>
                    <a:close/>
                  </a:path>
                  <a:path w="2829141" h="588502" stroke="0" extrusionOk="0">
                    <a:moveTo>
                      <a:pt x="0" y="98086"/>
                    </a:moveTo>
                    <a:cubicBezTo>
                      <a:pt x="7328" y="41427"/>
                      <a:pt x="42635" y="3205"/>
                      <a:pt x="98086" y="0"/>
                    </a:cubicBezTo>
                    <a:cubicBezTo>
                      <a:pt x="583876" y="-6525"/>
                      <a:pt x="2384668" y="152743"/>
                      <a:pt x="2731055" y="0"/>
                    </a:cubicBezTo>
                    <a:cubicBezTo>
                      <a:pt x="2786231" y="526"/>
                      <a:pt x="2825444" y="49275"/>
                      <a:pt x="2829141" y="98086"/>
                    </a:cubicBezTo>
                    <a:cubicBezTo>
                      <a:pt x="2824575" y="179745"/>
                      <a:pt x="2813743" y="309852"/>
                      <a:pt x="2829141" y="490416"/>
                    </a:cubicBezTo>
                    <a:cubicBezTo>
                      <a:pt x="2832899" y="544259"/>
                      <a:pt x="2783595" y="590346"/>
                      <a:pt x="2731055" y="588502"/>
                    </a:cubicBezTo>
                    <a:cubicBezTo>
                      <a:pt x="2319599" y="702336"/>
                      <a:pt x="739875" y="587856"/>
                      <a:pt x="98086" y="588502"/>
                    </a:cubicBezTo>
                    <a:cubicBezTo>
                      <a:pt x="44572" y="589929"/>
                      <a:pt x="-1128" y="538269"/>
                      <a:pt x="0" y="490416"/>
                    </a:cubicBezTo>
                    <a:cubicBezTo>
                      <a:pt x="12513" y="335681"/>
                      <a:pt x="31396" y="276602"/>
                      <a:pt x="0" y="9808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6" name="Hộp Văn bản 45">
                <a:extLst>
                  <a:ext uri="{FF2B5EF4-FFF2-40B4-BE49-F238E27FC236}">
                    <a16:creationId xmlns:a16="http://schemas.microsoft.com/office/drawing/2014/main" id="{908148F8-01CB-7D42-3800-8C8042A76008}"/>
                  </a:ext>
                </a:extLst>
              </p:cNvPr>
              <p:cNvSpPr txBox="1"/>
              <p:nvPr/>
            </p:nvSpPr>
            <p:spPr>
              <a:xfrm>
                <a:off x="5067594" y="644188"/>
                <a:ext cx="2543510" cy="397640"/>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grpSp>
          <p:nvGrpSpPr>
            <p:cNvPr id="42" name="Nhóm 41">
              <a:extLst>
                <a:ext uri="{FF2B5EF4-FFF2-40B4-BE49-F238E27FC236}">
                  <a16:creationId xmlns:a16="http://schemas.microsoft.com/office/drawing/2014/main"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id="{F769DB13-7BF7-15BC-7E34-978E473F15FF}"/>
                  </a:ext>
                </a:extLst>
              </p:cNvPr>
              <p:cNvSpPr txBox="1"/>
              <p:nvPr/>
            </p:nvSpPr>
            <p:spPr>
              <a:xfrm>
                <a:off x="1382039" y="2391547"/>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Tác</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giả</a:t>
                </a:r>
                <a:endParaRPr lang="en-US" sz="2667" b="1" kern="0" dirty="0">
                  <a:solidFill>
                    <a:srgbClr val="85A8CE">
                      <a:lumMod val="50000"/>
                    </a:srgbClr>
                  </a:solidFill>
                  <a:latin typeface="Calibri"/>
                  <a:cs typeface="Arial"/>
                  <a:sym typeface="Arial"/>
                </a:endParaRPr>
              </a:p>
            </p:txBody>
          </p:sp>
        </p:grpSp>
      </p:grpSp>
      <p:pic>
        <p:nvPicPr>
          <p:cNvPr id="3" name="Picture 2">
            <a:extLst>
              <a:ext uri="{FF2B5EF4-FFF2-40B4-BE49-F238E27FC236}">
                <a16:creationId xmlns:a16="http://schemas.microsoft.com/office/drawing/2014/main" id="{CE9DB744-A665-4B0B-9646-2126E2803FC4}"/>
              </a:ext>
            </a:extLst>
          </p:cNvPr>
          <p:cNvPicPr>
            <a:picLocks noChangeAspect="1"/>
          </p:cNvPicPr>
          <p:nvPr/>
        </p:nvPicPr>
        <p:blipFill>
          <a:blip r:embed="rId4"/>
          <a:stretch>
            <a:fillRect/>
          </a:stretch>
        </p:blipFill>
        <p:spPr>
          <a:xfrm>
            <a:off x="1339739" y="454485"/>
            <a:ext cx="5492972" cy="1091279"/>
          </a:xfrm>
          <a:prstGeom prst="rect">
            <a:avLst/>
          </a:prstGeom>
        </p:spPr>
      </p:pic>
      <p:grpSp>
        <p:nvGrpSpPr>
          <p:cNvPr id="47" name="Nhóm 8">
            <a:extLst>
              <a:ext uri="{FF2B5EF4-FFF2-40B4-BE49-F238E27FC236}">
                <a16:creationId xmlns:a16="http://schemas.microsoft.com/office/drawing/2014/main" id="{A6887ABC-B184-44A3-8B56-A74190E716C6}"/>
              </a:ext>
            </a:extLst>
          </p:cNvPr>
          <p:cNvGrpSpPr/>
          <p:nvPr/>
        </p:nvGrpSpPr>
        <p:grpSpPr>
          <a:xfrm>
            <a:off x="6377962" y="4290195"/>
            <a:ext cx="4671038" cy="2256507"/>
            <a:chOff x="890921" y="3271932"/>
            <a:chExt cx="5265951" cy="1692380"/>
          </a:xfrm>
        </p:grpSpPr>
        <p:grpSp>
          <p:nvGrpSpPr>
            <p:cNvPr id="48" name="Nhóm 1">
              <a:extLst>
                <a:ext uri="{FF2B5EF4-FFF2-40B4-BE49-F238E27FC236}">
                  <a16:creationId xmlns:a16="http://schemas.microsoft.com/office/drawing/2014/main" id="{694847DF-325F-4868-B879-C1BB92044B0F}"/>
                </a:ext>
              </a:extLst>
            </p:cNvPr>
            <p:cNvGrpSpPr/>
            <p:nvPr/>
          </p:nvGrpSpPr>
          <p:grpSpPr>
            <a:xfrm>
              <a:off x="1053149" y="3562150"/>
              <a:ext cx="5103723" cy="1402162"/>
              <a:chOff x="1053149" y="3541706"/>
              <a:chExt cx="7152115" cy="1424238"/>
            </a:xfrm>
          </p:grpSpPr>
          <p:sp>
            <p:nvSpPr>
              <p:cNvPr id="52" name="Hình chữ nhật: Góc Tròn 301">
                <a:extLst>
                  <a:ext uri="{FF2B5EF4-FFF2-40B4-BE49-F238E27FC236}">
                    <a16:creationId xmlns:a16="http://schemas.microsoft.com/office/drawing/2014/main" id="{65B6F3CB-BD12-4FC9-9579-9C53EDA8C31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3" name="Hộp Văn bản 305">
                <a:extLst>
                  <a:ext uri="{FF2B5EF4-FFF2-40B4-BE49-F238E27FC236}">
                    <a16:creationId xmlns:a16="http://schemas.microsoft.com/office/drawing/2014/main" id="{2BE66435-0748-4415-AE41-236A09F0E16D}"/>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49" name="Nhóm 15">
              <a:extLst>
                <a:ext uri="{FF2B5EF4-FFF2-40B4-BE49-F238E27FC236}">
                  <a16:creationId xmlns:a16="http://schemas.microsoft.com/office/drawing/2014/main" id="{8BE7E34F-2D84-4D46-A95B-379E77C4E35B}"/>
                </a:ext>
              </a:extLst>
            </p:cNvPr>
            <p:cNvGrpSpPr/>
            <p:nvPr/>
          </p:nvGrpSpPr>
          <p:grpSpPr>
            <a:xfrm>
              <a:off x="890921" y="3271932"/>
              <a:ext cx="5039408" cy="701211"/>
              <a:chOff x="1380849" y="2265695"/>
              <a:chExt cx="5039408" cy="701211"/>
            </a:xfrm>
          </p:grpSpPr>
          <p:pic>
            <p:nvPicPr>
              <p:cNvPr id="50" name="Hình ảnh 16">
                <a:extLst>
                  <a:ext uri="{FF2B5EF4-FFF2-40B4-BE49-F238E27FC236}">
                    <a16:creationId xmlns:a16="http://schemas.microsoft.com/office/drawing/2014/main" id="{1874F12E-C63C-4D76-A9FB-FD2BDCB8AAD2}"/>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51" name="Hộp Văn bản 17">
                <a:extLst>
                  <a:ext uri="{FF2B5EF4-FFF2-40B4-BE49-F238E27FC236}">
                    <a16:creationId xmlns:a16="http://schemas.microsoft.com/office/drawing/2014/main" id="{3F63E992-9B1D-4C59-B31D-48C38F7644BE}"/>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err="1">
                    <a:solidFill>
                      <a:srgbClr val="85A8CE">
                        <a:lumMod val="50000"/>
                      </a:srgbClr>
                    </a:solidFill>
                    <a:latin typeface="Calibri"/>
                    <a:cs typeface="Arial"/>
                    <a:sym typeface="Arial"/>
                  </a:rPr>
                  <a:t>Vẽ</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trong</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bài</a:t>
                </a:r>
                <a:endParaRPr lang="en-US" sz="2000" b="1" kern="0" dirty="0">
                  <a:solidFill>
                    <a:srgbClr val="85A8CE">
                      <a:lumMod val="50000"/>
                    </a:srgbClr>
                  </a:solidFill>
                  <a:latin typeface="Calibri"/>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E4B150D-EC67-487C-9BC8-902421585C29}"/>
              </a:ext>
            </a:extLst>
          </p:cNvPr>
          <p:cNvGraphicFramePr>
            <a:graphicFrameLocks noGrp="1"/>
          </p:cNvGraphicFramePr>
          <p:nvPr>
            <p:extLst>
              <p:ext uri="{D42A27DB-BD31-4B8C-83A1-F6EECF244321}">
                <p14:modId xmlns:p14="http://schemas.microsoft.com/office/powerpoint/2010/main" val="580065015"/>
              </p:ext>
            </p:extLst>
          </p:nvPr>
        </p:nvGraphicFramePr>
        <p:xfrm>
          <a:off x="1314449" y="1114426"/>
          <a:ext cx="9648825" cy="4389120"/>
        </p:xfrm>
        <a:graphic>
          <a:graphicData uri="http://schemas.openxmlformats.org/drawingml/2006/table">
            <a:tbl>
              <a:tblPr/>
              <a:tblGrid>
                <a:gridCol w="3822854">
                  <a:extLst>
                    <a:ext uri="{9D8B030D-6E8A-4147-A177-3AD203B41FA5}">
                      <a16:colId xmlns:a16="http://schemas.microsoft.com/office/drawing/2014/main" val="1197025722"/>
                    </a:ext>
                  </a:extLst>
                </a:gridCol>
                <a:gridCol w="5825971">
                  <a:extLst>
                    <a:ext uri="{9D8B030D-6E8A-4147-A177-3AD203B41FA5}">
                      <a16:colId xmlns:a16="http://schemas.microsoft.com/office/drawing/2014/main" val="4020107351"/>
                    </a:ext>
                  </a:extLst>
                </a:gridCol>
              </a:tblGrid>
              <a:tr h="442222">
                <a:tc gridSpan="2">
                  <a:txBody>
                    <a:bodyPr/>
                    <a:lstStyle/>
                    <a:p>
                      <a:pPr algn="ctr">
                        <a:spcAft>
                          <a:spcPts val="0"/>
                        </a:spcAft>
                      </a:pPr>
                      <a:r>
                        <a:rPr lang="en-US" sz="3200" b="1" dirty="0">
                          <a:solidFill>
                            <a:srgbClr val="FF0000"/>
                          </a:solidFill>
                          <a:effectLst/>
                          <a:latin typeface="+mn-lt"/>
                        </a:rPr>
                        <a:t>PHIẾU ĐỌC SÁCH</a:t>
                      </a:r>
                      <a:endParaRPr lang="en-US" sz="3200" dirty="0">
                        <a:solidFill>
                          <a:srgbClr val="FF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97902009"/>
                  </a:ext>
                </a:extLst>
              </a:tr>
              <a:tr h="1326663">
                <a:tc>
                  <a:txBody>
                    <a:bodyPr/>
                    <a:lstStyle/>
                    <a:p>
                      <a:pPr algn="just">
                        <a:spcAft>
                          <a:spcPts val="0"/>
                        </a:spcAft>
                      </a:pPr>
                      <a:r>
                        <a:rPr lang="en-US" sz="3200" dirty="0" err="1">
                          <a:effectLst/>
                          <a:latin typeface="+mn-lt"/>
                        </a:rPr>
                        <a:t>Tên</a:t>
                      </a:r>
                      <a:r>
                        <a:rPr lang="en-US" sz="3200" dirty="0">
                          <a:effectLst/>
                          <a:latin typeface="+mn-lt"/>
                        </a:rPr>
                        <a:t> </a:t>
                      </a:r>
                      <a:r>
                        <a:rPr lang="en-US" sz="3200" dirty="0" err="1">
                          <a:effectLst/>
                          <a:latin typeface="+mn-lt"/>
                        </a:rPr>
                        <a:t>bài</a:t>
                      </a:r>
                      <a:r>
                        <a:rPr lang="en-US" sz="3200" dirty="0">
                          <a:effectLst/>
                          <a:latin typeface="+mn-lt"/>
                        </a:rPr>
                        <a:t>: Tre </a:t>
                      </a:r>
                      <a:r>
                        <a:rPr lang="en-US" sz="3200" dirty="0" err="1">
                          <a:effectLst/>
                          <a:latin typeface="+mn-lt"/>
                        </a:rPr>
                        <a:t>Việt</a:t>
                      </a:r>
                      <a:r>
                        <a:rPr lang="en-US" sz="3200" dirty="0">
                          <a:effectLst/>
                          <a:latin typeface="+mn-lt"/>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Những</a:t>
                      </a:r>
                      <a:r>
                        <a:rPr lang="en-US" sz="3200" dirty="0">
                          <a:effectLst/>
                          <a:latin typeface="+mn-lt"/>
                        </a:rPr>
                        <a:t> </a:t>
                      </a:r>
                      <a:r>
                        <a:rPr lang="en-US" sz="3200" dirty="0" err="1">
                          <a:effectLst/>
                          <a:latin typeface="+mn-lt"/>
                        </a:rPr>
                        <a:t>thông</a:t>
                      </a:r>
                      <a:r>
                        <a:rPr lang="en-US" sz="3200" dirty="0">
                          <a:effectLst/>
                          <a:latin typeface="+mn-lt"/>
                        </a:rPr>
                        <a:t> tin </a:t>
                      </a:r>
                      <a:r>
                        <a:rPr lang="en-US" sz="3200" dirty="0" err="1">
                          <a:effectLst/>
                          <a:latin typeface="+mn-lt"/>
                        </a:rPr>
                        <a:t>về</a:t>
                      </a:r>
                      <a:r>
                        <a:rPr lang="en-US" sz="3200" dirty="0">
                          <a:effectLst/>
                          <a:latin typeface="+mn-lt"/>
                        </a:rPr>
                        <a:t> </a:t>
                      </a:r>
                      <a:r>
                        <a:rPr lang="en-US" sz="3200" dirty="0" err="1">
                          <a:effectLst/>
                          <a:latin typeface="+mn-lt"/>
                        </a:rPr>
                        <a:t>cây</a:t>
                      </a:r>
                      <a:r>
                        <a:rPr lang="en-US" sz="3200" dirty="0">
                          <a:effectLst/>
                          <a:latin typeface="+mn-lt"/>
                        </a:rPr>
                        <a:t>: </a:t>
                      </a:r>
                      <a:r>
                        <a:rPr lang="en-US" sz="3200" dirty="0" err="1">
                          <a:effectLst/>
                          <a:latin typeface="+mn-lt"/>
                        </a:rPr>
                        <a:t>thân</a:t>
                      </a:r>
                      <a:r>
                        <a:rPr lang="en-US" sz="3200" dirty="0">
                          <a:effectLst/>
                          <a:latin typeface="+mn-lt"/>
                        </a:rPr>
                        <a:t> </a:t>
                      </a:r>
                      <a:r>
                        <a:rPr lang="en-US" sz="3200" dirty="0" err="1">
                          <a:effectLst/>
                          <a:latin typeface="+mn-lt"/>
                        </a:rPr>
                        <a:t>gầy</a:t>
                      </a:r>
                      <a:r>
                        <a:rPr lang="en-US" sz="3200" dirty="0">
                          <a:effectLst/>
                          <a:latin typeface="+mn-lt"/>
                        </a:rPr>
                        <a:t> </a:t>
                      </a:r>
                      <a:r>
                        <a:rPr lang="en-US" sz="3200" dirty="0" err="1">
                          <a:effectLst/>
                          <a:latin typeface="+mn-lt"/>
                        </a:rPr>
                        <a:t>guộc</a:t>
                      </a:r>
                      <a:r>
                        <a:rPr lang="en-US" sz="3200" dirty="0">
                          <a:effectLst/>
                          <a:latin typeface="+mn-lt"/>
                        </a:rPr>
                        <a:t>, </a:t>
                      </a:r>
                      <a:r>
                        <a:rPr lang="en-US" sz="3200" dirty="0" err="1">
                          <a:effectLst/>
                          <a:latin typeface="+mn-lt"/>
                        </a:rPr>
                        <a:t>lá</a:t>
                      </a:r>
                      <a:r>
                        <a:rPr lang="en-US" sz="3200" dirty="0">
                          <a:effectLst/>
                          <a:latin typeface="+mn-lt"/>
                        </a:rPr>
                        <a:t> </a:t>
                      </a:r>
                      <a:r>
                        <a:rPr lang="en-US" sz="3200" dirty="0" err="1">
                          <a:effectLst/>
                          <a:latin typeface="+mn-lt"/>
                        </a:rPr>
                        <a:t>mong</a:t>
                      </a:r>
                      <a:r>
                        <a:rPr lang="en-US" sz="3200" dirty="0">
                          <a:effectLst/>
                          <a:latin typeface="+mn-lt"/>
                        </a:rPr>
                        <a:t> </a:t>
                      </a:r>
                      <a:r>
                        <a:rPr lang="en-US" sz="3200" dirty="0" err="1">
                          <a:effectLst/>
                          <a:latin typeface="+mn-lt"/>
                        </a:rPr>
                        <a:t>manh</a:t>
                      </a:r>
                      <a:r>
                        <a:rPr lang="en-US" sz="3200" dirty="0">
                          <a:effectLst/>
                          <a:latin typeface="+mn-lt"/>
                        </a:rPr>
                        <a:t>, </a:t>
                      </a:r>
                      <a:r>
                        <a:rPr lang="en-US" sz="3200" dirty="0" err="1">
                          <a:effectLst/>
                          <a:latin typeface="+mn-lt"/>
                        </a:rPr>
                        <a:t>rễ</a:t>
                      </a:r>
                      <a:r>
                        <a:rPr lang="en-US" sz="3200" dirty="0">
                          <a:effectLst/>
                          <a:latin typeface="+mn-lt"/>
                        </a:rPr>
                        <a:t> </a:t>
                      </a:r>
                      <a:r>
                        <a:rPr lang="en-US" sz="3200" dirty="0" err="1">
                          <a:effectLst/>
                          <a:latin typeface="+mn-lt"/>
                        </a:rPr>
                        <a:t>chắc</a:t>
                      </a:r>
                      <a:r>
                        <a:rPr lang="en-US" sz="3200" dirty="0">
                          <a:effectLst/>
                          <a:latin typeface="+mn-lt"/>
                        </a:rPr>
                        <a:t>, </a:t>
                      </a:r>
                      <a:r>
                        <a:rPr lang="en-US" sz="3200" dirty="0" err="1">
                          <a:effectLst/>
                          <a:latin typeface="+mn-lt"/>
                        </a:rPr>
                        <a:t>tre</a:t>
                      </a:r>
                      <a:r>
                        <a:rPr lang="en-US" sz="3200" dirty="0">
                          <a:effectLst/>
                          <a:latin typeface="+mn-lt"/>
                        </a:rPr>
                        <a:t> </a:t>
                      </a:r>
                      <a:r>
                        <a:rPr lang="en-US" sz="3200" dirty="0" err="1">
                          <a:effectLst/>
                          <a:latin typeface="+mn-lt"/>
                        </a:rPr>
                        <a:t>mọc</a:t>
                      </a:r>
                      <a:r>
                        <a:rPr lang="en-US" sz="3200" dirty="0">
                          <a:effectLst/>
                          <a:latin typeface="+mn-lt"/>
                        </a:rPr>
                        <a:t> </a:t>
                      </a:r>
                      <a:r>
                        <a:rPr lang="en-US" sz="3200" dirty="0" err="1">
                          <a:effectLst/>
                          <a:latin typeface="+mn-lt"/>
                        </a:rPr>
                        <a:t>thành</a:t>
                      </a:r>
                      <a:r>
                        <a:rPr lang="en-US" sz="3200" dirty="0">
                          <a:effectLst/>
                          <a:latin typeface="+mn-lt"/>
                        </a:rPr>
                        <a:t> </a:t>
                      </a:r>
                      <a:r>
                        <a:rPr lang="en-US" sz="3200" dirty="0" err="1">
                          <a:effectLst/>
                          <a:latin typeface="+mn-lt"/>
                        </a:rPr>
                        <a:t>lũy</a:t>
                      </a:r>
                      <a:r>
                        <a:rPr lang="en-US" sz="3200" dirty="0">
                          <a:effectLst/>
                          <a:latin typeface="+mn-l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444327"/>
                  </a:ext>
                </a:extLst>
              </a:tr>
              <a:tr h="1768883">
                <a:tc>
                  <a:txBody>
                    <a:bodyPr/>
                    <a:lstStyle/>
                    <a:p>
                      <a:pPr algn="just">
                        <a:spcAft>
                          <a:spcPts val="0"/>
                        </a:spcAft>
                      </a:pPr>
                      <a:r>
                        <a:rPr lang="en-US" sz="3200">
                          <a:effectLst/>
                          <a:latin typeface="+mn-lt"/>
                        </a:rPr>
                        <a:t>Tên tác giả: Nguyễn Duy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3200" dirty="0">
                          <a:effectLst/>
                          <a:latin typeface="+mn-lt"/>
                        </a:rPr>
                        <a:t>Những điều thú vị trong bài đọc: cây tre tuy gầy guộc, mỏng manh, sống ở vùng đất cằn cỗi nhưng vẫn luôn kiên cường, bất khuất.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566640"/>
                  </a:ext>
                </a:extLst>
              </a:tr>
              <a:tr h="442222">
                <a:tc>
                  <a:txBody>
                    <a:bodyPr/>
                    <a:lstStyle/>
                    <a:p>
                      <a:pPr algn="just">
                        <a:spcAft>
                          <a:spcPts val="0"/>
                        </a:spcAft>
                      </a:pPr>
                      <a:r>
                        <a:rPr lang="en-US" sz="3200">
                          <a:effectLst/>
                          <a:latin typeface="+mn-lt"/>
                        </a:rPr>
                        <a:t>Tên cây: cây 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Mức</a:t>
                      </a:r>
                      <a:r>
                        <a:rPr lang="en-US" sz="3200" dirty="0">
                          <a:effectLst/>
                          <a:latin typeface="+mn-lt"/>
                        </a:rPr>
                        <a:t> </a:t>
                      </a:r>
                      <a:r>
                        <a:rPr lang="en-US" sz="3200" dirty="0" err="1">
                          <a:effectLst/>
                          <a:latin typeface="+mn-lt"/>
                        </a:rPr>
                        <a:t>độ</a:t>
                      </a:r>
                      <a:r>
                        <a:rPr lang="en-US" sz="3200" dirty="0">
                          <a:effectLst/>
                          <a:latin typeface="+mn-lt"/>
                        </a:rPr>
                        <a:t> </a:t>
                      </a:r>
                      <a:r>
                        <a:rPr lang="en-US" sz="3200" dirty="0" err="1">
                          <a:effectLst/>
                          <a:latin typeface="+mn-lt"/>
                        </a:rPr>
                        <a:t>yêu</a:t>
                      </a:r>
                      <a:r>
                        <a:rPr lang="en-US" sz="3200" dirty="0">
                          <a:effectLst/>
                          <a:latin typeface="+mn-lt"/>
                        </a:rPr>
                        <a:t> </a:t>
                      </a:r>
                      <a:r>
                        <a:rPr lang="en-US" sz="3200" dirty="0" err="1">
                          <a:effectLst/>
                          <a:latin typeface="+mn-lt"/>
                        </a:rPr>
                        <a:t>thích</a:t>
                      </a:r>
                      <a:r>
                        <a:rPr lang="en-US" sz="3200" dirty="0">
                          <a:effectLst/>
                          <a:latin typeface="+mn-lt"/>
                        </a:rPr>
                        <a:t>: 5 </a:t>
                      </a:r>
                      <a:r>
                        <a:rPr lang="en-US" sz="3200" dirty="0" err="1">
                          <a:effectLst/>
                          <a:latin typeface="+mn-lt"/>
                        </a:rPr>
                        <a:t>sao</a:t>
                      </a:r>
                      <a:endParaRPr lang="en-US" sz="32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715106"/>
                  </a:ext>
                </a:extLst>
              </a:tr>
            </a:tbl>
          </a:graphicData>
        </a:graphic>
      </p:graphicFrame>
    </p:spTree>
    <p:extLst>
      <p:ext uri="{BB962C8B-B14F-4D97-AF65-F5344CB8AC3E}">
        <p14:creationId xmlns:p14="http://schemas.microsoft.com/office/powerpoint/2010/main" val="3775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1089144" y="2771775"/>
            <a:ext cx="5082264" cy="3658540"/>
          </a:xfrm>
          <a:prstGeom prst="rect">
            <a:avLst/>
          </a:prstGeom>
        </p:spPr>
      </p:pic>
      <p:sp>
        <p:nvSpPr>
          <p:cNvPr id="22" name="Hình chữ nhật: Góc Tròn 21">
            <a:extLst>
              <a:ext uri="{FF2B5EF4-FFF2-40B4-BE49-F238E27FC236}">
                <a16:creationId xmlns:a16="http://schemas.microsoft.com/office/drawing/2014/main" id="{2AD3D5B9-5AEF-4D10-3785-9323BA5DBCCB}"/>
              </a:ext>
            </a:extLst>
          </p:cNvPr>
          <p:cNvSpPr/>
          <p:nvPr/>
        </p:nvSpPr>
        <p:spPr>
          <a:xfrm>
            <a:off x="4238626" y="608175"/>
            <a:ext cx="6739542" cy="3216060"/>
          </a:xfrm>
          <a:custGeom>
            <a:avLst/>
            <a:gdLst>
              <a:gd name="connsiteX0" fmla="*/ 0 w 6739542"/>
              <a:gd name="connsiteY0" fmla="*/ 536021 h 3216060"/>
              <a:gd name="connsiteX1" fmla="*/ 536021 w 6739542"/>
              <a:gd name="connsiteY1" fmla="*/ 0 h 3216060"/>
              <a:gd name="connsiteX2" fmla="*/ 6203521 w 6739542"/>
              <a:gd name="connsiteY2" fmla="*/ 0 h 3216060"/>
              <a:gd name="connsiteX3" fmla="*/ 6739542 w 6739542"/>
              <a:gd name="connsiteY3" fmla="*/ 536021 h 3216060"/>
              <a:gd name="connsiteX4" fmla="*/ 6739542 w 6739542"/>
              <a:gd name="connsiteY4" fmla="*/ 2680039 h 3216060"/>
              <a:gd name="connsiteX5" fmla="*/ 6203521 w 6739542"/>
              <a:gd name="connsiteY5" fmla="*/ 3216060 h 3216060"/>
              <a:gd name="connsiteX6" fmla="*/ 536021 w 6739542"/>
              <a:gd name="connsiteY6" fmla="*/ 3216060 h 3216060"/>
              <a:gd name="connsiteX7" fmla="*/ 0 w 6739542"/>
              <a:gd name="connsiteY7" fmla="*/ 2680039 h 3216060"/>
              <a:gd name="connsiteX8" fmla="*/ 0 w 6739542"/>
              <a:gd name="connsiteY8" fmla="*/ 536021 h 32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3216060" fill="none" extrusionOk="0">
                <a:moveTo>
                  <a:pt x="0" y="536021"/>
                </a:moveTo>
                <a:cubicBezTo>
                  <a:pt x="14726" y="229154"/>
                  <a:pt x="261627" y="44040"/>
                  <a:pt x="536021" y="0"/>
                </a:cubicBezTo>
                <a:cubicBezTo>
                  <a:pt x="1355598" y="-106144"/>
                  <a:pt x="3507292" y="-57456"/>
                  <a:pt x="6203521" y="0"/>
                </a:cubicBezTo>
                <a:cubicBezTo>
                  <a:pt x="6523103" y="12415"/>
                  <a:pt x="6759613" y="240079"/>
                  <a:pt x="6739542" y="536021"/>
                </a:cubicBezTo>
                <a:cubicBezTo>
                  <a:pt x="6594986" y="1187906"/>
                  <a:pt x="6630861" y="1841680"/>
                  <a:pt x="6739542" y="2680039"/>
                </a:cubicBezTo>
                <a:cubicBezTo>
                  <a:pt x="6772732" y="3023156"/>
                  <a:pt x="6506671" y="3193766"/>
                  <a:pt x="6203521" y="3216060"/>
                </a:cubicBezTo>
                <a:cubicBezTo>
                  <a:pt x="5561246" y="3187063"/>
                  <a:pt x="2589238" y="3142696"/>
                  <a:pt x="536021" y="3216060"/>
                </a:cubicBezTo>
                <a:cubicBezTo>
                  <a:pt x="245979" y="3206107"/>
                  <a:pt x="9257" y="2938055"/>
                  <a:pt x="0" y="2680039"/>
                </a:cubicBezTo>
                <a:cubicBezTo>
                  <a:pt x="-124905" y="1679811"/>
                  <a:pt x="-168306" y="1442435"/>
                  <a:pt x="0" y="536021"/>
                </a:cubicBezTo>
                <a:close/>
              </a:path>
              <a:path w="6739542" h="3216060" stroke="0" extrusionOk="0">
                <a:moveTo>
                  <a:pt x="0" y="536021"/>
                </a:moveTo>
                <a:cubicBezTo>
                  <a:pt x="40677" y="226173"/>
                  <a:pt x="226104" y="34764"/>
                  <a:pt x="536021" y="0"/>
                </a:cubicBezTo>
                <a:cubicBezTo>
                  <a:pt x="2514564" y="-6525"/>
                  <a:pt x="4486110" y="152743"/>
                  <a:pt x="6203521" y="0"/>
                </a:cubicBezTo>
                <a:cubicBezTo>
                  <a:pt x="6535929" y="19037"/>
                  <a:pt x="6719898" y="268465"/>
                  <a:pt x="6739542" y="536021"/>
                </a:cubicBezTo>
                <a:cubicBezTo>
                  <a:pt x="6727520" y="1593977"/>
                  <a:pt x="6818721" y="2300715"/>
                  <a:pt x="6739542" y="2680039"/>
                </a:cubicBezTo>
                <a:cubicBezTo>
                  <a:pt x="6781026" y="2972453"/>
                  <a:pt x="6474973" y="3243847"/>
                  <a:pt x="6203521" y="3216060"/>
                </a:cubicBezTo>
                <a:cubicBezTo>
                  <a:pt x="5426800" y="3329894"/>
                  <a:pt x="1963134" y="3215414"/>
                  <a:pt x="536021" y="3216060"/>
                </a:cubicBezTo>
                <a:cubicBezTo>
                  <a:pt x="246616" y="3230455"/>
                  <a:pt x="-3135" y="2958518"/>
                  <a:pt x="0" y="2680039"/>
                </a:cubicBezTo>
                <a:cubicBezTo>
                  <a:pt x="-119259" y="1896834"/>
                  <a:pt x="-86911" y="1133089"/>
                  <a:pt x="0" y="536021"/>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TextBox 4">
            <a:extLst>
              <a:ext uri="{FF2B5EF4-FFF2-40B4-BE49-F238E27FC236}">
                <a16:creationId xmlns:a16="http://schemas.microsoft.com/office/drawing/2014/main" id="{B23621EC-06BB-40A7-A51E-D167BFB9E007}"/>
              </a:ext>
            </a:extLst>
          </p:cNvPr>
          <p:cNvSpPr txBox="1"/>
          <p:nvPr/>
        </p:nvSpPr>
        <p:spPr>
          <a:xfrm>
            <a:off x="4648200" y="1171575"/>
            <a:ext cx="6096000" cy="2308324"/>
          </a:xfrm>
          <a:prstGeom prst="rect">
            <a:avLst/>
          </a:prstGeom>
          <a:noFill/>
        </p:spPr>
        <p:txBody>
          <a:bodyPr wrap="square" rtlCol="0">
            <a:spAutoFit/>
          </a:bodyPr>
          <a:lstStyle/>
          <a:p>
            <a:pPr algn="just"/>
            <a:r>
              <a:rPr lang="nl-NL" sz="3600" b="1" dirty="0">
                <a:effectLst/>
                <a:ea typeface="Times New Roman" panose="02020603050405020304" pitchFamily="18" charset="0"/>
              </a:rPr>
              <a:t>Chia sẻ với các bạn thông tin thú vị về thế giới thiên nhiên trong bài đã đọc hoặc bức tranh em vẽ.</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
            <a:extLst>
              <a:ext uri="{FF2B5EF4-FFF2-40B4-BE49-F238E27FC236}">
                <a16:creationId xmlns:a16="http://schemas.microsoft.com/office/drawing/2014/main" id="{F8DB4BD1-A376-444D-862B-4439C3ABD7C8}"/>
              </a:ext>
            </a:extLst>
          </p:cNvPr>
          <p:cNvGrpSpPr/>
          <p:nvPr/>
        </p:nvGrpSpPr>
        <p:grpSpPr>
          <a:xfrm>
            <a:off x="941421" y="337458"/>
            <a:ext cx="6259479" cy="1571937"/>
            <a:chOff x="1075630" y="1416045"/>
            <a:chExt cx="6259479" cy="1571937"/>
          </a:xfrm>
        </p:grpSpPr>
        <p:grpSp>
          <p:nvGrpSpPr>
            <p:cNvPr id="4" name="Nhóm 25">
              <a:extLst>
                <a:ext uri="{FF2B5EF4-FFF2-40B4-BE49-F238E27FC236}">
                  <a16:creationId xmlns:a16="http://schemas.microsoft.com/office/drawing/2014/main" id="{2C76082A-C828-4962-856A-6A0EDDA1AB51}"/>
                </a:ext>
              </a:extLst>
            </p:cNvPr>
            <p:cNvGrpSpPr/>
            <p:nvPr/>
          </p:nvGrpSpPr>
          <p:grpSpPr>
            <a:xfrm>
              <a:off x="1075630" y="1416045"/>
              <a:ext cx="6211854" cy="1338002"/>
              <a:chOff x="1168334" y="1069640"/>
              <a:chExt cx="6211854" cy="1338002"/>
            </a:xfrm>
          </p:grpSpPr>
          <p:sp>
            <p:nvSpPr>
              <p:cNvPr id="6" name="Hình chữ nhật: Góc Tròn 30">
                <a:extLst>
                  <a:ext uri="{FF2B5EF4-FFF2-40B4-BE49-F238E27FC236}">
                    <a16:creationId xmlns:a16="http://schemas.microsoft.com/office/drawing/2014/main" id="{C6DA6EC4-18FA-4938-ACC8-4B31DFBE8F2C}"/>
                  </a:ext>
                </a:extLst>
              </p:cNvPr>
              <p:cNvSpPr/>
              <p:nvPr/>
            </p:nvSpPr>
            <p:spPr>
              <a:xfrm>
                <a:off x="1685641" y="1500381"/>
                <a:ext cx="5685022"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Hình chữ nhật: Góc Tròn 12">
                <a:extLst>
                  <a:ext uri="{FF2B5EF4-FFF2-40B4-BE49-F238E27FC236}">
                    <a16:creationId xmlns:a16="http://schemas.microsoft.com/office/drawing/2014/main" id="{9E0CD446-6508-4E79-93EF-EC29BE134E5D}"/>
                  </a:ext>
                </a:extLst>
              </p:cNvPr>
              <p:cNvSpPr/>
              <p:nvPr/>
            </p:nvSpPr>
            <p:spPr>
              <a:xfrm>
                <a:off x="1454653" y="1392984"/>
                <a:ext cx="5925535"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 name="Hình ảnh 13" descr="Ảnh có chứa văn bản, đồ họa véc-tơ&#10;&#10;Mô tả được tạo tự động">
                <a:extLst>
                  <a:ext uri="{FF2B5EF4-FFF2-40B4-BE49-F238E27FC236}">
                    <a16:creationId xmlns:a16="http://schemas.microsoft.com/office/drawing/2014/main" id="{F123D39E-358D-4BFA-9E4A-2ACC5715F64B}"/>
                  </a:ext>
                </a:extLst>
              </p:cNvPr>
              <p:cNvPicPr>
                <a:picLocks noChangeAspect="1"/>
              </p:cNvPicPr>
              <p:nvPr/>
            </p:nvPicPr>
            <p:blipFill rotWithShape="1">
              <a:blip r:embed="rId2"/>
              <a:srcRect l="22873" t="-409" r="59822" b="52913"/>
              <a:stretch/>
            </p:blipFill>
            <p:spPr>
              <a:xfrm>
                <a:off x="1168334" y="1069640"/>
                <a:ext cx="545174" cy="1058007"/>
              </a:xfrm>
              <a:prstGeom prst="rect">
                <a:avLst/>
              </a:prstGeom>
            </p:spPr>
          </p:pic>
        </p:grpSp>
        <p:sp>
          <p:nvSpPr>
            <p:cNvPr id="5" name="Google Shape;1768;p26">
              <a:extLst>
                <a:ext uri="{FF2B5EF4-FFF2-40B4-BE49-F238E27FC236}">
                  <a16:creationId xmlns:a16="http://schemas.microsoft.com/office/drawing/2014/main" id="{34FB24F5-C847-4DF5-8D92-E85BA8204C2B}"/>
                </a:ext>
              </a:extLst>
            </p:cNvPr>
            <p:cNvSpPr txBox="1">
              <a:spLocks/>
            </p:cNvSpPr>
            <p:nvPr/>
          </p:nvSpPr>
          <p:spPr>
            <a:xfrm>
              <a:off x="1787161" y="1605585"/>
              <a:ext cx="5547948"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bg1"/>
                  </a:solidFill>
                  <a:latin typeface="+mn-lt"/>
                </a:rPr>
                <a:t>Bài</a:t>
              </a:r>
              <a:r>
                <a:rPr lang="en-US" sz="3200" b="0" dirty="0">
                  <a:solidFill>
                    <a:schemeClr val="bg1"/>
                  </a:solidFill>
                  <a:latin typeface="+mn-lt"/>
                </a:rPr>
                <a:t> </a:t>
              </a:r>
              <a:r>
                <a:rPr lang="en-US" sz="3200" b="0" dirty="0" err="1">
                  <a:solidFill>
                    <a:schemeClr val="bg1"/>
                  </a:solidFill>
                  <a:latin typeface="+mn-lt"/>
                </a:rPr>
                <a:t>viết</a:t>
              </a:r>
              <a:r>
                <a:rPr lang="en-US" sz="3200" b="0" dirty="0">
                  <a:solidFill>
                    <a:schemeClr val="bg1"/>
                  </a:solidFill>
                  <a:latin typeface="+mn-lt"/>
                </a:rPr>
                <a:t> </a:t>
              </a:r>
              <a:r>
                <a:rPr lang="en-US" sz="3200" b="0" dirty="0" err="1">
                  <a:solidFill>
                    <a:schemeClr val="bg1"/>
                  </a:solidFill>
                  <a:latin typeface="+mn-lt"/>
                </a:rPr>
                <a:t>về</a:t>
              </a:r>
              <a:r>
                <a:rPr lang="en-US" sz="3200" b="0" dirty="0">
                  <a:solidFill>
                    <a:schemeClr val="bg1"/>
                  </a:solidFill>
                  <a:latin typeface="+mn-lt"/>
                </a:rPr>
                <a:t> </a:t>
              </a:r>
              <a:r>
                <a:rPr lang="en-US" sz="3200" b="0" dirty="0" err="1">
                  <a:solidFill>
                    <a:schemeClr val="bg1"/>
                  </a:solidFill>
                  <a:latin typeface="+mn-lt"/>
                </a:rPr>
                <a:t>cây</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con </a:t>
              </a:r>
              <a:r>
                <a:rPr lang="en-US" sz="3200" b="0" dirty="0" err="1">
                  <a:solidFill>
                    <a:schemeClr val="bg1"/>
                  </a:solidFill>
                  <a:latin typeface="+mn-lt"/>
                </a:rPr>
                <a:t>vật</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a:t>
              </a:r>
              <a:r>
                <a:rPr lang="en-US" sz="3200" b="0" dirty="0" err="1">
                  <a:solidFill>
                    <a:schemeClr val="bg1"/>
                  </a:solidFill>
                  <a:latin typeface="+mn-lt"/>
                </a:rPr>
                <a:t>trong</a:t>
              </a:r>
              <a:r>
                <a:rPr lang="en-US" sz="3200" b="0" dirty="0">
                  <a:solidFill>
                    <a:schemeClr val="bg1"/>
                  </a:solidFill>
                  <a:latin typeface="+mn-lt"/>
                </a:rPr>
                <a:t> </a:t>
              </a:r>
              <a:r>
                <a:rPr lang="en-US" sz="3200" b="0" dirty="0" err="1">
                  <a:solidFill>
                    <a:schemeClr val="bg1"/>
                  </a:solidFill>
                  <a:latin typeface="+mn-lt"/>
                </a:rPr>
                <a:t>thiên</a:t>
              </a:r>
              <a:r>
                <a:rPr lang="en-US" sz="3200" b="0" dirty="0">
                  <a:solidFill>
                    <a:schemeClr val="bg1"/>
                  </a:solidFill>
                  <a:latin typeface="+mn-lt"/>
                </a:rPr>
                <a:t> </a:t>
              </a:r>
              <a:r>
                <a:rPr lang="en-US" sz="3200" b="0" dirty="0" err="1">
                  <a:solidFill>
                    <a:schemeClr val="bg1"/>
                  </a:solidFill>
                  <a:latin typeface="+mn-lt"/>
                </a:rPr>
                <a:t>nhiên</a:t>
              </a:r>
              <a:r>
                <a:rPr lang="en-US" sz="3200" b="0" dirty="0">
                  <a:solidFill>
                    <a:schemeClr val="bg1"/>
                  </a:solidFill>
                  <a:latin typeface="+mn-lt"/>
                </a:rPr>
                <a:t>?</a:t>
              </a:r>
              <a:endParaRPr lang="pt-BR" sz="3200" b="0" dirty="0">
                <a:solidFill>
                  <a:schemeClr val="bg1"/>
                </a:solidFill>
                <a:latin typeface="+mn-lt"/>
              </a:endParaRPr>
            </a:p>
          </p:txBody>
        </p:sp>
      </p:grpSp>
      <p:grpSp>
        <p:nvGrpSpPr>
          <p:cNvPr id="9" name="Nhóm 9">
            <a:extLst>
              <a:ext uri="{FF2B5EF4-FFF2-40B4-BE49-F238E27FC236}">
                <a16:creationId xmlns:a16="http://schemas.microsoft.com/office/drawing/2014/main" id="{8092A2D6-E296-4B01-A1F0-A652C8480168}"/>
              </a:ext>
            </a:extLst>
          </p:cNvPr>
          <p:cNvGrpSpPr/>
          <p:nvPr/>
        </p:nvGrpSpPr>
        <p:grpSpPr>
          <a:xfrm>
            <a:off x="967491" y="3623105"/>
            <a:ext cx="6385808" cy="1862955"/>
            <a:chOff x="88006" y="4309963"/>
            <a:chExt cx="6385808" cy="1862955"/>
          </a:xfrm>
        </p:grpSpPr>
        <p:grpSp>
          <p:nvGrpSpPr>
            <p:cNvPr id="10" name="Nhóm 27">
              <a:extLst>
                <a:ext uri="{FF2B5EF4-FFF2-40B4-BE49-F238E27FC236}">
                  <a16:creationId xmlns:a16="http://schemas.microsoft.com/office/drawing/2014/main" id="{5FDCFFE0-3B4A-4644-81B4-8C893280E3BE}"/>
                </a:ext>
              </a:extLst>
            </p:cNvPr>
            <p:cNvGrpSpPr/>
            <p:nvPr/>
          </p:nvGrpSpPr>
          <p:grpSpPr>
            <a:xfrm>
              <a:off x="88006" y="4309963"/>
              <a:ext cx="6300085" cy="1659837"/>
              <a:chOff x="220781" y="2915087"/>
              <a:chExt cx="6051093" cy="1659837"/>
            </a:xfrm>
          </p:grpSpPr>
          <p:sp>
            <p:nvSpPr>
              <p:cNvPr id="12" name="Hình chữ nhật: Góc Tròn 62">
                <a:extLst>
                  <a:ext uri="{FF2B5EF4-FFF2-40B4-BE49-F238E27FC236}">
                    <a16:creationId xmlns:a16="http://schemas.microsoft.com/office/drawing/2014/main" id="{4BAAE5D7-12AB-431C-8B73-B488173AD08E}"/>
                  </a:ext>
                </a:extLst>
              </p:cNvPr>
              <p:cNvSpPr/>
              <p:nvPr/>
            </p:nvSpPr>
            <p:spPr>
              <a:xfrm>
                <a:off x="537127" y="3450069"/>
                <a:ext cx="5707300" cy="1124855"/>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sp>
            <p:nvSpPr>
              <p:cNvPr id="13" name="Hình chữ nhật: Góc Tròn 22">
                <a:extLst>
                  <a:ext uri="{FF2B5EF4-FFF2-40B4-BE49-F238E27FC236}">
                    <a16:creationId xmlns:a16="http://schemas.microsoft.com/office/drawing/2014/main" id="{512F84FF-2F47-4C18-A053-A578FA78EB03}"/>
                  </a:ext>
                </a:extLst>
              </p:cNvPr>
              <p:cNvSpPr/>
              <p:nvPr/>
            </p:nvSpPr>
            <p:spPr>
              <a:xfrm>
                <a:off x="389815" y="3319793"/>
                <a:ext cx="5882059" cy="1124855"/>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pic>
            <p:nvPicPr>
              <p:cNvPr id="14" name="Hình ảnh 18" descr="Ảnh có chứa văn bản, đồ họa véc-tơ&#10;&#10;Mô tả được tạo tự động">
                <a:extLst>
                  <a:ext uri="{FF2B5EF4-FFF2-40B4-BE49-F238E27FC236}">
                    <a16:creationId xmlns:a16="http://schemas.microsoft.com/office/drawing/2014/main" id="{0A4EA457-E20F-4102-A63A-3BA8F34936BC}"/>
                  </a:ext>
                </a:extLst>
              </p:cNvPr>
              <p:cNvPicPr>
                <a:picLocks noChangeAspect="1"/>
              </p:cNvPicPr>
              <p:nvPr/>
            </p:nvPicPr>
            <p:blipFill rotWithShape="1">
              <a:blip r:embed="rId2"/>
              <a:srcRect l="59929" r="22623" b="50735"/>
              <a:stretch/>
            </p:blipFill>
            <p:spPr>
              <a:xfrm>
                <a:off x="220781" y="2915087"/>
                <a:ext cx="426134" cy="850769"/>
              </a:xfrm>
              <a:prstGeom prst="rect">
                <a:avLst/>
              </a:prstGeom>
            </p:spPr>
          </p:pic>
        </p:grpSp>
        <p:sp>
          <p:nvSpPr>
            <p:cNvPr id="11" name="Google Shape;1768;p26">
              <a:extLst>
                <a:ext uri="{FF2B5EF4-FFF2-40B4-BE49-F238E27FC236}">
                  <a16:creationId xmlns:a16="http://schemas.microsoft.com/office/drawing/2014/main" id="{F64FD3AB-5C6D-4149-8E38-316AE355C709}"/>
                </a:ext>
              </a:extLst>
            </p:cNvPr>
            <p:cNvSpPr txBox="1">
              <a:spLocks/>
            </p:cNvSpPr>
            <p:nvPr/>
          </p:nvSpPr>
          <p:spPr>
            <a:xfrm>
              <a:off x="444489" y="4790521"/>
              <a:ext cx="6029325"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tx1">
                      <a:lumMod val="95000"/>
                      <a:lumOff val="5000"/>
                    </a:schemeClr>
                  </a:solidFill>
                  <a:latin typeface="+mn-lt"/>
                </a:rPr>
                <a:t>Chúng</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ích</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lợi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grpSp>
        <p:nvGrpSpPr>
          <p:cNvPr id="16" name="Nhóm 2">
            <a:extLst>
              <a:ext uri="{FF2B5EF4-FFF2-40B4-BE49-F238E27FC236}">
                <a16:creationId xmlns:a16="http://schemas.microsoft.com/office/drawing/2014/main" id="{5AA8FE64-49EE-445D-8FBE-294BDA2DA0B8}"/>
              </a:ext>
            </a:extLst>
          </p:cNvPr>
          <p:cNvGrpSpPr/>
          <p:nvPr/>
        </p:nvGrpSpPr>
        <p:grpSpPr>
          <a:xfrm>
            <a:off x="927665" y="1768999"/>
            <a:ext cx="6254185" cy="1834728"/>
            <a:chOff x="833163" y="2810662"/>
            <a:chExt cx="6254185" cy="1789479"/>
          </a:xfrm>
        </p:grpSpPr>
        <p:grpSp>
          <p:nvGrpSpPr>
            <p:cNvPr id="37" name="Nhóm 26">
              <a:extLst>
                <a:ext uri="{FF2B5EF4-FFF2-40B4-BE49-F238E27FC236}">
                  <a16:creationId xmlns:a16="http://schemas.microsoft.com/office/drawing/2014/main" id="{0D37B8E4-DECD-483C-BE71-4DE12F7274B5}"/>
                </a:ext>
              </a:extLst>
            </p:cNvPr>
            <p:cNvGrpSpPr/>
            <p:nvPr/>
          </p:nvGrpSpPr>
          <p:grpSpPr>
            <a:xfrm flipH="1">
              <a:off x="833163" y="2810662"/>
              <a:ext cx="6244660" cy="1730541"/>
              <a:chOff x="1979937" y="929747"/>
              <a:chExt cx="5700869" cy="1730541"/>
            </a:xfrm>
          </p:grpSpPr>
          <p:sp>
            <p:nvSpPr>
              <p:cNvPr id="39" name="Hình chữ nhật: Góc Tròn 31">
                <a:extLst>
                  <a:ext uri="{FF2B5EF4-FFF2-40B4-BE49-F238E27FC236}">
                    <a16:creationId xmlns:a16="http://schemas.microsoft.com/office/drawing/2014/main" id="{BC09EFF0-F0C0-475C-A780-470855D0DB13}"/>
                  </a:ext>
                </a:extLst>
              </p:cNvPr>
              <p:cNvSpPr/>
              <p:nvPr/>
            </p:nvSpPr>
            <p:spPr>
              <a:xfrm>
                <a:off x="1988632" y="1447274"/>
                <a:ext cx="5442640" cy="12130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Hình chữ nhật: Góc Tròn 21">
                <a:extLst>
                  <a:ext uri="{FF2B5EF4-FFF2-40B4-BE49-F238E27FC236}">
                    <a16:creationId xmlns:a16="http://schemas.microsoft.com/office/drawing/2014/main" id="{CA55B384-D8D9-4994-AD34-77D5892515CC}"/>
                  </a:ext>
                </a:extLst>
              </p:cNvPr>
              <p:cNvSpPr/>
              <p:nvPr/>
            </p:nvSpPr>
            <p:spPr>
              <a:xfrm>
                <a:off x="1979937" y="1316901"/>
                <a:ext cx="5646784" cy="1278356"/>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1" name="Hình ảnh 19" descr="Ảnh có chứa văn bản, đồ họa véc-tơ&#10;&#10;Mô tả được tạo tự động">
                <a:extLst>
                  <a:ext uri="{FF2B5EF4-FFF2-40B4-BE49-F238E27FC236}">
                    <a16:creationId xmlns:a16="http://schemas.microsoft.com/office/drawing/2014/main" id="{E4DB52E7-2993-4C2F-B678-4683E0FBF3FB}"/>
                  </a:ext>
                </a:extLst>
              </p:cNvPr>
              <p:cNvPicPr>
                <a:picLocks noChangeAspect="1"/>
              </p:cNvPicPr>
              <p:nvPr/>
            </p:nvPicPr>
            <p:blipFill rotWithShape="1">
              <a:blip r:embed="rId2"/>
              <a:srcRect l="41319" t="4844" r="40995" b="54324"/>
              <a:stretch/>
            </p:blipFill>
            <p:spPr>
              <a:xfrm flipH="1">
                <a:off x="7181732" y="929747"/>
                <a:ext cx="499074" cy="814710"/>
              </a:xfrm>
              <a:prstGeom prst="rect">
                <a:avLst/>
              </a:prstGeom>
            </p:spPr>
          </p:pic>
        </p:grpSp>
        <p:sp>
          <p:nvSpPr>
            <p:cNvPr id="38" name="Google Shape;1768;p26">
              <a:extLst>
                <a:ext uri="{FF2B5EF4-FFF2-40B4-BE49-F238E27FC236}">
                  <a16:creationId xmlns:a16="http://schemas.microsoft.com/office/drawing/2014/main" id="{0B668090-DE52-4D20-A9B7-592484DE8C59}"/>
                </a:ext>
              </a:extLst>
            </p:cNvPr>
            <p:cNvSpPr txBox="1">
              <a:spLocks/>
            </p:cNvSpPr>
            <p:nvPr/>
          </p:nvSpPr>
          <p:spPr>
            <a:xfrm>
              <a:off x="1462136" y="3217744"/>
              <a:ext cx="5625212"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a:r>
                <a:rPr lang="en-US" sz="3200" b="0" dirty="0" err="1">
                  <a:solidFill>
                    <a:schemeClr val="tx1">
                      <a:lumMod val="95000"/>
                      <a:lumOff val="5000"/>
                    </a:schemeClr>
                  </a:solidFill>
                  <a:latin typeface="+mn-lt"/>
                </a:rPr>
                <a:t>Đặc</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điểm</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nổi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bật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của</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cây</a:t>
              </a:r>
              <a:r>
                <a:rPr lang="en-US" sz="3200" b="0" dirty="0">
                  <a:solidFill>
                    <a:schemeClr val="tx1">
                      <a:lumMod val="95000"/>
                      <a:lumOff val="5000"/>
                    </a:schemeClr>
                  </a:solidFill>
                  <a:latin typeface="+mn-lt"/>
                </a:rPr>
                <a:t>, con </a:t>
              </a:r>
              <a:r>
                <a:rPr lang="en-US" sz="3200" b="0" dirty="0" err="1">
                  <a:solidFill>
                    <a:schemeClr val="tx1">
                      <a:lumMod val="95000"/>
                      <a:lumOff val="5000"/>
                    </a:schemeClr>
                  </a:solidFill>
                  <a:latin typeface="+mn-lt"/>
                </a:rPr>
                <a:t>vật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là</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pic>
        <p:nvPicPr>
          <p:cNvPr id="43" name="Picture 42">
            <a:extLst>
              <a:ext uri="{FF2B5EF4-FFF2-40B4-BE49-F238E27FC236}">
                <a16:creationId xmlns:a16="http://schemas.microsoft.com/office/drawing/2014/main" id="{D99EB616-A3F5-4DC1-B042-ECCD2FA30FC9}"/>
              </a:ext>
            </a:extLst>
          </p:cNvPr>
          <p:cNvPicPr>
            <a:picLocks noChangeAspect="1"/>
          </p:cNvPicPr>
          <p:nvPr/>
        </p:nvPicPr>
        <p:blipFill>
          <a:blip r:embed="rId3"/>
          <a:stretch>
            <a:fillRect/>
          </a:stretch>
        </p:blipFill>
        <p:spPr>
          <a:xfrm>
            <a:off x="7638757" y="461962"/>
            <a:ext cx="3638843" cy="1585913"/>
          </a:xfrm>
          <a:prstGeom prst="rect">
            <a:avLst/>
          </a:prstGeom>
        </p:spPr>
      </p:pic>
    </p:spTree>
    <p:extLst>
      <p:ext uri="{BB962C8B-B14F-4D97-AF65-F5344CB8AC3E}">
        <p14:creationId xmlns:p14="http://schemas.microsoft.com/office/powerpoint/2010/main" val="473585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363</Words>
  <Application>Microsoft Office PowerPoint</Application>
  <PresentationFormat>Widescreen</PresentationFormat>
  <Paragraphs>31</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Jua</vt:lpstr>
      <vt:lpstr>Quicksand Medium</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Ngoc</cp:lastModifiedBy>
  <cp:revision>15</cp:revision>
  <dcterms:created xsi:type="dcterms:W3CDTF">2022-11-12T10:54:05Z</dcterms:created>
  <dcterms:modified xsi:type="dcterms:W3CDTF">2025-03-05T14:44:18Z</dcterms:modified>
</cp:coreProperties>
</file>