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9" r:id="rId3"/>
    <p:sldId id="279" r:id="rId4"/>
    <p:sldId id="261" r:id="rId5"/>
    <p:sldId id="282" r:id="rId6"/>
    <p:sldId id="280" r:id="rId7"/>
    <p:sldId id="281" r:id="rId8"/>
    <p:sldId id="283" r:id="rId9"/>
    <p:sldId id="285" r:id="rId10"/>
    <p:sldId id="286" r:id="rId11"/>
    <p:sldId id="287" r:id="rId12"/>
    <p:sldId id="264"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29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13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6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5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575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22884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61186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25827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802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185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17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833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86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TextBox 4">
            <a:extLst>
              <a:ext uri="{FF2B5EF4-FFF2-40B4-BE49-F238E27FC236}">
                <a16:creationId xmlns:a16="http://schemas.microsoft.com/office/drawing/2014/main" id="{42632F69-D75D-4152-9EE4-B046CAFDEB5E}"/>
              </a:ext>
            </a:extLst>
          </p:cNvPr>
          <p:cNvSpPr txBox="1"/>
          <p:nvPr/>
        </p:nvSpPr>
        <p:spPr>
          <a:xfrm>
            <a:off x="3924300" y="1038225"/>
            <a:ext cx="6696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năm</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4"/>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5"/>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pic>
        <p:nvPicPr>
          <p:cNvPr id="9" name="图片 16">
            <a:extLst>
              <a:ext uri="{FF2B5EF4-FFF2-40B4-BE49-F238E27FC236}">
                <a16:creationId xmlns:a16="http://schemas.microsoft.com/office/drawing/2014/main" id="{FF062F23-13D2-43EE-8B33-414580702E0E}"/>
              </a:ext>
            </a:extLst>
          </p:cNvPr>
          <p:cNvPicPr>
            <a:picLocks noChangeAspect="1"/>
          </p:cNvPicPr>
          <p:nvPr/>
        </p:nvPicPr>
        <p:blipFill rotWithShape="1">
          <a:blip r:embed="rId6">
            <a:extLst>
              <a:ext uri="{28A0092B-C50C-407E-A947-70E740481C1C}">
                <a14:useLocalDpi xmlns:a14="http://schemas.microsoft.com/office/drawing/2010/main" val="0"/>
              </a:ext>
            </a:extLst>
          </a:blip>
          <a:srcRect l="50153" t="16464" r="7803" b="58072"/>
          <a:stretch/>
        </p:blipFill>
        <p:spPr>
          <a:xfrm flipV="1">
            <a:off x="6935854" y="-3131342"/>
            <a:ext cx="6072556" cy="5516050"/>
          </a:xfrm>
          <a:prstGeom prst="rect">
            <a:avLst/>
          </a:prstGeom>
        </p:spPr>
      </p:pic>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solidFill>
                <a:srgbClr val="FF0000"/>
              </a:solidFill>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803045" y="2458059"/>
            <a:ext cx="5822428"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KHỞI</a:t>
            </a:r>
            <a:r>
              <a:rPr kumimoji="0" lang="en-US" altLang="zh-CN" sz="8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ĐỘNG</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01</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2mate.com - Vị trí hình dạng kích thước Trái Đất_360p">
            <a:hlinkClick r:id="" action="ppaction://media"/>
            <a:extLst>
              <a:ext uri="{FF2B5EF4-FFF2-40B4-BE49-F238E27FC236}">
                <a16:creationId xmlns:a16="http://schemas.microsoft.com/office/drawing/2014/main" id="{6340A360-1AA4-4464-BB3A-2D3D3A1FCE6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1939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290</Words>
  <Application>Microsoft Office PowerPoint</Application>
  <PresentationFormat>Widescreen</PresentationFormat>
  <Paragraphs>27</Paragraphs>
  <Slides>13</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HappyZcool-2016</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Ngoc</cp:lastModifiedBy>
  <cp:revision>26</cp:revision>
  <dcterms:created xsi:type="dcterms:W3CDTF">2023-01-23T10:04:02Z</dcterms:created>
  <dcterms:modified xsi:type="dcterms:W3CDTF">2025-04-26T14:32:56Z</dcterms:modified>
</cp:coreProperties>
</file>