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7" r:id="rId3"/>
  </p:sldMasterIdLst>
  <p:notesMasterIdLst>
    <p:notesMasterId r:id="rId11"/>
  </p:notesMasterIdLst>
  <p:sldIdLst>
    <p:sldId id="290" r:id="rId4"/>
    <p:sldId id="558" r:id="rId5"/>
    <p:sldId id="559" r:id="rId6"/>
    <p:sldId id="329" r:id="rId7"/>
    <p:sldId id="560" r:id="rId8"/>
    <p:sldId id="561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E3AB-36C7-4685-8D00-8C7EA86CBBE4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49CD-2C35-4345-B512-6959DC06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2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0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8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2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2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3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2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6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7152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56830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65046"/>
      </p:ext>
    </p:extLst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0325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6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65116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48570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048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4933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44670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8519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17481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92916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325194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987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1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3568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46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72951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5689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4987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22005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3797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76055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4734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3331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2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23273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2434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68433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0495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8823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9892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6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1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33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457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73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8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79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869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5"/>
            </a:lvl4pPr>
            <a:lvl5pPr marL="2437607" indent="0">
              <a:buNone/>
              <a:defRPr sz="2665"/>
            </a:lvl5pPr>
            <a:lvl6pPr marL="3047009" indent="0">
              <a:buNone/>
              <a:defRPr sz="2665"/>
            </a:lvl6pPr>
            <a:lvl7pPr marL="3656411" indent="0">
              <a:buNone/>
              <a:defRPr sz="2665"/>
            </a:lvl7pPr>
            <a:lvl8pPr marL="4265813" indent="0">
              <a:buNone/>
              <a:defRPr sz="2665"/>
            </a:lvl8pPr>
            <a:lvl9pPr marL="4875215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9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77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49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474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2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8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7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8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3CDEB9E-7957-4263-B0C1-7336D1F0306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0" algn="l" defTabSz="1218804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9" indent="-304700" algn="l" defTabSz="1218804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1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94614" y="121920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4578885"/>
            <a:ext cx="4473486" cy="22367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4568101" y="600983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7728255" y="288112"/>
            <a:ext cx="1063853" cy="1355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7248" y="66840"/>
            <a:ext cx="70322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…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…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….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413F6-F8BB-84D9-D8AE-38E0AC22D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104" y="2334492"/>
            <a:ext cx="7590178" cy="1835055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BF5E75E3-6183-1E03-D8B7-A33F33CDCF02}"/>
              </a:ext>
            </a:extLst>
          </p:cNvPr>
          <p:cNvSpPr txBox="1"/>
          <p:nvPr/>
        </p:nvSpPr>
        <p:spPr>
          <a:xfrm>
            <a:off x="4655629" y="4198824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662E6-83FE-4ACA-A32D-847605F43A93}"/>
              </a:ext>
            </a:extLst>
          </p:cNvPr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tên một số món ăn, thức uống, đồ dùng... thường mang theo trong chuyến đi cắm trại.</a:t>
            </a:r>
            <a:endParaRPr lang="en-US" sz="37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68E6B3-25BB-4D58-018B-381437A0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24854"/>
              </p:ext>
            </p:extLst>
          </p:nvPr>
        </p:nvGraphicFramePr>
        <p:xfrm>
          <a:off x="1130710" y="1907459"/>
          <a:ext cx="10500850" cy="177173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val="573755188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val="1365863103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val="609776206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val="275478871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val="3865464723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val="4013106363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196205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2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890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221F67A-6CE4-8BEC-5980-10E1D886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5424"/>
              </p:ext>
            </p:extLst>
          </p:nvPr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val="2823489703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val="41267465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95185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289446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85419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54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FEB0C7-E1D2-7160-BE04-603B91B26061}"/>
              </a:ext>
            </a:extLst>
          </p:cNvPr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68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15215-221E-2A03-C0EF-D5FDAADA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EE93C-D09D-F6F4-AC11-548EE1FF0E07}"/>
              </a:ext>
            </a:extLst>
          </p:cNvPr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299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0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257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微软雅黑</vt:lpstr>
      <vt:lpstr>Arial</vt:lpstr>
      <vt:lpstr>Calibri</vt:lpstr>
      <vt:lpstr>inpin heiti</vt:lpstr>
      <vt:lpstr>包图主题2</vt:lpstr>
      <vt:lpstr>office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Ngoc</cp:lastModifiedBy>
  <cp:revision>12</cp:revision>
  <dcterms:created xsi:type="dcterms:W3CDTF">2023-02-06T12:06:37Z</dcterms:created>
  <dcterms:modified xsi:type="dcterms:W3CDTF">2025-05-03T14:06:44Z</dcterms:modified>
</cp:coreProperties>
</file>