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56" r:id="rId3"/>
    <p:sldMasterId id="2147483758" r:id="rId4"/>
  </p:sldMasterIdLst>
  <p:notesMasterIdLst>
    <p:notesMasterId r:id="rId17"/>
  </p:notesMasterIdLst>
  <p:sldIdLst>
    <p:sldId id="281" r:id="rId5"/>
    <p:sldId id="282" r:id="rId6"/>
    <p:sldId id="259" r:id="rId7"/>
    <p:sldId id="2007577126" r:id="rId8"/>
    <p:sldId id="257" r:id="rId9"/>
    <p:sldId id="260" r:id="rId10"/>
    <p:sldId id="2007577142" r:id="rId11"/>
    <p:sldId id="261" r:id="rId12"/>
    <p:sldId id="2007577131" r:id="rId13"/>
    <p:sldId id="2007577134" r:id="rId14"/>
    <p:sldId id="2007577150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689E0F-DA50-4E77-B767-51A3D9A6C56A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670FA-D89B-4AA3-B78D-AC21BFBFB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47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497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3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334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27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098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547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342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107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3123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260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B53C03A2-72B8-7FA1-3510-59536988D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24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25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382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036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787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2283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937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36F9D-23C9-A6F8-DC3E-D2BD45AE48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EAE533-1779-106F-2B60-649577E694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C259C-7D36-9752-D779-44745BC23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D69BC-46A8-6CDB-22FB-1BCCD7A28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AE9FE-E019-F851-E629-2B3D64DDD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52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8F53B-3B91-70BD-2468-96ABAD69D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37A7C-FD69-65F0-ABE1-0BF13E152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AB976-A12A-A1EB-BE6C-A49B851CA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B1695-EA8A-0B53-1E64-939085A9D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DAD3E-D865-09DA-6321-3E7AB4787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80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C9E1F-68D1-E1D9-C1D9-33D9D6684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109839-A25D-7498-D993-1327CF5AC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7F861-BB14-6C86-D77E-701FCD147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09EB7-8C1C-0CE1-62FF-478812AF6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1B33B-6307-4C06-F8DA-3A17E7113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95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5632B-4A18-AD32-9FE1-CF60602E8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81649-26AC-7AFC-DE71-5064E1F7C8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1EA650-A82D-DD7A-FF3E-867EC643A1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97CB6C-B141-6E72-A96D-6D15D1056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C22A7-AF7B-A05C-E943-A440EC3C8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2C5B0B-85EB-E19E-7117-936FFC5E1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5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4A84B-10FC-FB9E-0508-6C4D53C14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481F39-6491-1216-FABE-A0D816F54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3F64EE-A24B-91EF-4375-77EC8B73F5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FF721E-CC15-5E2A-4504-34C2055ABB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1DF1E9-147C-FEED-E2CF-5AEF75DCA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C83A27-2F78-6121-E4B9-BC7077F2D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CB4A81-89AF-D786-ED26-5A68F49DF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10C637-88E3-8A40-534D-B10E7FCB6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407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90EAE-86B7-AF19-87FC-95AE82614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00AA81-A6A0-ECFC-7208-BFF1516A8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104BE0-69B5-6C8F-9D60-C5521207C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85881E-B886-96C4-93ED-515D7DA11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47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165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5118C-5119-3479-A618-2E9F634EC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285807-105C-6D1B-82B8-3F9471B0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8F881-530C-6DCB-B638-B98C0D447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50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93816-908D-D81D-43AA-1BC2584B2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2DACF-F42A-45C4-782C-EA3B00A55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7B71B6-5F33-F03A-85F8-99AAC60E5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D46C9-BD37-D377-1FD1-90281B450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F740AE-2FDC-4240-CD82-66DCB2185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71F88E-85D5-99D4-DB78-3BB78B379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72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10631-1E56-C7D1-185D-95A823F9A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6CF70F-AA67-522E-A90B-CE1B3FC1E4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6E6B38-F837-9500-E744-1354CC263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E6A979-DA9A-476D-04F9-2AFDFD753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276B24-5D0D-8260-6227-D773FC6D3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168A61-E7AC-9098-FFFE-DEBDD9B75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96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76BD1-040B-C671-5BE8-1F9D1D6E3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B4CA3-8597-D43E-268E-BF118AF744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CF6D6-8C8E-6FDD-49FE-3016054F5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1F6FE-A745-609E-7BE5-E9AC63704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F4F02-5D47-BABB-288E-911E728A0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75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111B3-6C04-3704-E282-1EC9C7BE2D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02A5C4-477E-14B6-E5FD-CBC7EC151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C0124-AC7C-69C7-B47D-76E8F4F88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D7420-E21D-36A5-8B66-CF752C125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AC728E-A01A-1121-A325-FAE14FB06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95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60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2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35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17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01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15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1310B3A-507A-911A-6A63-17A16AF7739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474" y="361950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273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492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06C9EFB3-B2B9-9A48-2387-FE4845C3DB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257175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9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D7AB76-4526-4AB0-6C10-30A360C7E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4AFB67-5234-E410-C15A-CC75E747F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16C88-08B9-5B0E-4683-5D024EC417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4CF81-4DA0-4A42-A03B-5FFF44EACE2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A2050-7B42-7E23-3B59-298A14129E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7B4B7-C359-270C-1FCD-2B72F5A2A0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E83B8C1-2B86-ED75-A791-F2A21D77526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424" y="238124"/>
            <a:ext cx="1362075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8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7.sv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3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28608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E42B99-F1CE-8747-E5EE-0581F7A94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769" y="1698091"/>
            <a:ext cx="5334462" cy="585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AFC8F5-CE4B-E562-1E1E-164DB6836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806" y="1920955"/>
            <a:ext cx="2743438" cy="10729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10A814-D195-5C31-B7E8-A94885C31F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7261" y="2921768"/>
            <a:ext cx="7766977" cy="278611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511A84-51C0-C24E-9D7F-8482ED52B02A}"/>
              </a:ext>
            </a:extLst>
          </p:cNvPr>
          <p:cNvSpPr/>
          <p:nvPr/>
        </p:nvSpPr>
        <p:spPr>
          <a:xfrm>
            <a:off x="476250" y="304800"/>
            <a:ext cx="11344275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B09B51-E3F1-D1E2-D092-4EFAD8203758}"/>
              </a:ext>
            </a:extLst>
          </p:cNvPr>
          <p:cNvSpPr/>
          <p:nvPr/>
        </p:nvSpPr>
        <p:spPr>
          <a:xfrm>
            <a:off x="400051" y="261539"/>
            <a:ext cx="11035966" cy="1323439"/>
          </a:xfrm>
          <a:prstGeom prst="rect">
            <a:avLst/>
          </a:prstGeom>
          <a:solidFill>
            <a:schemeClr val="accent3">
              <a:lumMod val="20000"/>
              <a:lumOff val="80000"/>
              <a:alpha val="76000"/>
            </a:scheme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05178C-ECA5-80E1-DF9F-65AE297BB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519" y="2174162"/>
            <a:ext cx="10131438" cy="31581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85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B55611E-E836-3803-B2E1-2A1F754D6E6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-152400"/>
            <a:chExt cx="12192000" cy="70104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47918A6-BEA9-8BF9-1C90-78AA16CFE5A0}"/>
                </a:ext>
              </a:extLst>
            </p:cNvPr>
            <p:cNvSpPr/>
            <p:nvPr/>
          </p:nvSpPr>
          <p:spPr>
            <a:xfrm>
              <a:off x="0" y="-152400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3B8599C-E7CE-0C47-5B28-83BBE9CFAA62}"/>
                </a:ext>
              </a:extLst>
            </p:cNvPr>
            <p:cNvSpPr/>
            <p:nvPr/>
          </p:nvSpPr>
          <p:spPr>
            <a:xfrm>
              <a:off x="2387600" y="-152400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D77F483-80F6-745C-28A0-9C7194654412}"/>
                </a:ext>
              </a:extLst>
            </p:cNvPr>
            <p:cNvSpPr/>
            <p:nvPr/>
          </p:nvSpPr>
          <p:spPr>
            <a:xfrm>
              <a:off x="0" y="1524001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B06B11-0493-C76E-6AFE-6CD80DAA7E84}"/>
                </a:ext>
              </a:extLst>
            </p:cNvPr>
            <p:cNvSpPr/>
            <p:nvPr/>
          </p:nvSpPr>
          <p:spPr>
            <a:xfrm>
              <a:off x="0" y="3183466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D92FC8C-3051-A275-5C2E-C8C06945731C}"/>
                </a:ext>
              </a:extLst>
            </p:cNvPr>
            <p:cNvSpPr/>
            <p:nvPr/>
          </p:nvSpPr>
          <p:spPr>
            <a:xfrm>
              <a:off x="4775200" y="-152400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9C9EB63-77C6-3E58-A6AC-A1A0C5B4DFEC}"/>
                </a:ext>
              </a:extLst>
            </p:cNvPr>
            <p:cNvSpPr/>
            <p:nvPr/>
          </p:nvSpPr>
          <p:spPr>
            <a:xfrm>
              <a:off x="7264400" y="-152400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CCDC0C3-5D53-13A3-FAC0-C54E9EBD0816}"/>
                </a:ext>
              </a:extLst>
            </p:cNvPr>
            <p:cNvSpPr/>
            <p:nvPr/>
          </p:nvSpPr>
          <p:spPr>
            <a:xfrm>
              <a:off x="9702800" y="-152400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0A34F90-5425-7B8A-98BB-E8BB09F8C85B}"/>
                </a:ext>
              </a:extLst>
            </p:cNvPr>
            <p:cNvSpPr/>
            <p:nvPr/>
          </p:nvSpPr>
          <p:spPr>
            <a:xfrm>
              <a:off x="2387600" y="1524001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10A3C04-A215-1946-B24C-5968E7355685}"/>
                </a:ext>
              </a:extLst>
            </p:cNvPr>
            <p:cNvSpPr/>
            <p:nvPr/>
          </p:nvSpPr>
          <p:spPr>
            <a:xfrm>
              <a:off x="4775200" y="1524001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62E4EE0-1C8A-2579-24C1-2C490C527EF8}"/>
                </a:ext>
              </a:extLst>
            </p:cNvPr>
            <p:cNvSpPr/>
            <p:nvPr/>
          </p:nvSpPr>
          <p:spPr>
            <a:xfrm>
              <a:off x="7264400" y="1524001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37FAE22-B1F7-A634-FE84-57304E59A9C5}"/>
                </a:ext>
              </a:extLst>
            </p:cNvPr>
            <p:cNvSpPr/>
            <p:nvPr/>
          </p:nvSpPr>
          <p:spPr>
            <a:xfrm>
              <a:off x="9702800" y="1524001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6372AA2-D23B-923A-395A-EFB617D2E80F}"/>
                </a:ext>
              </a:extLst>
            </p:cNvPr>
            <p:cNvSpPr/>
            <p:nvPr/>
          </p:nvSpPr>
          <p:spPr>
            <a:xfrm>
              <a:off x="2387600" y="3183466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0873F75-A486-02B5-8A85-2E004BFA06AB}"/>
                </a:ext>
              </a:extLst>
            </p:cNvPr>
            <p:cNvSpPr/>
            <p:nvPr/>
          </p:nvSpPr>
          <p:spPr>
            <a:xfrm>
              <a:off x="4775200" y="3183466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9098557-013E-A85F-94C1-42E5B90A7E00}"/>
                </a:ext>
              </a:extLst>
            </p:cNvPr>
            <p:cNvSpPr/>
            <p:nvPr/>
          </p:nvSpPr>
          <p:spPr>
            <a:xfrm>
              <a:off x="7264400" y="3183466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88B2D29-BA22-86AD-9E96-3DE343900651}"/>
                </a:ext>
              </a:extLst>
            </p:cNvPr>
            <p:cNvSpPr/>
            <p:nvPr/>
          </p:nvSpPr>
          <p:spPr>
            <a:xfrm>
              <a:off x="9702800" y="3183466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5985B92-ACD5-ABD1-4239-AC5C9C735041}"/>
                </a:ext>
              </a:extLst>
            </p:cNvPr>
            <p:cNvSpPr/>
            <p:nvPr/>
          </p:nvSpPr>
          <p:spPr>
            <a:xfrm>
              <a:off x="0" y="5029199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2B0392C-13A0-9373-2050-BDF04209C793}"/>
                </a:ext>
              </a:extLst>
            </p:cNvPr>
            <p:cNvSpPr/>
            <p:nvPr/>
          </p:nvSpPr>
          <p:spPr>
            <a:xfrm>
              <a:off x="2387600" y="5029199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DD2093B-D4BC-6F70-6877-B1AB72EBA750}"/>
                </a:ext>
              </a:extLst>
            </p:cNvPr>
            <p:cNvSpPr/>
            <p:nvPr/>
          </p:nvSpPr>
          <p:spPr>
            <a:xfrm>
              <a:off x="4775200" y="5029199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FF5076D-92CC-ACCD-5287-707F0CD41B0F}"/>
                </a:ext>
              </a:extLst>
            </p:cNvPr>
            <p:cNvSpPr/>
            <p:nvPr/>
          </p:nvSpPr>
          <p:spPr>
            <a:xfrm>
              <a:off x="7264400" y="5029199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B4D4177-1C52-C33E-082A-A0EE5A58FC0F}"/>
                </a:ext>
              </a:extLst>
            </p:cNvPr>
            <p:cNvSpPr/>
            <p:nvPr/>
          </p:nvSpPr>
          <p:spPr>
            <a:xfrm>
              <a:off x="9702800" y="5029199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905DCB7C-7414-1C7A-09C2-67EB2BC7C68A}"/>
              </a:ext>
            </a:extLst>
          </p:cNvPr>
          <p:cNvSpPr/>
          <p:nvPr/>
        </p:nvSpPr>
        <p:spPr>
          <a:xfrm>
            <a:off x="10786677" y="5575378"/>
            <a:ext cx="1190501" cy="1190501"/>
          </a:xfrm>
          <a:prstGeom prst="ellipse">
            <a:avLst/>
          </a:prstGeom>
          <a:solidFill>
            <a:srgbClr val="D364AB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icture containing calendar&#10;&#10;Description automatically generated">
            <a:extLst>
              <a:ext uri="{FF2B5EF4-FFF2-40B4-BE49-F238E27FC236}">
                <a16:creationId xmlns:a16="http://schemas.microsoft.com/office/drawing/2014/main" id="{8F7C5F6F-8B8D-2809-9F05-47E51878A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304818" y="917262"/>
            <a:ext cx="4946773" cy="6187318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527C291F-A07B-D261-7C35-8D7F669078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94572" y="667819"/>
            <a:ext cx="9113176" cy="55583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3C8F1C-1C9B-B035-57BE-3BDB24968AE9}"/>
              </a:ext>
            </a:extLst>
          </p:cNvPr>
          <p:cNvSpPr txBox="1"/>
          <p:nvPr/>
        </p:nvSpPr>
        <p:spPr>
          <a:xfrm flipH="1">
            <a:off x="3133618" y="1200261"/>
            <a:ext cx="81268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N</a:t>
            </a:r>
            <a:r>
              <a:rPr lang="vi-VN" sz="4000" b="1" dirty="0">
                <a:solidFill>
                  <a:srgbClr val="FFFF00"/>
                </a:solidFill>
                <a:latin typeface="Calibri" panose="020F0502020204030204"/>
              </a:rPr>
              <a:t>hững cách giải quyết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nên</a:t>
            </a:r>
            <a:r>
              <a:rPr lang="vi-VN" sz="4000" b="1" dirty="0">
                <a:solidFill>
                  <a:srgbClr val="FFFF00"/>
                </a:solidFill>
                <a:latin typeface="Calibri" panose="020F0502020204030204"/>
              </a:rPr>
              <a:t> áp dụng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khi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gặp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tình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huống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xâm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hại</a:t>
            </a:r>
            <a:r>
              <a:rPr lang="vi-VN" sz="4000" b="1" dirty="0">
                <a:solidFill>
                  <a:srgbClr val="FFFF00"/>
                </a:solidFill>
                <a:latin typeface="Calibri" panose="020F0502020204030204"/>
              </a:rPr>
              <a:t>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b="1" i="1" dirty="0">
                <a:solidFill>
                  <a:schemeClr val="bg1"/>
                </a:solidFill>
                <a:latin typeface="Calibri" panose="020F0502020204030204"/>
              </a:rPr>
              <a:t>Kể cho người tin cậy.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b="1" i="1" dirty="0">
                <a:solidFill>
                  <a:schemeClr val="bg1"/>
                </a:solidFill>
                <a:latin typeface="Calibri" panose="020F0502020204030204"/>
              </a:rPr>
              <a:t>Thuyết phục để người xâm hại phải dừng tay.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b="1" i="1" dirty="0">
                <a:solidFill>
                  <a:schemeClr val="bg1"/>
                </a:solidFill>
                <a:latin typeface="Calibri" panose="020F0502020204030204"/>
              </a:rPr>
              <a:t>Chạy kêu cứu.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b="1" i="1" dirty="0">
                <a:solidFill>
                  <a:schemeClr val="bg1"/>
                </a:solidFill>
                <a:latin typeface="Calibri" panose="020F0502020204030204"/>
              </a:rPr>
              <a:t>Gọi điện thoại cứu trợ.</a:t>
            </a:r>
          </a:p>
        </p:txBody>
      </p:sp>
    </p:spTree>
    <p:extLst>
      <p:ext uri="{BB962C8B-B14F-4D97-AF65-F5344CB8AC3E}">
        <p14:creationId xmlns:p14="http://schemas.microsoft.com/office/powerpoint/2010/main" val="122216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2F08C6C-C517-43E9-BA09-8B48F63F50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7815502-6703-4935-90CC-064F43E606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" t="39880" r="84776" b="45948"/>
          <a:stretch/>
        </p:blipFill>
        <p:spPr>
          <a:xfrm>
            <a:off x="0" y="-316787"/>
            <a:ext cx="1700981" cy="240714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28316D4-726B-461F-B06B-94ED16EA42E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856365">
            <a:off x="10509884" y="234287"/>
            <a:ext cx="1039875" cy="919041"/>
          </a:xfrm>
          <a:prstGeom prst="rect">
            <a:avLst/>
          </a:prstGeom>
        </p:spPr>
      </p:pic>
      <p:pic>
        <p:nvPicPr>
          <p:cNvPr id="2" name="图片 13">
            <a:extLst>
              <a:ext uri="{FF2B5EF4-FFF2-40B4-BE49-F238E27FC236}">
                <a16:creationId xmlns:a16="http://schemas.microsoft.com/office/drawing/2014/main" id="{ACC18FB9-D3C3-14BB-A945-2E10702E69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27248"/>
            <a:ext cx="12192000" cy="37307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B8216E-EC39-9A4D-DF8E-39026641E3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9" y="1250518"/>
            <a:ext cx="8791195" cy="41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05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31DDBFB3-A148-4CF4-237E-9EF9F663D8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F0C1D8-2D26-1D18-4C67-F0DFF3FF2F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86600" y="3343406"/>
            <a:ext cx="2490716" cy="3239956"/>
          </a:xfrm>
          <a:prstGeom prst="rect">
            <a:avLst/>
          </a:prstGeom>
        </p:spPr>
      </p:pic>
      <p:sp>
        <p:nvSpPr>
          <p:cNvPr id="9" name="矩形 1">
            <a:extLst>
              <a:ext uri="{FF2B5EF4-FFF2-40B4-BE49-F238E27FC236}">
                <a16:creationId xmlns:a16="http://schemas.microsoft.com/office/drawing/2014/main" id="{2938A1A7-6BCA-C611-F365-08271457DA01}"/>
              </a:ext>
            </a:extLst>
          </p:cNvPr>
          <p:cNvSpPr/>
          <p:nvPr/>
        </p:nvSpPr>
        <p:spPr>
          <a:xfrm>
            <a:off x="2346834" y="1307467"/>
            <a:ext cx="5705431" cy="2219357"/>
          </a:xfrm>
          <a:custGeom>
            <a:avLst/>
            <a:gdLst>
              <a:gd name="connsiteX0" fmla="*/ 0 w 7025003"/>
              <a:gd name="connsiteY0" fmla="*/ 0 h 4000500"/>
              <a:gd name="connsiteX1" fmla="*/ 7025003 w 7025003"/>
              <a:gd name="connsiteY1" fmla="*/ 0 h 4000500"/>
              <a:gd name="connsiteX2" fmla="*/ 7025003 w 7025003"/>
              <a:gd name="connsiteY2" fmla="*/ 4000500 h 4000500"/>
              <a:gd name="connsiteX3" fmla="*/ 0 w 7025003"/>
              <a:gd name="connsiteY3" fmla="*/ 4000500 h 4000500"/>
              <a:gd name="connsiteX4" fmla="*/ 0 w 7025003"/>
              <a:gd name="connsiteY4" fmla="*/ 0 h 4000500"/>
              <a:gd name="connsiteX0" fmla="*/ 0 w 7025003"/>
              <a:gd name="connsiteY0" fmla="*/ 296333 h 4296833"/>
              <a:gd name="connsiteX1" fmla="*/ 7025003 w 7025003"/>
              <a:gd name="connsiteY1" fmla="*/ 296333 h 4296833"/>
              <a:gd name="connsiteX2" fmla="*/ 7025003 w 7025003"/>
              <a:gd name="connsiteY2" fmla="*/ 4296833 h 4296833"/>
              <a:gd name="connsiteX3" fmla="*/ 0 w 7025003"/>
              <a:gd name="connsiteY3" fmla="*/ 4296833 h 4296833"/>
              <a:gd name="connsiteX4" fmla="*/ 0 w 7025003"/>
              <a:gd name="connsiteY4" fmla="*/ 296333 h 4296833"/>
              <a:gd name="connsiteX0" fmla="*/ 0 w 7025003"/>
              <a:gd name="connsiteY0" fmla="*/ 769896 h 4770396"/>
              <a:gd name="connsiteX1" fmla="*/ 7025003 w 7025003"/>
              <a:gd name="connsiteY1" fmla="*/ 769896 h 4770396"/>
              <a:gd name="connsiteX2" fmla="*/ 7025003 w 7025003"/>
              <a:gd name="connsiteY2" fmla="*/ 4770396 h 4770396"/>
              <a:gd name="connsiteX3" fmla="*/ 0 w 7025003"/>
              <a:gd name="connsiteY3" fmla="*/ 4770396 h 4770396"/>
              <a:gd name="connsiteX4" fmla="*/ 0 w 7025003"/>
              <a:gd name="connsiteY4" fmla="*/ 769896 h 4770396"/>
              <a:gd name="connsiteX0" fmla="*/ 0 w 7287469"/>
              <a:gd name="connsiteY0" fmla="*/ 786021 h 4786521"/>
              <a:gd name="connsiteX1" fmla="*/ 7025003 w 7287469"/>
              <a:gd name="connsiteY1" fmla="*/ 786021 h 4786521"/>
              <a:gd name="connsiteX2" fmla="*/ 7025003 w 7287469"/>
              <a:gd name="connsiteY2" fmla="*/ 4786521 h 4786521"/>
              <a:gd name="connsiteX3" fmla="*/ 0 w 7287469"/>
              <a:gd name="connsiteY3" fmla="*/ 4786521 h 4786521"/>
              <a:gd name="connsiteX4" fmla="*/ 0 w 7287469"/>
              <a:gd name="connsiteY4" fmla="*/ 786021 h 4786521"/>
              <a:gd name="connsiteX0" fmla="*/ 0 w 7232593"/>
              <a:gd name="connsiteY0" fmla="*/ 537822 h 4538322"/>
              <a:gd name="connsiteX1" fmla="*/ 6948803 w 7232593"/>
              <a:gd name="connsiteY1" fmla="*/ 995022 h 4538322"/>
              <a:gd name="connsiteX2" fmla="*/ 7025003 w 7232593"/>
              <a:gd name="connsiteY2" fmla="*/ 4538322 h 4538322"/>
              <a:gd name="connsiteX3" fmla="*/ 0 w 7232593"/>
              <a:gd name="connsiteY3" fmla="*/ 4538322 h 4538322"/>
              <a:gd name="connsiteX4" fmla="*/ 0 w 7232593"/>
              <a:gd name="connsiteY4" fmla="*/ 537822 h 4538322"/>
              <a:gd name="connsiteX0" fmla="*/ 1348038 w 8580631"/>
              <a:gd name="connsiteY0" fmla="*/ 537822 h 4538322"/>
              <a:gd name="connsiteX1" fmla="*/ 8296841 w 8580631"/>
              <a:gd name="connsiteY1" fmla="*/ 995022 h 4538322"/>
              <a:gd name="connsiteX2" fmla="*/ 8373041 w 8580631"/>
              <a:gd name="connsiteY2" fmla="*/ 4538322 h 4538322"/>
              <a:gd name="connsiteX3" fmla="*/ 1348038 w 8580631"/>
              <a:gd name="connsiteY3" fmla="*/ 4538322 h 4538322"/>
              <a:gd name="connsiteX4" fmla="*/ 1348038 w 8580631"/>
              <a:gd name="connsiteY4" fmla="*/ 537822 h 4538322"/>
              <a:gd name="connsiteX0" fmla="*/ 695843 w 7928436"/>
              <a:gd name="connsiteY0" fmla="*/ 537822 h 4766922"/>
              <a:gd name="connsiteX1" fmla="*/ 7644646 w 7928436"/>
              <a:gd name="connsiteY1" fmla="*/ 995022 h 4766922"/>
              <a:gd name="connsiteX2" fmla="*/ 7720846 w 7928436"/>
              <a:gd name="connsiteY2" fmla="*/ 4538322 h 4766922"/>
              <a:gd name="connsiteX3" fmla="*/ 695843 w 7928436"/>
              <a:gd name="connsiteY3" fmla="*/ 4538322 h 4766922"/>
              <a:gd name="connsiteX4" fmla="*/ 695843 w 7928436"/>
              <a:gd name="connsiteY4" fmla="*/ 537822 h 4766922"/>
              <a:gd name="connsiteX0" fmla="*/ 1324112 w 7934080"/>
              <a:gd name="connsiteY0" fmla="*/ 279182 h 4821548"/>
              <a:gd name="connsiteX1" fmla="*/ 7453765 w 7934080"/>
              <a:gd name="connsiteY1" fmla="*/ 964982 h 4821548"/>
              <a:gd name="connsiteX2" fmla="*/ 7529965 w 7934080"/>
              <a:gd name="connsiteY2" fmla="*/ 4508282 h 4821548"/>
              <a:gd name="connsiteX3" fmla="*/ 504962 w 7934080"/>
              <a:gd name="connsiteY3" fmla="*/ 4508282 h 4821548"/>
              <a:gd name="connsiteX4" fmla="*/ 1324112 w 7934080"/>
              <a:gd name="connsiteY4" fmla="*/ 279182 h 4821548"/>
              <a:gd name="connsiteX0" fmla="*/ 951883 w 7561851"/>
              <a:gd name="connsiteY0" fmla="*/ 279182 h 4864538"/>
              <a:gd name="connsiteX1" fmla="*/ 7081536 w 7561851"/>
              <a:gd name="connsiteY1" fmla="*/ 964982 h 4864538"/>
              <a:gd name="connsiteX2" fmla="*/ 7157736 w 7561851"/>
              <a:gd name="connsiteY2" fmla="*/ 4508282 h 4864538"/>
              <a:gd name="connsiteX3" fmla="*/ 704233 w 7561851"/>
              <a:gd name="connsiteY3" fmla="*/ 4565432 h 4864538"/>
              <a:gd name="connsiteX4" fmla="*/ 951883 w 7561851"/>
              <a:gd name="connsiteY4" fmla="*/ 279182 h 4864538"/>
              <a:gd name="connsiteX0" fmla="*/ 1007038 w 7617006"/>
              <a:gd name="connsiteY0" fmla="*/ 279182 h 4726944"/>
              <a:gd name="connsiteX1" fmla="*/ 7136691 w 7617006"/>
              <a:gd name="connsiteY1" fmla="*/ 964982 h 4726944"/>
              <a:gd name="connsiteX2" fmla="*/ 7212891 w 7617006"/>
              <a:gd name="connsiteY2" fmla="*/ 4508282 h 4726944"/>
              <a:gd name="connsiteX3" fmla="*/ 664138 w 7617006"/>
              <a:gd name="connsiteY3" fmla="*/ 4374932 h 4726944"/>
              <a:gd name="connsiteX4" fmla="*/ 1007038 w 7617006"/>
              <a:gd name="connsiteY4" fmla="*/ 279182 h 4726944"/>
              <a:gd name="connsiteX0" fmla="*/ 1007038 w 7617006"/>
              <a:gd name="connsiteY0" fmla="*/ 314681 h 4762443"/>
              <a:gd name="connsiteX1" fmla="*/ 7136691 w 7617006"/>
              <a:gd name="connsiteY1" fmla="*/ 848081 h 4762443"/>
              <a:gd name="connsiteX2" fmla="*/ 7212891 w 7617006"/>
              <a:gd name="connsiteY2" fmla="*/ 4543781 h 4762443"/>
              <a:gd name="connsiteX3" fmla="*/ 664138 w 7617006"/>
              <a:gd name="connsiteY3" fmla="*/ 4410431 h 4762443"/>
              <a:gd name="connsiteX4" fmla="*/ 1007038 w 7617006"/>
              <a:gd name="connsiteY4" fmla="*/ 314681 h 4762443"/>
              <a:gd name="connsiteX0" fmla="*/ 930313 w 7703948"/>
              <a:gd name="connsiteY0" fmla="*/ 422059 h 4461066"/>
              <a:gd name="connsiteX1" fmla="*/ 7212366 w 7703948"/>
              <a:gd name="connsiteY1" fmla="*/ 574459 h 4461066"/>
              <a:gd name="connsiteX2" fmla="*/ 7288566 w 7703948"/>
              <a:gd name="connsiteY2" fmla="*/ 4270159 h 4461066"/>
              <a:gd name="connsiteX3" fmla="*/ 739813 w 7703948"/>
              <a:gd name="connsiteY3" fmla="*/ 4136809 h 4461066"/>
              <a:gd name="connsiteX4" fmla="*/ 930313 w 7703948"/>
              <a:gd name="connsiteY4" fmla="*/ 422059 h 4461066"/>
              <a:gd name="connsiteX0" fmla="*/ 860277 w 7633912"/>
              <a:gd name="connsiteY0" fmla="*/ 422059 h 4513663"/>
              <a:gd name="connsiteX1" fmla="*/ 7142330 w 7633912"/>
              <a:gd name="connsiteY1" fmla="*/ 574459 h 4513663"/>
              <a:gd name="connsiteX2" fmla="*/ 7218530 w 7633912"/>
              <a:gd name="connsiteY2" fmla="*/ 4270159 h 4513663"/>
              <a:gd name="connsiteX3" fmla="*/ 803127 w 7633912"/>
              <a:gd name="connsiteY3" fmla="*/ 4213009 h 4513663"/>
              <a:gd name="connsiteX4" fmla="*/ 860277 w 7633912"/>
              <a:gd name="connsiteY4" fmla="*/ 422059 h 4513663"/>
              <a:gd name="connsiteX0" fmla="*/ 656670 w 7430305"/>
              <a:gd name="connsiteY0" fmla="*/ 422059 h 4505222"/>
              <a:gd name="connsiteX1" fmla="*/ 6938723 w 7430305"/>
              <a:gd name="connsiteY1" fmla="*/ 574459 h 4505222"/>
              <a:gd name="connsiteX2" fmla="*/ 7014923 w 7430305"/>
              <a:gd name="connsiteY2" fmla="*/ 4270159 h 4505222"/>
              <a:gd name="connsiteX3" fmla="*/ 599520 w 7430305"/>
              <a:gd name="connsiteY3" fmla="*/ 4213009 h 4505222"/>
              <a:gd name="connsiteX4" fmla="*/ 656670 w 7430305"/>
              <a:gd name="connsiteY4" fmla="*/ 422059 h 4505222"/>
              <a:gd name="connsiteX0" fmla="*/ 431685 w 7205320"/>
              <a:gd name="connsiteY0" fmla="*/ 422059 h 4505222"/>
              <a:gd name="connsiteX1" fmla="*/ 6713738 w 7205320"/>
              <a:gd name="connsiteY1" fmla="*/ 574459 h 4505222"/>
              <a:gd name="connsiteX2" fmla="*/ 6789938 w 7205320"/>
              <a:gd name="connsiteY2" fmla="*/ 4270159 h 4505222"/>
              <a:gd name="connsiteX3" fmla="*/ 374535 w 7205320"/>
              <a:gd name="connsiteY3" fmla="*/ 4213009 h 4505222"/>
              <a:gd name="connsiteX4" fmla="*/ 431685 w 7205320"/>
              <a:gd name="connsiteY4" fmla="*/ 422059 h 4505222"/>
              <a:gd name="connsiteX0" fmla="*/ 506369 w 7280004"/>
              <a:gd name="connsiteY0" fmla="*/ 422059 h 4505222"/>
              <a:gd name="connsiteX1" fmla="*/ 6788422 w 7280004"/>
              <a:gd name="connsiteY1" fmla="*/ 574459 h 4505222"/>
              <a:gd name="connsiteX2" fmla="*/ 6864622 w 7280004"/>
              <a:gd name="connsiteY2" fmla="*/ 4270159 h 4505222"/>
              <a:gd name="connsiteX3" fmla="*/ 449219 w 7280004"/>
              <a:gd name="connsiteY3" fmla="*/ 4213009 h 4505222"/>
              <a:gd name="connsiteX4" fmla="*/ 506369 w 7280004"/>
              <a:gd name="connsiteY4" fmla="*/ 422059 h 4505222"/>
              <a:gd name="connsiteX0" fmla="*/ 506369 w 7205669"/>
              <a:gd name="connsiteY0" fmla="*/ 422059 h 4505222"/>
              <a:gd name="connsiteX1" fmla="*/ 6788422 w 7205669"/>
              <a:gd name="connsiteY1" fmla="*/ 574459 h 4505222"/>
              <a:gd name="connsiteX2" fmla="*/ 6864622 w 7205669"/>
              <a:gd name="connsiteY2" fmla="*/ 4270159 h 4505222"/>
              <a:gd name="connsiteX3" fmla="*/ 449219 w 7205669"/>
              <a:gd name="connsiteY3" fmla="*/ 4213009 h 4505222"/>
              <a:gd name="connsiteX4" fmla="*/ 506369 w 7205669"/>
              <a:gd name="connsiteY4" fmla="*/ 422059 h 4505222"/>
              <a:gd name="connsiteX0" fmla="*/ 506369 w 7205669"/>
              <a:gd name="connsiteY0" fmla="*/ 422059 h 4403171"/>
              <a:gd name="connsiteX1" fmla="*/ 6788422 w 7205669"/>
              <a:gd name="connsiteY1" fmla="*/ 574459 h 4403171"/>
              <a:gd name="connsiteX2" fmla="*/ 6864622 w 7205669"/>
              <a:gd name="connsiteY2" fmla="*/ 4270159 h 4403171"/>
              <a:gd name="connsiteX3" fmla="*/ 449219 w 7205669"/>
              <a:gd name="connsiteY3" fmla="*/ 4213009 h 4403171"/>
              <a:gd name="connsiteX4" fmla="*/ 506369 w 7205669"/>
              <a:gd name="connsiteY4" fmla="*/ 422059 h 4403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5669" h="4403171">
                <a:moveTo>
                  <a:pt x="506369" y="422059"/>
                </a:moveTo>
                <a:cubicBezTo>
                  <a:pt x="1677203" y="-244691"/>
                  <a:pt x="5728713" y="-66891"/>
                  <a:pt x="6788422" y="574459"/>
                </a:cubicBezTo>
                <a:cubicBezTo>
                  <a:pt x="7848131" y="1215809"/>
                  <a:pt x="6512197" y="2869984"/>
                  <a:pt x="6864622" y="4270159"/>
                </a:cubicBezTo>
                <a:cubicBezTo>
                  <a:pt x="4932529" y="3679609"/>
                  <a:pt x="918378" y="4835309"/>
                  <a:pt x="449219" y="4213009"/>
                </a:cubicBezTo>
                <a:cubicBezTo>
                  <a:pt x="-19940" y="3590709"/>
                  <a:pt x="-289815" y="1069759"/>
                  <a:pt x="506369" y="42205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E0E5A9-0F33-0B66-7517-8A2145AE6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142" y="1757857"/>
            <a:ext cx="5328366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745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hild talking on a red telephone&#10;&#10;Description automatically generated">
            <a:extLst>
              <a:ext uri="{FF2B5EF4-FFF2-40B4-BE49-F238E27FC236}">
                <a16:creationId xmlns:a16="http://schemas.microsoft.com/office/drawing/2014/main" id="{9AB826F6-FB56-DC8D-E53C-F10D855F78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438" y="555618"/>
            <a:ext cx="4693161" cy="63023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E31B39-97A0-320A-2B44-563F51A3E4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4720" y="1581752"/>
            <a:ext cx="7797460" cy="36944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31DDBFB3-A148-4CF4-237E-9EF9F663D8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F0C1D8-2D26-1D18-4C67-F0DFF3FF2F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86600" y="3343406"/>
            <a:ext cx="2490716" cy="3239956"/>
          </a:xfrm>
          <a:prstGeom prst="rect">
            <a:avLst/>
          </a:prstGeom>
        </p:spPr>
      </p:pic>
      <p:sp>
        <p:nvSpPr>
          <p:cNvPr id="9" name="矩形 1">
            <a:extLst>
              <a:ext uri="{FF2B5EF4-FFF2-40B4-BE49-F238E27FC236}">
                <a16:creationId xmlns:a16="http://schemas.microsoft.com/office/drawing/2014/main" id="{2938A1A7-6BCA-C611-F365-08271457DA01}"/>
              </a:ext>
            </a:extLst>
          </p:cNvPr>
          <p:cNvSpPr/>
          <p:nvPr/>
        </p:nvSpPr>
        <p:spPr>
          <a:xfrm>
            <a:off x="2346834" y="1307467"/>
            <a:ext cx="5705431" cy="2219357"/>
          </a:xfrm>
          <a:custGeom>
            <a:avLst/>
            <a:gdLst>
              <a:gd name="connsiteX0" fmla="*/ 0 w 7025003"/>
              <a:gd name="connsiteY0" fmla="*/ 0 h 4000500"/>
              <a:gd name="connsiteX1" fmla="*/ 7025003 w 7025003"/>
              <a:gd name="connsiteY1" fmla="*/ 0 h 4000500"/>
              <a:gd name="connsiteX2" fmla="*/ 7025003 w 7025003"/>
              <a:gd name="connsiteY2" fmla="*/ 4000500 h 4000500"/>
              <a:gd name="connsiteX3" fmla="*/ 0 w 7025003"/>
              <a:gd name="connsiteY3" fmla="*/ 4000500 h 4000500"/>
              <a:gd name="connsiteX4" fmla="*/ 0 w 7025003"/>
              <a:gd name="connsiteY4" fmla="*/ 0 h 4000500"/>
              <a:gd name="connsiteX0" fmla="*/ 0 w 7025003"/>
              <a:gd name="connsiteY0" fmla="*/ 296333 h 4296833"/>
              <a:gd name="connsiteX1" fmla="*/ 7025003 w 7025003"/>
              <a:gd name="connsiteY1" fmla="*/ 296333 h 4296833"/>
              <a:gd name="connsiteX2" fmla="*/ 7025003 w 7025003"/>
              <a:gd name="connsiteY2" fmla="*/ 4296833 h 4296833"/>
              <a:gd name="connsiteX3" fmla="*/ 0 w 7025003"/>
              <a:gd name="connsiteY3" fmla="*/ 4296833 h 4296833"/>
              <a:gd name="connsiteX4" fmla="*/ 0 w 7025003"/>
              <a:gd name="connsiteY4" fmla="*/ 296333 h 4296833"/>
              <a:gd name="connsiteX0" fmla="*/ 0 w 7025003"/>
              <a:gd name="connsiteY0" fmla="*/ 769896 h 4770396"/>
              <a:gd name="connsiteX1" fmla="*/ 7025003 w 7025003"/>
              <a:gd name="connsiteY1" fmla="*/ 769896 h 4770396"/>
              <a:gd name="connsiteX2" fmla="*/ 7025003 w 7025003"/>
              <a:gd name="connsiteY2" fmla="*/ 4770396 h 4770396"/>
              <a:gd name="connsiteX3" fmla="*/ 0 w 7025003"/>
              <a:gd name="connsiteY3" fmla="*/ 4770396 h 4770396"/>
              <a:gd name="connsiteX4" fmla="*/ 0 w 7025003"/>
              <a:gd name="connsiteY4" fmla="*/ 769896 h 4770396"/>
              <a:gd name="connsiteX0" fmla="*/ 0 w 7287469"/>
              <a:gd name="connsiteY0" fmla="*/ 786021 h 4786521"/>
              <a:gd name="connsiteX1" fmla="*/ 7025003 w 7287469"/>
              <a:gd name="connsiteY1" fmla="*/ 786021 h 4786521"/>
              <a:gd name="connsiteX2" fmla="*/ 7025003 w 7287469"/>
              <a:gd name="connsiteY2" fmla="*/ 4786521 h 4786521"/>
              <a:gd name="connsiteX3" fmla="*/ 0 w 7287469"/>
              <a:gd name="connsiteY3" fmla="*/ 4786521 h 4786521"/>
              <a:gd name="connsiteX4" fmla="*/ 0 w 7287469"/>
              <a:gd name="connsiteY4" fmla="*/ 786021 h 4786521"/>
              <a:gd name="connsiteX0" fmla="*/ 0 w 7232593"/>
              <a:gd name="connsiteY0" fmla="*/ 537822 h 4538322"/>
              <a:gd name="connsiteX1" fmla="*/ 6948803 w 7232593"/>
              <a:gd name="connsiteY1" fmla="*/ 995022 h 4538322"/>
              <a:gd name="connsiteX2" fmla="*/ 7025003 w 7232593"/>
              <a:gd name="connsiteY2" fmla="*/ 4538322 h 4538322"/>
              <a:gd name="connsiteX3" fmla="*/ 0 w 7232593"/>
              <a:gd name="connsiteY3" fmla="*/ 4538322 h 4538322"/>
              <a:gd name="connsiteX4" fmla="*/ 0 w 7232593"/>
              <a:gd name="connsiteY4" fmla="*/ 537822 h 4538322"/>
              <a:gd name="connsiteX0" fmla="*/ 1348038 w 8580631"/>
              <a:gd name="connsiteY0" fmla="*/ 537822 h 4538322"/>
              <a:gd name="connsiteX1" fmla="*/ 8296841 w 8580631"/>
              <a:gd name="connsiteY1" fmla="*/ 995022 h 4538322"/>
              <a:gd name="connsiteX2" fmla="*/ 8373041 w 8580631"/>
              <a:gd name="connsiteY2" fmla="*/ 4538322 h 4538322"/>
              <a:gd name="connsiteX3" fmla="*/ 1348038 w 8580631"/>
              <a:gd name="connsiteY3" fmla="*/ 4538322 h 4538322"/>
              <a:gd name="connsiteX4" fmla="*/ 1348038 w 8580631"/>
              <a:gd name="connsiteY4" fmla="*/ 537822 h 4538322"/>
              <a:gd name="connsiteX0" fmla="*/ 695843 w 7928436"/>
              <a:gd name="connsiteY0" fmla="*/ 537822 h 4766922"/>
              <a:gd name="connsiteX1" fmla="*/ 7644646 w 7928436"/>
              <a:gd name="connsiteY1" fmla="*/ 995022 h 4766922"/>
              <a:gd name="connsiteX2" fmla="*/ 7720846 w 7928436"/>
              <a:gd name="connsiteY2" fmla="*/ 4538322 h 4766922"/>
              <a:gd name="connsiteX3" fmla="*/ 695843 w 7928436"/>
              <a:gd name="connsiteY3" fmla="*/ 4538322 h 4766922"/>
              <a:gd name="connsiteX4" fmla="*/ 695843 w 7928436"/>
              <a:gd name="connsiteY4" fmla="*/ 537822 h 4766922"/>
              <a:gd name="connsiteX0" fmla="*/ 1324112 w 7934080"/>
              <a:gd name="connsiteY0" fmla="*/ 279182 h 4821548"/>
              <a:gd name="connsiteX1" fmla="*/ 7453765 w 7934080"/>
              <a:gd name="connsiteY1" fmla="*/ 964982 h 4821548"/>
              <a:gd name="connsiteX2" fmla="*/ 7529965 w 7934080"/>
              <a:gd name="connsiteY2" fmla="*/ 4508282 h 4821548"/>
              <a:gd name="connsiteX3" fmla="*/ 504962 w 7934080"/>
              <a:gd name="connsiteY3" fmla="*/ 4508282 h 4821548"/>
              <a:gd name="connsiteX4" fmla="*/ 1324112 w 7934080"/>
              <a:gd name="connsiteY4" fmla="*/ 279182 h 4821548"/>
              <a:gd name="connsiteX0" fmla="*/ 951883 w 7561851"/>
              <a:gd name="connsiteY0" fmla="*/ 279182 h 4864538"/>
              <a:gd name="connsiteX1" fmla="*/ 7081536 w 7561851"/>
              <a:gd name="connsiteY1" fmla="*/ 964982 h 4864538"/>
              <a:gd name="connsiteX2" fmla="*/ 7157736 w 7561851"/>
              <a:gd name="connsiteY2" fmla="*/ 4508282 h 4864538"/>
              <a:gd name="connsiteX3" fmla="*/ 704233 w 7561851"/>
              <a:gd name="connsiteY3" fmla="*/ 4565432 h 4864538"/>
              <a:gd name="connsiteX4" fmla="*/ 951883 w 7561851"/>
              <a:gd name="connsiteY4" fmla="*/ 279182 h 4864538"/>
              <a:gd name="connsiteX0" fmla="*/ 1007038 w 7617006"/>
              <a:gd name="connsiteY0" fmla="*/ 279182 h 4726944"/>
              <a:gd name="connsiteX1" fmla="*/ 7136691 w 7617006"/>
              <a:gd name="connsiteY1" fmla="*/ 964982 h 4726944"/>
              <a:gd name="connsiteX2" fmla="*/ 7212891 w 7617006"/>
              <a:gd name="connsiteY2" fmla="*/ 4508282 h 4726944"/>
              <a:gd name="connsiteX3" fmla="*/ 664138 w 7617006"/>
              <a:gd name="connsiteY3" fmla="*/ 4374932 h 4726944"/>
              <a:gd name="connsiteX4" fmla="*/ 1007038 w 7617006"/>
              <a:gd name="connsiteY4" fmla="*/ 279182 h 4726944"/>
              <a:gd name="connsiteX0" fmla="*/ 1007038 w 7617006"/>
              <a:gd name="connsiteY0" fmla="*/ 314681 h 4762443"/>
              <a:gd name="connsiteX1" fmla="*/ 7136691 w 7617006"/>
              <a:gd name="connsiteY1" fmla="*/ 848081 h 4762443"/>
              <a:gd name="connsiteX2" fmla="*/ 7212891 w 7617006"/>
              <a:gd name="connsiteY2" fmla="*/ 4543781 h 4762443"/>
              <a:gd name="connsiteX3" fmla="*/ 664138 w 7617006"/>
              <a:gd name="connsiteY3" fmla="*/ 4410431 h 4762443"/>
              <a:gd name="connsiteX4" fmla="*/ 1007038 w 7617006"/>
              <a:gd name="connsiteY4" fmla="*/ 314681 h 4762443"/>
              <a:gd name="connsiteX0" fmla="*/ 930313 w 7703948"/>
              <a:gd name="connsiteY0" fmla="*/ 422059 h 4461066"/>
              <a:gd name="connsiteX1" fmla="*/ 7212366 w 7703948"/>
              <a:gd name="connsiteY1" fmla="*/ 574459 h 4461066"/>
              <a:gd name="connsiteX2" fmla="*/ 7288566 w 7703948"/>
              <a:gd name="connsiteY2" fmla="*/ 4270159 h 4461066"/>
              <a:gd name="connsiteX3" fmla="*/ 739813 w 7703948"/>
              <a:gd name="connsiteY3" fmla="*/ 4136809 h 4461066"/>
              <a:gd name="connsiteX4" fmla="*/ 930313 w 7703948"/>
              <a:gd name="connsiteY4" fmla="*/ 422059 h 4461066"/>
              <a:gd name="connsiteX0" fmla="*/ 860277 w 7633912"/>
              <a:gd name="connsiteY0" fmla="*/ 422059 h 4513663"/>
              <a:gd name="connsiteX1" fmla="*/ 7142330 w 7633912"/>
              <a:gd name="connsiteY1" fmla="*/ 574459 h 4513663"/>
              <a:gd name="connsiteX2" fmla="*/ 7218530 w 7633912"/>
              <a:gd name="connsiteY2" fmla="*/ 4270159 h 4513663"/>
              <a:gd name="connsiteX3" fmla="*/ 803127 w 7633912"/>
              <a:gd name="connsiteY3" fmla="*/ 4213009 h 4513663"/>
              <a:gd name="connsiteX4" fmla="*/ 860277 w 7633912"/>
              <a:gd name="connsiteY4" fmla="*/ 422059 h 4513663"/>
              <a:gd name="connsiteX0" fmla="*/ 656670 w 7430305"/>
              <a:gd name="connsiteY0" fmla="*/ 422059 h 4505222"/>
              <a:gd name="connsiteX1" fmla="*/ 6938723 w 7430305"/>
              <a:gd name="connsiteY1" fmla="*/ 574459 h 4505222"/>
              <a:gd name="connsiteX2" fmla="*/ 7014923 w 7430305"/>
              <a:gd name="connsiteY2" fmla="*/ 4270159 h 4505222"/>
              <a:gd name="connsiteX3" fmla="*/ 599520 w 7430305"/>
              <a:gd name="connsiteY3" fmla="*/ 4213009 h 4505222"/>
              <a:gd name="connsiteX4" fmla="*/ 656670 w 7430305"/>
              <a:gd name="connsiteY4" fmla="*/ 422059 h 4505222"/>
              <a:gd name="connsiteX0" fmla="*/ 431685 w 7205320"/>
              <a:gd name="connsiteY0" fmla="*/ 422059 h 4505222"/>
              <a:gd name="connsiteX1" fmla="*/ 6713738 w 7205320"/>
              <a:gd name="connsiteY1" fmla="*/ 574459 h 4505222"/>
              <a:gd name="connsiteX2" fmla="*/ 6789938 w 7205320"/>
              <a:gd name="connsiteY2" fmla="*/ 4270159 h 4505222"/>
              <a:gd name="connsiteX3" fmla="*/ 374535 w 7205320"/>
              <a:gd name="connsiteY3" fmla="*/ 4213009 h 4505222"/>
              <a:gd name="connsiteX4" fmla="*/ 431685 w 7205320"/>
              <a:gd name="connsiteY4" fmla="*/ 422059 h 4505222"/>
              <a:gd name="connsiteX0" fmla="*/ 506369 w 7280004"/>
              <a:gd name="connsiteY0" fmla="*/ 422059 h 4505222"/>
              <a:gd name="connsiteX1" fmla="*/ 6788422 w 7280004"/>
              <a:gd name="connsiteY1" fmla="*/ 574459 h 4505222"/>
              <a:gd name="connsiteX2" fmla="*/ 6864622 w 7280004"/>
              <a:gd name="connsiteY2" fmla="*/ 4270159 h 4505222"/>
              <a:gd name="connsiteX3" fmla="*/ 449219 w 7280004"/>
              <a:gd name="connsiteY3" fmla="*/ 4213009 h 4505222"/>
              <a:gd name="connsiteX4" fmla="*/ 506369 w 7280004"/>
              <a:gd name="connsiteY4" fmla="*/ 422059 h 4505222"/>
              <a:gd name="connsiteX0" fmla="*/ 506369 w 7205669"/>
              <a:gd name="connsiteY0" fmla="*/ 422059 h 4505222"/>
              <a:gd name="connsiteX1" fmla="*/ 6788422 w 7205669"/>
              <a:gd name="connsiteY1" fmla="*/ 574459 h 4505222"/>
              <a:gd name="connsiteX2" fmla="*/ 6864622 w 7205669"/>
              <a:gd name="connsiteY2" fmla="*/ 4270159 h 4505222"/>
              <a:gd name="connsiteX3" fmla="*/ 449219 w 7205669"/>
              <a:gd name="connsiteY3" fmla="*/ 4213009 h 4505222"/>
              <a:gd name="connsiteX4" fmla="*/ 506369 w 7205669"/>
              <a:gd name="connsiteY4" fmla="*/ 422059 h 4505222"/>
              <a:gd name="connsiteX0" fmla="*/ 506369 w 7205669"/>
              <a:gd name="connsiteY0" fmla="*/ 422059 h 4403171"/>
              <a:gd name="connsiteX1" fmla="*/ 6788422 w 7205669"/>
              <a:gd name="connsiteY1" fmla="*/ 574459 h 4403171"/>
              <a:gd name="connsiteX2" fmla="*/ 6864622 w 7205669"/>
              <a:gd name="connsiteY2" fmla="*/ 4270159 h 4403171"/>
              <a:gd name="connsiteX3" fmla="*/ 449219 w 7205669"/>
              <a:gd name="connsiteY3" fmla="*/ 4213009 h 4403171"/>
              <a:gd name="connsiteX4" fmla="*/ 506369 w 7205669"/>
              <a:gd name="connsiteY4" fmla="*/ 422059 h 4403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5669" h="4403171">
                <a:moveTo>
                  <a:pt x="506369" y="422059"/>
                </a:moveTo>
                <a:cubicBezTo>
                  <a:pt x="1677203" y="-244691"/>
                  <a:pt x="5728713" y="-66891"/>
                  <a:pt x="6788422" y="574459"/>
                </a:cubicBezTo>
                <a:cubicBezTo>
                  <a:pt x="7848131" y="1215809"/>
                  <a:pt x="6512197" y="2869984"/>
                  <a:pt x="6864622" y="4270159"/>
                </a:cubicBezTo>
                <a:cubicBezTo>
                  <a:pt x="4932529" y="3679609"/>
                  <a:pt x="918378" y="4835309"/>
                  <a:pt x="449219" y="4213009"/>
                </a:cubicBezTo>
                <a:cubicBezTo>
                  <a:pt x="-19940" y="3590709"/>
                  <a:pt x="-289815" y="1069759"/>
                  <a:pt x="506369" y="42205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F50B84-E1CF-F06B-43C6-1FA8EBB53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165" y="1643557"/>
            <a:ext cx="5060119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009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674B25-D9DD-72F1-27FE-70E53F693D48}"/>
              </a:ext>
            </a:extLst>
          </p:cNvPr>
          <p:cNvSpPr txBox="1"/>
          <p:nvPr/>
        </p:nvSpPr>
        <p:spPr>
          <a:xfrm>
            <a:off x="1905000" y="1828800"/>
            <a:ext cx="89344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HĐ2: </a:t>
            </a:r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Sắm vai ứng sử trong tình huống có nguy cơ bị xâm hại thân thể.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511A84-51C0-C24E-9D7F-8482ED52B02A}"/>
              </a:ext>
            </a:extLst>
          </p:cNvPr>
          <p:cNvSpPr/>
          <p:nvPr/>
        </p:nvSpPr>
        <p:spPr>
          <a:xfrm>
            <a:off x="476250" y="495300"/>
            <a:ext cx="11344275" cy="60769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E3A7362-8F0D-300B-4C34-6E556487BCAC}"/>
              </a:ext>
            </a:extLst>
          </p:cNvPr>
          <p:cNvGrpSpPr/>
          <p:nvPr/>
        </p:nvGrpSpPr>
        <p:grpSpPr>
          <a:xfrm>
            <a:off x="605320" y="626510"/>
            <a:ext cx="11117495" cy="1276350"/>
            <a:chOff x="2778536" y="343910"/>
            <a:chExt cx="4818226" cy="1280575"/>
          </a:xfrm>
        </p:grpSpPr>
        <p:sp>
          <p:nvSpPr>
            <p:cNvPr id="6" name="îṥḷíďê">
              <a:extLst>
                <a:ext uri="{FF2B5EF4-FFF2-40B4-BE49-F238E27FC236}">
                  <a16:creationId xmlns:a16="http://schemas.microsoft.com/office/drawing/2014/main" id="{D75197B8-D1E9-20D6-0D08-02E37C4BE4EB}"/>
                </a:ext>
              </a:extLst>
            </p:cNvPr>
            <p:cNvSpPr/>
            <p:nvPr/>
          </p:nvSpPr>
          <p:spPr bwMode="auto">
            <a:xfrm>
              <a:off x="2778536" y="343910"/>
              <a:ext cx="4780185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Google Shape;5317;p41">
              <a:extLst>
                <a:ext uri="{FF2B5EF4-FFF2-40B4-BE49-F238E27FC236}">
                  <a16:creationId xmlns:a16="http://schemas.microsoft.com/office/drawing/2014/main" id="{EBF912F3-3490-49AE-4E00-7F0922D98575}"/>
                </a:ext>
              </a:extLst>
            </p:cNvPr>
            <p:cNvSpPr txBox="1">
              <a:spLocks/>
            </p:cNvSpPr>
            <p:nvPr/>
          </p:nvSpPr>
          <p:spPr>
            <a:xfrm>
              <a:off x="2890092" y="440029"/>
              <a:ext cx="4706670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lang="en-US" sz="36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hia sẻ những tình huống nguy cơ xâm hại thân thể đã trải qua hoặc đã biết, đã nghe kể. 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4595D06-7FAC-F703-DE93-C156BA1D7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717" y="2787829"/>
            <a:ext cx="10887880" cy="14143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511A84-51C0-C24E-9D7F-8482ED52B02A}"/>
              </a:ext>
            </a:extLst>
          </p:cNvPr>
          <p:cNvSpPr/>
          <p:nvPr/>
        </p:nvSpPr>
        <p:spPr>
          <a:xfrm>
            <a:off x="133564" y="267128"/>
            <a:ext cx="11907748" cy="630512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F229384-27D2-D982-BF8B-B7F36ABD1F4D}"/>
              </a:ext>
            </a:extLst>
          </p:cNvPr>
          <p:cNvGrpSpPr/>
          <p:nvPr/>
        </p:nvGrpSpPr>
        <p:grpSpPr>
          <a:xfrm>
            <a:off x="92468" y="3474003"/>
            <a:ext cx="4718300" cy="3219610"/>
            <a:chOff x="8391525" y="4286250"/>
            <a:chExt cx="3949408" cy="227246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0B292E7-0FCB-0472-49C7-7AECB479D1FC}"/>
                </a:ext>
              </a:extLst>
            </p:cNvPr>
            <p:cNvGrpSpPr/>
            <p:nvPr/>
          </p:nvGrpSpPr>
          <p:grpSpPr>
            <a:xfrm>
              <a:off x="8391525" y="4610099"/>
              <a:ext cx="3949408" cy="1948611"/>
              <a:chOff x="552075" y="4100046"/>
              <a:chExt cx="5135957" cy="2549869"/>
            </a:xfrm>
          </p:grpSpPr>
          <p:pic>
            <p:nvPicPr>
              <p:cNvPr id="31" name="Picture 30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4EE96B29-EC13-F716-6D22-A1E0F7BD2A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075" y="4100046"/>
                <a:ext cx="5135957" cy="2549869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27E8861-05E3-96C7-71FB-782E08BA10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63339" y="5792836"/>
                <a:ext cx="1035879" cy="77947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01600" cap="sq">
                <a:noFill/>
                <a:miter lim="800000"/>
              </a:ln>
              <a:effectLst>
                <a:outerShdw blurRad="57150" dist="37500" dir="7560000" sy="98000" kx="110000" ky="200000" algn="tl" rotWithShape="0">
                  <a:srgbClr val="000000">
                    <a:alpha val="20000"/>
                  </a:srgbClr>
                </a:outerShdw>
              </a:effectLst>
              <a:scene3d>
                <a:camera prst="perspectiveRelaxed">
                  <a:rot lat="18960000" lon="0" rev="0"/>
                </a:camera>
                <a:lightRig rig="twoPt" dir="t">
                  <a:rot lat="0" lon="0" rev="7200000"/>
                </a:lightRig>
              </a:scene3d>
              <a:sp3d prstMaterial="matte">
                <a:bevelT w="22860" h="12700"/>
                <a:contourClr>
                  <a:srgbClr val="FFFFFF"/>
                </a:contourClr>
              </a:sp3d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CC47F8F-568F-7B5C-07EF-71E0D1FCBA8C}"/>
                </a:ext>
              </a:extLst>
            </p:cNvPr>
            <p:cNvSpPr txBox="1"/>
            <p:nvPr/>
          </p:nvSpPr>
          <p:spPr>
            <a:xfrm>
              <a:off x="8886825" y="4286250"/>
              <a:ext cx="3105150" cy="456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Thảo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luận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4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C0482A7-C85E-E2E4-7570-4E4FA9A9BD7B}"/>
              </a:ext>
            </a:extLst>
          </p:cNvPr>
          <p:cNvSpPr txBox="1"/>
          <p:nvPr/>
        </p:nvSpPr>
        <p:spPr>
          <a:xfrm>
            <a:off x="4191856" y="1027416"/>
            <a:ext cx="7798086" cy="5336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Bối cảnh của các tình huống </a:t>
            </a: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(khi ở nhà một mình, khi đi chơi nơi công cộng, khi tan học, người thân chưa kịp đón,..)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 hành vi xâm hại thân thể cụ thể </a:t>
            </a: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(đánh đập, bắt ép lao động,...);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 người có thể thực hiện </a:t>
            </a: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 vi xâm hại thân thể;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Địa điểm, thời gian </a:t>
            </a: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nguy cơ xâm hại thân thể;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Hậu quả </a:t>
            </a: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bị xâm hại thân thể;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 phòng tránh</a:t>
            </a: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nguy cơ bị xâm hại thân thể theo mức độ nguy hiểm.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851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思想气泡: 云 4"/>
          <p:cNvSpPr/>
          <p:nvPr/>
        </p:nvSpPr>
        <p:spPr>
          <a:xfrm rot="368065">
            <a:off x="-797935" y="-576943"/>
            <a:ext cx="13787869" cy="8011886"/>
          </a:xfrm>
          <a:prstGeom prst="cloudCallout">
            <a:avLst>
              <a:gd name="adj1" fmla="val -125156"/>
              <a:gd name="adj2" fmla="val 143432"/>
            </a:avLst>
          </a:prstGeom>
          <a:solidFill>
            <a:schemeClr val="bg1"/>
          </a:solidFill>
          <a:ln>
            <a:noFill/>
          </a:ln>
          <a:effectLst>
            <a:outerShdw blurRad="190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D441BC-9A1D-E6B9-065C-E56948188837}"/>
              </a:ext>
            </a:extLst>
          </p:cNvPr>
          <p:cNvGrpSpPr/>
          <p:nvPr/>
        </p:nvGrpSpPr>
        <p:grpSpPr>
          <a:xfrm>
            <a:off x="344655" y="1730652"/>
            <a:ext cx="5170320" cy="4716911"/>
            <a:chOff x="163680" y="2817206"/>
            <a:chExt cx="5024721" cy="434763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8D88101-16C9-CAC4-0D86-6E6A96108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426" b="92623" l="9752" r="89894">
                          <a14:foregroundMark x1="70213" y1="42418" x2="70567" y2="49795"/>
                          <a14:foregroundMark x1="78901" y1="42418" x2="77660" y2="53689"/>
                          <a14:foregroundMark x1="71454" y1="89344" x2="66135" y2="90779"/>
                          <a14:foregroundMark x1="70035" y1="92213" x2="76418" y2="92213"/>
                          <a14:foregroundMark x1="77837" y1="91803" x2="76773" y2="92008"/>
                          <a14:foregroundMark x1="79610" y1="91803" x2="67730" y2="91803"/>
                          <a14:foregroundMark x1="24645" y1="37910" x2="25177" y2="64344"/>
                          <a14:foregroundMark x1="33156" y1="53279" x2="31560" y2="61270"/>
                          <a14:foregroundMark x1="39362" y1="55738" x2="33688" y2="56967"/>
                          <a14:foregroundMark x1="22695" y1="90779" x2="26950" y2="90984"/>
                          <a14:foregroundMark x1="30851" y1="90984" x2="22518" y2="90574"/>
                          <a14:foregroundMark x1="21631" y1="91393" x2="29078" y2="91803"/>
                          <a14:foregroundMark x1="28901" y1="92008" x2="31028" y2="91393"/>
                          <a14:foregroundMark x1="29787" y1="92008" x2="32624" y2="91803"/>
                          <a14:foregroundMark x1="22695" y1="92008" x2="20922" y2="92213"/>
                          <a14:foregroundMark x1="20390" y1="92418" x2="18794" y2="91803"/>
                          <a14:foregroundMark x1="33609" y1="50000" x2="32092" y2="51434"/>
                          <a14:foregroundMark x1="34043" y1="49590" x2="33609" y2="50000"/>
                          <a14:backgroundMark x1="66667" y1="56352" x2="66667" y2="56352"/>
                          <a14:backgroundMark x1="74468" y1="84221" x2="74468" y2="84221"/>
                          <a14:backgroundMark x1="74468" y1="80533" x2="72695" y2="86680"/>
                          <a14:backgroundMark x1="58511" y1="51025" x2="59220" y2="50410"/>
                          <a14:backgroundMark x1="59043" y1="50615" x2="57092" y2="50820"/>
                          <a14:backgroundMark x1="58156" y1="47746" x2="59929" y2="48770"/>
                          <a14:backgroundMark x1="59220" y1="48770" x2="58688" y2="53074"/>
                          <a14:backgroundMark x1="40957" y1="30123" x2="41312" y2="29918"/>
                          <a14:backgroundMark x1="23050" y1="54918" x2="22695" y2="54303"/>
                          <a14:backgroundMark x1="21645" y1="93443" x2="20859" y2="93443"/>
                          <a14:backgroundMark x1="33333" y1="49180" x2="33333" y2="49180"/>
                          <a14:backgroundMark x1="32979" y1="49385" x2="32979" y2="49385"/>
                          <a14:backgroundMark x1="33333" y1="49590" x2="33333" y2="49590"/>
                          <a14:backgroundMark x1="32801" y1="50000" x2="32801" y2="50000"/>
                          <a14:backgroundMark x1="33865" y1="49180" x2="33865" y2="49180"/>
                          <a14:backgroundMark x1="39716" y1="33197" x2="39550" y2="33413"/>
                          <a14:backgroundMark x1="25355" y1="7172" x2="53014" y2="30738"/>
                          <a14:backgroundMark x1="68794" y1="22746" x2="61879" y2="35656"/>
                          <a14:backgroundMark x1="35638" y1="29918" x2="40248" y2="35656"/>
                          <a14:backgroundMark x1="42021" y1="10451" x2="53014" y2="24795"/>
                          <a14:backgroundMark x1="51596" y1="10041" x2="52482" y2="26025"/>
                          <a14:backgroundMark x1="30142" y1="10451" x2="34043" y2="28279"/>
                          <a14:backgroundMark x1="34043" y1="28279" x2="34043" y2="28279"/>
                          <a14:backgroundMark x1="37766" y1="27049" x2="41489" y2="28893"/>
                          <a14:backgroundMark x1="27305" y1="80123" x2="27660" y2="85246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680" y="2817206"/>
              <a:ext cx="5024721" cy="4347630"/>
            </a:xfrm>
            <a:prstGeom prst="rect">
              <a:avLst/>
            </a:prstGeom>
          </p:spPr>
        </p:pic>
        <p:pic>
          <p:nvPicPr>
            <p:cNvPr id="7" name="Picture 16">
              <a:extLst>
                <a:ext uri="{FF2B5EF4-FFF2-40B4-BE49-F238E27FC236}">
                  <a16:creationId xmlns:a16="http://schemas.microsoft.com/office/drawing/2014/main" id="{71B2A3CA-FB80-452E-63D6-5A2928D5C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flipH="1">
              <a:off x="2538009" y="4123547"/>
              <a:ext cx="911195" cy="572720"/>
            </a:xfrm>
            <a:prstGeom prst="rect">
              <a:avLst/>
            </a:prstGeom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210FA1AC-3161-BC1E-A28D-FC4A0E10A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685328" y="3732713"/>
              <a:ext cx="1023827" cy="585419"/>
            </a:xfrm>
            <a:prstGeom prst="rect">
              <a:avLst/>
            </a:prstGeom>
          </p:spPr>
        </p:pic>
      </p:grpSp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03BC1BA6-8B07-9281-2828-A12893F1F764}"/>
              </a:ext>
            </a:extLst>
          </p:cNvPr>
          <p:cNvSpPr/>
          <p:nvPr/>
        </p:nvSpPr>
        <p:spPr>
          <a:xfrm flipH="1">
            <a:off x="4387349" y="1043856"/>
            <a:ext cx="6617349" cy="206999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sẻ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674B25-D9DD-72F1-27FE-70E53F693D48}"/>
              </a:ext>
            </a:extLst>
          </p:cNvPr>
          <p:cNvSpPr txBox="1"/>
          <p:nvPr/>
        </p:nvSpPr>
        <p:spPr>
          <a:xfrm>
            <a:off x="1905000" y="1828800"/>
            <a:ext cx="89344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 động 4. Chia sẻ về cách ứng phó trước nguy cơ bị xâm hại thân thể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725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|0.4|0.2|0.5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8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225</Words>
  <Application>Microsoft Office PowerPoint</Application>
  <PresentationFormat>Widescreen</PresentationFormat>
  <Paragraphs>18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微软雅黑</vt:lpstr>
      <vt:lpstr>宋体</vt:lpstr>
      <vt:lpstr>Arial</vt:lpstr>
      <vt:lpstr>Calibri</vt:lpstr>
      <vt:lpstr>Calibri Light</vt:lpstr>
      <vt:lpstr>Cambria</vt:lpstr>
      <vt:lpstr>等线</vt:lpstr>
      <vt:lpstr>Gloria Hallelujah</vt:lpstr>
      <vt:lpstr>Times New Roman</vt:lpstr>
      <vt:lpstr>Office 主题</vt:lpstr>
      <vt:lpstr>2_Office Theme</vt:lpstr>
      <vt:lpstr>6_Office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minhkhanh.t93@gmail.com</cp:lastModifiedBy>
  <cp:revision>47</cp:revision>
  <dcterms:created xsi:type="dcterms:W3CDTF">2023-11-08T03:04:28Z</dcterms:created>
  <dcterms:modified xsi:type="dcterms:W3CDTF">2025-03-14T16:17:50Z</dcterms:modified>
</cp:coreProperties>
</file>