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  <p:sldMasterId id="2147483732" r:id="rId5"/>
    <p:sldMasterId id="2147483782" r:id="rId6"/>
  </p:sldMasterIdLst>
  <p:notesMasterIdLst>
    <p:notesMasterId r:id="rId19"/>
  </p:notesMasterIdLst>
  <p:sldIdLst>
    <p:sldId id="2007577172" r:id="rId7"/>
    <p:sldId id="758" r:id="rId8"/>
    <p:sldId id="2007577169" r:id="rId9"/>
    <p:sldId id="2007577171" r:id="rId10"/>
    <p:sldId id="2007577165" r:id="rId11"/>
    <p:sldId id="344" r:id="rId12"/>
    <p:sldId id="777" r:id="rId13"/>
    <p:sldId id="2007577150" r:id="rId14"/>
    <p:sldId id="778" r:id="rId15"/>
    <p:sldId id="780" r:id="rId16"/>
    <p:sldId id="2007577168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5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68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6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7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4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6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3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71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0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9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0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0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6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66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60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53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2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4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7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5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88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3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75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6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2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9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5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0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7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3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3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3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1139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63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3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6C96322-0A62-4B45-81DE-9C8091D21D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87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6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svg"/><Relationship Id="rId3" Type="http://schemas.openxmlformats.org/officeDocument/2006/relationships/image" Target="../media/image24.jpeg"/><Relationship Id="rId7" Type="http://schemas.openxmlformats.org/officeDocument/2006/relationships/image" Target="../media/image78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80.svg"/><Relationship Id="rId1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HỘI THI GIÁO VIÊN </a:t>
            </a:r>
            <a:r>
              <a:rPr lang="vi-VN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CHỦ NHIỆM GIỎI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98885" y="3168853"/>
            <a:ext cx="9432414" cy="10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HĐGD THEO CHỦ ĐỀ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HÀNH VI XÂM HẠI TRẺ EM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781242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14235" y="5051253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824258" y="4631619"/>
            <a:ext cx="7518955" cy="158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97" b="1" i="1" dirty="0" err="1" smtClean="0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397" b="1" i="1" dirty="0" smtClean="0">
                <a:solidFill>
                  <a:srgbClr val="FF0066"/>
                </a:solidFill>
                <a:latin typeface="Times New Roman" pitchFamily="18" charset="0"/>
              </a:rPr>
              <a:t>: 4C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397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vi-VN" altLang="en-US" sz="2397" b="1" i="1" dirty="0">
                <a:solidFill>
                  <a:srgbClr val="FF0066"/>
                </a:solidFill>
                <a:latin typeface="Times New Roman" pitchFamily="18" charset="0"/>
              </a:rPr>
              <a:t>viên : Phạm Thị Thanh </a:t>
            </a:r>
            <a:r>
              <a:rPr lang="vi-VN" altLang="en-US" sz="2397" b="1" i="1" dirty="0" smtClean="0">
                <a:solidFill>
                  <a:srgbClr val="FF0066"/>
                </a:solidFill>
                <a:latin typeface="Times New Roman" pitchFamily="18" charset="0"/>
              </a:rPr>
              <a:t>Hải</a:t>
            </a:r>
            <a:endParaRPr lang="en-US" altLang="en-US" sz="2397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397" b="1" i="1" dirty="0" smtClean="0">
                <a:solidFill>
                  <a:srgbClr val="FF0066"/>
                </a:solidFill>
                <a:latin typeface="Times New Roman" pitchFamily="18" charset="0"/>
              </a:rPr>
              <a:t>Trường: Tiểu học Mỹ Đức I</a:t>
            </a:r>
            <a:endParaRPr lang="vi-VN" altLang="en-US" sz="2397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3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3" y="1533172"/>
            <a:ext cx="5882183" cy="4045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2" y="1528550"/>
            <a:ext cx="5445457" cy="404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3068549" y="655103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ề 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cùng người thân về các tình huống trẻ em có nguy cơ bị xâm hại.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10469366" y="2310830"/>
            <a:ext cx="1925834" cy="45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6D1AA0-DE35-CB59-5401-390CD4784E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05" y="2774023"/>
            <a:ext cx="5594201" cy="4475146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E5FB2B7B-0FB8-A3F1-370D-C620980F0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8109" y="1273996"/>
            <a:ext cx="7583764" cy="3801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A1E2B-4EC1-5113-D4EB-8FF2F5CF8161}"/>
              </a:ext>
            </a:extLst>
          </p:cNvPr>
          <p:cNvSpPr txBox="1"/>
          <p:nvPr/>
        </p:nvSpPr>
        <p:spPr>
          <a:xfrm>
            <a:off x="1738543" y="1721916"/>
            <a:ext cx="701205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201436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1275907" y="173599"/>
            <a:ext cx="9994605" cy="9771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0" cap="none" spc="0" normalizeH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hình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ảnh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và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mô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tả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sự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việc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được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thể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hiện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trong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tranh</a:t>
            </a:r>
            <a:endParaRPr kumimoji="0" lang="vi-VN" sz="36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345A4-9BB5-7C9F-0F27-574E81B99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77" y="1127910"/>
            <a:ext cx="3467002" cy="2339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130BF9-9994-B489-61FF-DC4FA3C9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7" y="1151163"/>
            <a:ext cx="7093911" cy="2300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211C8-4F1A-6C8D-9682-9E0896FEF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45" y="3495015"/>
            <a:ext cx="3504832" cy="2380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98E3E-E342-5BF8-7F70-9586036AE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085" y="3447905"/>
            <a:ext cx="7198242" cy="2238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A1E2B-4EC1-5113-D4EB-8FF2F5CF8161}"/>
              </a:ext>
            </a:extLst>
          </p:cNvPr>
          <p:cNvSpPr txBox="1"/>
          <p:nvPr/>
        </p:nvSpPr>
        <p:spPr>
          <a:xfrm>
            <a:off x="2230912" y="5675557"/>
            <a:ext cx="70120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1244010" y="769022"/>
            <a:ext cx="9994605" cy="1059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Lựa chọn cụm từ chỉ hành vi làm tổn thương trẻ em cho phù hợp với từng hình ảnh</a:t>
            </a:r>
            <a:endParaRPr kumimoji="0" lang="vi-VN" sz="36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617E2-50BE-2110-D638-257479C6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9" y="2366741"/>
            <a:ext cx="11026994" cy="198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283482"/>
            <a:ext cx="87861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1. </a:t>
            </a:r>
            <a:r>
              <a:rPr kumimoji="0" lang="vi-VN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trò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Mảnh</a:t>
            </a:r>
            <a:r>
              <a:rPr lang="en-US" altLang="zh-CN" sz="7500" b="1" i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ghép</a:t>
            </a:r>
            <a:r>
              <a:rPr lang="en-US" altLang="zh-CN" sz="7500" b="1" i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hoàn</a:t>
            </a:r>
            <a:r>
              <a:rPr lang="en-US" altLang="zh-CN" sz="7500" b="1" i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hảo</a:t>
            </a:r>
            <a:endParaRPr kumimoji="0" lang="zh-CN" altLang="en-US" sz="7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85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91810" cy="6708003"/>
            <a:chOff x="0" y="0"/>
            <a:chExt cx="527677" cy="18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677" cy="1871042"/>
            </a:xfrm>
            <a:custGeom>
              <a:avLst/>
              <a:gdLst/>
              <a:ahLst/>
              <a:cxnLst/>
              <a:rect l="l" t="t" r="r" b="b"/>
              <a:pathLst>
                <a:path w="527677" h="1871042">
                  <a:moveTo>
                    <a:pt x="0" y="0"/>
                  </a:moveTo>
                  <a:lnTo>
                    <a:pt x="527677" y="0"/>
                  </a:lnTo>
                  <a:lnTo>
                    <a:pt x="527677" y="1871042"/>
                  </a:lnTo>
                  <a:lnTo>
                    <a:pt x="0" y="1871042"/>
                  </a:lnTo>
                  <a:close/>
                </a:path>
              </a:pathLst>
            </a:custGeom>
            <a:solidFill>
              <a:srgbClr val="AB8C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1635" y="5703175"/>
            <a:ext cx="14735270" cy="7367635"/>
          </a:xfrm>
          <a:prstGeom prst="rect">
            <a:avLst/>
          </a:prstGeom>
        </p:spPr>
      </p:pic>
      <p:pic>
        <p:nvPicPr>
          <p:cNvPr id="104" name="Picture 11">
            <a:extLst>
              <a:ext uri="{FF2B5EF4-FFF2-40B4-BE49-F238E27FC236}">
                <a16:creationId xmlns:a16="http://schemas.microsoft.com/office/drawing/2014/main" id="{E592BE37-F119-E73B-07E7-C24AEBA7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04" b="52061"/>
          <a:stretch/>
        </p:blipFill>
        <p:spPr>
          <a:xfrm>
            <a:off x="2895600" y="4095903"/>
            <a:ext cx="5690675" cy="27620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86F5DF-D626-BF85-8C0B-69AAA867D6E5}"/>
              </a:ext>
            </a:extLst>
          </p:cNvPr>
          <p:cNvSpPr/>
          <p:nvPr/>
        </p:nvSpPr>
        <p:spPr>
          <a:xfrm>
            <a:off x="3327991" y="104775"/>
            <a:ext cx="8686800" cy="3613773"/>
          </a:xfrm>
          <a:prstGeom prst="cloudCallout">
            <a:avLst>
              <a:gd name="adj1" fmla="val -40436"/>
              <a:gd name="adj2" fmla="val 5624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ysClr val="windowText" lastClr="000000"/>
                </a:solidFill>
                <a:latin typeface="Calibri"/>
              </a:rPr>
              <a:t>Chia sẻ thêm về những hành vi xâm hại mà các em được nghe kể, đọc hoặc đã được chứng kiến.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5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6D1AA0-DE35-CB59-5401-390CD4784E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05" y="2774023"/>
            <a:ext cx="5594201" cy="4475146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E5FB2B7B-0FB8-A3F1-370D-C620980F0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8109" y="1273996"/>
            <a:ext cx="7583764" cy="3801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A1E2B-4EC1-5113-D4EB-8FF2F5CF8161}"/>
              </a:ext>
            </a:extLst>
          </p:cNvPr>
          <p:cNvSpPr txBox="1"/>
          <p:nvPr/>
        </p:nvSpPr>
        <p:spPr>
          <a:xfrm>
            <a:off x="1738544" y="1647488"/>
            <a:ext cx="67468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1275907" y="173599"/>
            <a:ext cx="9994605" cy="9771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Xác</a:t>
            </a:r>
            <a:r>
              <a:rPr kumimoji="0" lang="en-US" sz="3600" b="1" i="0" u="none" strike="noStrike" kern="0" cap="none" spc="0" normalizeH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宋体"/>
                <a:cs typeface="Arial" panose="020B0604020202020204" pitchFamily="34" charset="0"/>
              </a:rPr>
              <a:t>địn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hành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vi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thể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hiện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trên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6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hình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ảnh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ở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hoạt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động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1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thuộc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hình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thức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xâm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hại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nào</a:t>
            </a:r>
            <a:r>
              <a:rPr lang="en-US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宋体"/>
                <a:cs typeface="Arial" panose="020B0604020202020204" pitchFamily="34" charset="0"/>
              </a:rPr>
              <a:t>:</a:t>
            </a:r>
            <a:endParaRPr kumimoji="0" lang="vi-VN" sz="36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345A4-9BB5-7C9F-0F27-574E81B99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77" y="1194165"/>
            <a:ext cx="3467002" cy="2339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130BF9-9994-B489-61FF-DC4FA3C9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7" y="1190915"/>
            <a:ext cx="7093911" cy="2300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211C8-4F1A-6C8D-9682-9E0896FEF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45" y="3495016"/>
            <a:ext cx="3504832" cy="2380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98E3E-E342-5BF8-7F70-9586036AE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085" y="3487661"/>
            <a:ext cx="7198242" cy="2238322"/>
          </a:xfrm>
          <a:prstGeom prst="rect">
            <a:avLst/>
          </a:prstGeom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705734D9-1ECC-372B-432E-03CD53E735BB}"/>
              </a:ext>
            </a:extLst>
          </p:cNvPr>
          <p:cNvSpPr/>
          <p:nvPr/>
        </p:nvSpPr>
        <p:spPr>
          <a:xfrm flipH="1">
            <a:off x="3790121" y="5711687"/>
            <a:ext cx="4008163" cy="94760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>
              <a:alpha val="83000"/>
            </a:srgb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luận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nhóm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8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9F00A0-E53F-2FF9-68B1-3313F36165AE}"/>
              </a:ext>
            </a:extLst>
          </p:cNvPr>
          <p:cNvGrpSpPr/>
          <p:nvPr/>
        </p:nvGrpSpPr>
        <p:grpSpPr>
          <a:xfrm>
            <a:off x="664935" y="3237290"/>
            <a:ext cx="4544063" cy="3413728"/>
            <a:chOff x="664935" y="3237290"/>
            <a:chExt cx="4544063" cy="3413728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E8225ED-CA4B-8112-0E69-654E0949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4935" y="3237290"/>
              <a:ext cx="4544063" cy="3413728"/>
            </a:xfrm>
            <a:prstGeom prst="rect">
              <a:avLst/>
            </a:prstGeom>
          </p:spPr>
        </p:pic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705734D9-1ECC-372B-432E-03CD53E735BB}"/>
                </a:ext>
              </a:extLst>
            </p:cNvPr>
            <p:cNvSpPr/>
            <p:nvPr/>
          </p:nvSpPr>
          <p:spPr>
            <a:xfrm flipH="1">
              <a:off x="1020416" y="5539409"/>
              <a:ext cx="3993371" cy="93331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00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6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297F11-7745-0CA7-7A1F-CB404E507FA8}"/>
              </a:ext>
            </a:extLst>
          </p:cNvPr>
          <p:cNvGrpSpPr/>
          <p:nvPr/>
        </p:nvGrpSpPr>
        <p:grpSpPr>
          <a:xfrm>
            <a:off x="2168804" y="458097"/>
            <a:ext cx="7060256" cy="1288597"/>
            <a:chOff x="304800" y="2057400"/>
            <a:chExt cx="8452053" cy="2062165"/>
          </a:xfrm>
        </p:grpSpPr>
        <p:pic>
          <p:nvPicPr>
            <p:cNvPr id="13" name="Picture 25">
              <a:extLst>
                <a:ext uri="{FF2B5EF4-FFF2-40B4-BE49-F238E27FC236}">
                  <a16:creationId xmlns:a16="http://schemas.microsoft.com/office/drawing/2014/main" id="{E4B8102D-1B11-EF9F-7822-24FFDE1B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B7945F-F1FC-1E2F-39E3-B70F16C6FF71}"/>
                </a:ext>
              </a:extLst>
            </p:cNvPr>
            <p:cNvSpPr txBox="1"/>
            <p:nvPr/>
          </p:nvSpPr>
          <p:spPr>
            <a:xfrm>
              <a:off x="906836" y="2165124"/>
              <a:ext cx="7381222" cy="17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66040" lvl="0" algn="just" eaLnBrk="0" hangingPunct="0">
                <a:tabLst>
                  <a:tab pos="1348105" algn="l"/>
                </a:tabLst>
                <a:defRPr/>
              </a:pP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 địa điểm </a:t>
              </a:r>
              <a:r>
                <a:rPr lang="en-US" sz="3200" b="1" i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có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nguy cơ xảy ra xâm </a:t>
              </a:r>
              <a:r>
                <a:rPr lang="vi-VN" sz="32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hại</a:t>
              </a:r>
              <a:r>
                <a:rPr lang="en-US" sz="32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662BBA-D160-FC3B-968F-B87D779C96AD}"/>
              </a:ext>
            </a:extLst>
          </p:cNvPr>
          <p:cNvGrpSpPr/>
          <p:nvPr/>
        </p:nvGrpSpPr>
        <p:grpSpPr>
          <a:xfrm>
            <a:off x="5029559" y="1967847"/>
            <a:ext cx="6298058" cy="1344316"/>
            <a:chOff x="304800" y="2057400"/>
            <a:chExt cx="8452053" cy="2062165"/>
          </a:xfrm>
        </p:grpSpPr>
        <p:pic>
          <p:nvPicPr>
            <p:cNvPr id="19" name="Picture 25">
              <a:extLst>
                <a:ext uri="{FF2B5EF4-FFF2-40B4-BE49-F238E27FC236}">
                  <a16:creationId xmlns:a16="http://schemas.microsoft.com/office/drawing/2014/main" id="{808E4F5F-7EB0-324E-4B8C-DBB43A93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1FF5BB-8EE5-2921-9883-BADE3BB4B998}"/>
                </a:ext>
              </a:extLst>
            </p:cNvPr>
            <p:cNvSpPr txBox="1"/>
            <p:nvPr/>
          </p:nvSpPr>
          <p:spPr>
            <a:xfrm>
              <a:off x="906836" y="2632675"/>
              <a:ext cx="7381222" cy="897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xâm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hại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1894E5-B159-C776-C77E-1F823E8ADF1D}"/>
              </a:ext>
            </a:extLst>
          </p:cNvPr>
          <p:cNvGrpSpPr/>
          <p:nvPr/>
        </p:nvGrpSpPr>
        <p:grpSpPr>
          <a:xfrm>
            <a:off x="5503762" y="3525335"/>
            <a:ext cx="6298058" cy="1468697"/>
            <a:chOff x="304800" y="2057400"/>
            <a:chExt cx="8452053" cy="2062165"/>
          </a:xfrm>
        </p:grpSpPr>
        <p:pic>
          <p:nvPicPr>
            <p:cNvPr id="22" name="Picture 25">
              <a:extLst>
                <a:ext uri="{FF2B5EF4-FFF2-40B4-BE49-F238E27FC236}">
                  <a16:creationId xmlns:a16="http://schemas.microsoft.com/office/drawing/2014/main" id="{33E6300F-0BC1-95CC-FBFE-DD2575176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502A3D-9CBB-00AB-8CC3-0330566FCCE3}"/>
                </a:ext>
              </a:extLst>
            </p:cNvPr>
            <p:cNvSpPr txBox="1"/>
            <p:nvPr/>
          </p:nvSpPr>
          <p:spPr>
            <a:xfrm>
              <a:off x="906836" y="2287400"/>
              <a:ext cx="7381222" cy="1099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 ai có thể thực hiện hành vi xâm hại trên?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EBE9B5-936F-3ACB-97AC-8AF61BBAD147}"/>
              </a:ext>
            </a:extLst>
          </p:cNvPr>
          <p:cNvGrpSpPr/>
          <p:nvPr/>
        </p:nvGrpSpPr>
        <p:grpSpPr>
          <a:xfrm>
            <a:off x="5220349" y="5212159"/>
            <a:ext cx="6971651" cy="1154290"/>
            <a:chOff x="304800" y="1823175"/>
            <a:chExt cx="8452053" cy="2296392"/>
          </a:xfrm>
        </p:grpSpPr>
        <p:pic>
          <p:nvPicPr>
            <p:cNvPr id="5" name="Picture 25">
              <a:extLst>
                <a:ext uri="{FF2B5EF4-FFF2-40B4-BE49-F238E27FC236}">
                  <a16:creationId xmlns:a16="http://schemas.microsoft.com/office/drawing/2014/main" id="{107AF318-A2C2-50DC-490E-22912446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4800" y="1823175"/>
              <a:ext cx="8452053" cy="22963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298819-833F-9D99-BD45-F0F2F21EF777}"/>
                </a:ext>
              </a:extLst>
            </p:cNvPr>
            <p:cNvSpPr txBox="1"/>
            <p:nvPr/>
          </p:nvSpPr>
          <p:spPr>
            <a:xfrm>
              <a:off x="931749" y="1919482"/>
              <a:ext cx="7381222" cy="2143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Hành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vi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xâm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hậu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trẻ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4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8D6BFC-043C-4C8C-B5C7-A310A5AAE97D}:256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245</Words>
  <Application>Microsoft Office PowerPoint</Application>
  <PresentationFormat>Widescreen</PresentationFormat>
  <Paragraphs>26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Cambria</vt:lpstr>
      <vt:lpstr>等线</vt:lpstr>
      <vt:lpstr>Times New Roman</vt:lpstr>
      <vt:lpstr>字魂107号-萌趣欢乐体</vt:lpstr>
      <vt:lpstr>字魂52号-阿开漫画体</vt:lpstr>
      <vt:lpstr>字魂59号-创粗黑</vt:lpstr>
      <vt:lpstr>字魂64号-萌趣软糖体</vt:lpstr>
      <vt:lpstr>3_Office Theme</vt:lpstr>
      <vt:lpstr>2_Office Theme</vt:lpstr>
      <vt:lpstr>第一PPT，www.1ppt.com</vt:lpstr>
      <vt:lpstr>3_Office 主题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68</cp:revision>
  <dcterms:created xsi:type="dcterms:W3CDTF">2023-11-08T01:02:15Z</dcterms:created>
  <dcterms:modified xsi:type="dcterms:W3CDTF">2025-03-14T16:10:46Z</dcterms:modified>
</cp:coreProperties>
</file>