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4" r:id="rId2"/>
    <p:sldId id="262" r:id="rId3"/>
    <p:sldId id="263" r:id="rId4"/>
    <p:sldId id="268" r:id="rId5"/>
    <p:sldId id="269" r:id="rId6"/>
    <p:sldId id="270" r:id="rId7"/>
    <p:sldId id="259" r:id="rId8"/>
    <p:sldId id="273" r:id="rId9"/>
    <p:sldId id="274" r:id="rId10"/>
    <p:sldId id="276" r:id="rId11"/>
    <p:sldId id="282" r:id="rId12"/>
    <p:sldId id="27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CA0EF1-B319-4D2C-BCFB-42819C429E42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C6841C-CA71-4364-9C3C-1361EE349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762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5B5D4-998C-F7A6-BEE7-ED8E057F6E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366BC-49FF-C2F6-54DC-B1AD07D71C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429A2-663A-ECD1-FCBA-3496CC4CA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15E3-3F3E-4E08-864E-064EC0DFCE3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5A437-0FB1-A507-9AED-21B1CDCE7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1842F-1302-1A68-EA79-E011B30B6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EF6-3D8E-4753-BD7B-5A68B9A4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561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738EF-83DB-C3C3-27DF-2827D21D6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590296-3C49-F61E-EC9F-25F218B917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3F497-F4F8-B4B4-6048-C1B28785F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15E3-3F3E-4E08-864E-064EC0DFCE3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54829-1FA7-C864-0BE8-89C6CA7D5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0230C-F7F0-6EB2-98FA-8EDEEB71E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EF6-3D8E-4753-BD7B-5A68B9A4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27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5010A2-E1B4-E983-A7E7-287C11D913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396E13-E27C-340E-EE77-1A2427462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0EB36-6C76-1327-DB17-0A399E6B8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15E3-3F3E-4E08-864E-064EC0DFCE3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75452-8571-416C-2252-7E8DF5C9A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FD709-93B7-3C92-A84F-E70980DCD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EF6-3D8E-4753-BD7B-5A68B9A4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266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5D066-7D50-7038-5430-39BA005DD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CFCCDB-4EEF-9E14-90A8-634008009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D3C0BD-881E-1E94-0A4E-98A39888A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15E3-3F3E-4E08-864E-064EC0DFCE3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96410-A5BC-E8DE-FCA7-AC273987A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6225C-F0D5-7F13-9B26-EF8980AD0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EF6-3D8E-4753-BD7B-5A68B9A4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643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FE4B6-167E-81D5-4B69-39D758FB0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2AA705-122F-A1DE-2C78-CFBA7C5CF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6E2214-CBF9-8EB6-DC43-B35432496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15E3-3F3E-4E08-864E-064EC0DFCE3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B26563-988F-D5D7-2480-8DAF9344D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AEBD8B-581C-815B-B7B7-D899C6B37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EF6-3D8E-4753-BD7B-5A68B9A4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72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A735B-AEC0-61C2-BAB0-40FCA0667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13CC2-49B5-9C31-E9F2-20645C2826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F4319C-71B4-1CBA-5FB1-07B19CE333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31A427-BEA1-0D06-682B-7E4D93B17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15E3-3F3E-4E08-864E-064EC0DFCE3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C35763-58B8-EE1F-E1B6-B49A14F11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CFD12B-FB9D-2134-72C1-4022ACA42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EF6-3D8E-4753-BD7B-5A68B9A4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7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75CF4-4523-4719-4326-876BC2716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362249-D182-2A8E-25E6-0929DC0F4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532D83-7AF5-C986-800D-D1250BF4B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CDB91-7ACC-C874-499E-30CEE16115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2A7F95-112F-22A9-0107-E7BE58D03F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B61FC2-E636-A346-AC73-C416E850A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15E3-3F3E-4E08-864E-064EC0DFCE3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7FF1DB-E9EC-3E0E-B3F5-BCE90F4EF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B7793F-FCE4-5AF8-9549-77ADC5632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EF6-3D8E-4753-BD7B-5A68B9A4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206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A1C55-538A-0058-AE70-247B2F2E9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681BD6-88D1-2DD3-C4DB-02A04FEAB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15E3-3F3E-4E08-864E-064EC0DFCE3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A20CB9-C428-6139-D2E5-741B1E37F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BFA009-28DC-743B-A8DE-BAA78D589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EF6-3D8E-4753-BD7B-5A68B9A4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73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33B3B-C387-095C-F478-8129F1BB2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15E3-3F3E-4E08-864E-064EC0DFCE3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5C2BE9-3E0A-3D34-C5C4-3FD1948AA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E4D083-0593-F1B4-6D80-07356CB9F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EF6-3D8E-4753-BD7B-5A68B9A4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463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3DE4A-1629-AF14-4A2E-103AFCB36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6D5D3-7D37-E108-DDD2-D93BD9C37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09A53D-64AA-3591-2928-E9A988BEA0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8316D0-D05F-754F-B29C-C189F984D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15E3-3F3E-4E08-864E-064EC0DFCE3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D96096-5BB6-11D9-60D3-A8AEADD96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AB2627-0289-08BC-5388-1F664B097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EF6-3D8E-4753-BD7B-5A68B9A4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62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B137A-9FF5-3D72-0EEE-C3147C746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B1C9E3-BCC2-2D82-B062-DFE71A3649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542CFE-D817-6D99-53F0-CF92E2EB67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DA53D4-1034-19CB-CA80-BBB750F33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15E3-3F3E-4E08-864E-064EC0DFCE3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7D51F3-8C48-FFD9-8A71-4B9A0982D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B5FFC6-5B42-035C-F6FC-FFC817D04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EF6-3D8E-4753-BD7B-5A68B9A4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95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D7617A-5787-AA9A-ED5E-55A616A59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A1D94B-5369-067F-D471-91AA726061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D0BAF4-0EDA-4900-479C-5BE3DDC32C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515E3-3F3E-4E08-864E-064EC0DFCE3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5AB39-6F2C-A58E-5932-1D284986AB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A2BA4B-28B8-E1EB-5872-EE196A732E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75EF6-3D8E-4753-BD7B-5A68B9A4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866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0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0.png"/><Relationship Id="rId4" Type="http://schemas.openxmlformats.org/officeDocument/2006/relationships/image" Target="../media/image22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65001" y="4413552"/>
            <a:ext cx="67543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HP001 5 hàng 1 ô ly" panose="020B0603050302020204" pitchFamily="34" charset="0"/>
                <a:cs typeface="Times New Roman" panose="02020603050405020304" pitchFamily="18" charset="0"/>
              </a:rPr>
              <a:t>Giáo</a:t>
            </a:r>
            <a:r>
              <a:rPr lang="en-US" sz="3600" dirty="0">
                <a:solidFill>
                  <a:srgbClr val="FF0000"/>
                </a:solidFill>
                <a:latin typeface="HP001 5 hàng 1 ô ly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HP001 5 hàng 1 ô ly" panose="020B0603050302020204" pitchFamily="34" charset="0"/>
                <a:cs typeface="Times New Roman" panose="02020603050405020304" pitchFamily="18" charset="0"/>
              </a:rPr>
              <a:t>viên</a:t>
            </a:r>
            <a:r>
              <a:rPr lang="en-US" sz="3600" dirty="0">
                <a:solidFill>
                  <a:srgbClr val="FF0000"/>
                </a:solidFill>
                <a:latin typeface="HP001 5 hàng 1 ô ly" panose="020B0603050302020204" pitchFamily="34" charset="0"/>
                <a:cs typeface="Times New Roman" panose="02020603050405020304" pitchFamily="18" charset="0"/>
              </a:rPr>
              <a:t>: </a:t>
            </a:r>
            <a:r>
              <a:rPr lang="vi-VN" sz="3600" dirty="0" smtClean="0">
                <a:solidFill>
                  <a:srgbClr val="FF0000"/>
                </a:solidFill>
                <a:latin typeface="HP001 5 hàng 1 ô ly" panose="020B0603050302020204" pitchFamily="34" charset="0"/>
                <a:cs typeface="Times New Roman" panose="02020603050405020304" pitchFamily="18" charset="0"/>
              </a:rPr>
              <a:t>Phạm Thị Thanh Hải</a:t>
            </a:r>
            <a:endParaRPr lang="en-US" sz="3600" dirty="0">
              <a:solidFill>
                <a:srgbClr val="FF0000"/>
              </a:solidFill>
              <a:latin typeface="HP001 5 hàng 1 ô ly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0DFD41-BE15-1964-30C9-08444207AF43}"/>
              </a:ext>
            </a:extLst>
          </p:cNvPr>
          <p:cNvSpPr txBox="1"/>
          <p:nvPr/>
        </p:nvSpPr>
        <p:spPr>
          <a:xfrm>
            <a:off x="774365" y="504764"/>
            <a:ext cx="11146637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66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66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</a:t>
            </a:r>
            <a:r>
              <a:rPr lang="en-US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6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ĐỒNG MẪU SỐ CÁC PHÂN </a:t>
            </a:r>
            <a:r>
              <a:rPr lang="en-US" sz="6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( </a:t>
            </a:r>
            <a:r>
              <a:rPr lang="en-US" sz="6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6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  <a:endParaRPr lang="en-US" sz="6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88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7FC3E25-6516-972F-12CF-23D372192A5E}"/>
              </a:ext>
            </a:extLst>
          </p:cNvPr>
          <p:cNvSpPr txBox="1"/>
          <p:nvPr/>
        </p:nvSpPr>
        <p:spPr>
          <a:xfrm>
            <a:off x="5638800" y="2975113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6AFF44C-C59D-9088-41A9-FB5EC830663A}"/>
                  </a:ext>
                </a:extLst>
              </p:cNvPr>
              <p:cNvSpPr txBox="1"/>
              <p:nvPr/>
            </p:nvSpPr>
            <p:spPr>
              <a:xfrm>
                <a:off x="4882735" y="964136"/>
                <a:ext cx="4340778" cy="15842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7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7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72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7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7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7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7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72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en-US" sz="72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endParaRPr lang="en-US" sz="7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6AFF44C-C59D-9088-41A9-FB5EC83066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2735" y="964136"/>
                <a:ext cx="4340778" cy="1584280"/>
              </a:xfrm>
              <a:prstGeom prst="rect">
                <a:avLst/>
              </a:prstGeom>
              <a:blipFill>
                <a:blip r:embed="rId2"/>
                <a:stretch>
                  <a:fillRect l="-140" t="-3462" b="-18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78EA5BD-3DEE-FF8A-9306-BDCA529CED8B}"/>
                  </a:ext>
                </a:extLst>
              </p:cNvPr>
              <p:cNvSpPr txBox="1"/>
              <p:nvPr/>
            </p:nvSpPr>
            <p:spPr>
              <a:xfrm>
                <a:off x="4144272" y="3438939"/>
                <a:ext cx="5817704" cy="17650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8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5 </m:t>
                        </m:r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 2</m:t>
                        </m:r>
                      </m:num>
                      <m:den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9 </m:t>
                        </m:r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8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endParaRPr lang="en-US" sz="80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78EA5BD-3DEE-FF8A-9306-BDCA529CED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4272" y="3438939"/>
                <a:ext cx="5817704" cy="1765035"/>
              </a:xfrm>
              <a:prstGeom prst="rect">
                <a:avLst/>
              </a:prstGeom>
              <a:blipFill>
                <a:blip r:embed="rId3"/>
                <a:stretch>
                  <a:fillRect l="-105" t="-1379" b="-19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2229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7FC3E25-6516-972F-12CF-23D372192A5E}"/>
              </a:ext>
            </a:extLst>
          </p:cNvPr>
          <p:cNvSpPr txBox="1"/>
          <p:nvPr/>
        </p:nvSpPr>
        <p:spPr>
          <a:xfrm>
            <a:off x="5638800" y="2975113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6AFF44C-C59D-9088-41A9-FB5EC830663A}"/>
                  </a:ext>
                </a:extLst>
              </p:cNvPr>
              <p:cNvSpPr txBox="1"/>
              <p:nvPr/>
            </p:nvSpPr>
            <p:spPr>
              <a:xfrm>
                <a:off x="5002004" y="964136"/>
                <a:ext cx="4340778" cy="15737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7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72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US" sz="72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r>
                  <a:rPr lang="en-US" sz="7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7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7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7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72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72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endParaRPr lang="en-US" sz="7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6AFF44C-C59D-9088-41A9-FB5EC83066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2004" y="964136"/>
                <a:ext cx="4340778" cy="1573764"/>
              </a:xfrm>
              <a:prstGeom prst="rect">
                <a:avLst/>
              </a:prstGeom>
              <a:blipFill>
                <a:blip r:embed="rId2"/>
                <a:stretch>
                  <a:fillRect l="-140" t="-4264" b="-18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78EA5BD-3DEE-FF8A-9306-BDCA529CED8B}"/>
                  </a:ext>
                </a:extLst>
              </p:cNvPr>
              <p:cNvSpPr txBox="1"/>
              <p:nvPr/>
            </p:nvSpPr>
            <p:spPr>
              <a:xfrm>
                <a:off x="3631095" y="3429000"/>
                <a:ext cx="5817704" cy="17493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8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9 </m:t>
                        </m:r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 3</m:t>
                        </m:r>
                      </m:num>
                      <m:den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20 </m:t>
                        </m:r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8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endParaRPr lang="en-US" sz="80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78EA5BD-3DEE-FF8A-9306-BDCA529CED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1095" y="3429000"/>
                <a:ext cx="5817704" cy="1749325"/>
              </a:xfrm>
              <a:prstGeom prst="rect">
                <a:avLst/>
              </a:prstGeom>
              <a:blipFill>
                <a:blip r:embed="rId3"/>
                <a:stretch>
                  <a:fillRect l="-105" t="-2797" b="-199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3542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E2E71C4-3548-F319-218A-9740E20337B8}"/>
              </a:ext>
            </a:extLst>
          </p:cNvPr>
          <p:cNvSpPr/>
          <p:nvPr/>
        </p:nvSpPr>
        <p:spPr>
          <a:xfrm>
            <a:off x="397564" y="152401"/>
            <a:ext cx="11463131" cy="158363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4AE6CAE-A96B-D48A-D6CB-B3609EE9C6A3}"/>
                  </a:ext>
                </a:extLst>
              </p:cNvPr>
              <p:cNvSpPr txBox="1"/>
              <p:nvPr/>
            </p:nvSpPr>
            <p:spPr>
              <a:xfrm>
                <a:off x="7241622" y="351184"/>
                <a:ext cx="1981890" cy="107785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80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b="1" dirty="0" err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480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n-US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4AE6CAE-A96B-D48A-D6CB-B3609EE9C6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1622" y="351184"/>
                <a:ext cx="1981890" cy="1077859"/>
              </a:xfrm>
              <a:prstGeom prst="rect">
                <a:avLst/>
              </a:prstGeom>
              <a:blipFill>
                <a:blip r:embed="rId2"/>
                <a:stretch>
                  <a:fillRect l="-308" t="-2841" b="-17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54A1C04-2FBF-2CF8-0DA5-C657AC010CDA}"/>
                  </a:ext>
                </a:extLst>
              </p:cNvPr>
              <p:cNvSpPr txBox="1"/>
              <p:nvPr/>
            </p:nvSpPr>
            <p:spPr>
              <a:xfrm>
                <a:off x="1232452" y="2557674"/>
                <a:ext cx="3525078" cy="118821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5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 4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3 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5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5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54A1C04-2FBF-2CF8-0DA5-C657AC010C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2452" y="2557674"/>
                <a:ext cx="3525078" cy="1188210"/>
              </a:xfrm>
              <a:prstGeom prst="rect">
                <a:avLst/>
              </a:prstGeom>
              <a:blipFill>
                <a:blip r:embed="rId3"/>
                <a:stretch>
                  <a:fillRect t="-3608" b="-195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3C7223C-DE2F-48E1-F83A-D2F0124764A9}"/>
                  </a:ext>
                </a:extLst>
              </p:cNvPr>
              <p:cNvSpPr txBox="1"/>
              <p:nvPr/>
            </p:nvSpPr>
            <p:spPr>
              <a:xfrm>
                <a:off x="6757817" y="2557674"/>
                <a:ext cx="3763617" cy="118821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5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3 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 3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4 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5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5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3C7223C-DE2F-48E1-F83A-D2F0124764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7817" y="2557674"/>
                <a:ext cx="3763617" cy="1188210"/>
              </a:xfrm>
              <a:prstGeom prst="rect">
                <a:avLst/>
              </a:prstGeom>
              <a:blipFill>
                <a:blip r:embed="rId4"/>
                <a:stretch>
                  <a:fillRect l="-162" t="-3608" b="-195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A78B3C2-C50F-81B3-6B60-7374194791ED}"/>
                  </a:ext>
                </a:extLst>
              </p:cNvPr>
              <p:cNvSpPr txBox="1"/>
              <p:nvPr/>
            </p:nvSpPr>
            <p:spPr>
              <a:xfrm>
                <a:off x="0" y="4567524"/>
                <a:ext cx="12192000" cy="186769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lần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lượt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chung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12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4000" b="1" dirty="0"/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endParaRPr lang="en-US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A78B3C2-C50F-81B3-6B60-7374194791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567524"/>
                <a:ext cx="12192000" cy="1867691"/>
              </a:xfrm>
              <a:prstGeom prst="rect">
                <a:avLst/>
              </a:prstGeom>
              <a:blipFill>
                <a:blip r:embed="rId5"/>
                <a:stretch>
                  <a:fillRect l="-1750" b="-65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3677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7" grpId="0"/>
      <p:bldP spid="8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70739" y="2126035"/>
            <a:ext cx="6126480" cy="289995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NHANH AI ĐÚNG</a:t>
            </a:r>
          </a:p>
        </p:txBody>
      </p:sp>
    </p:spTree>
    <p:extLst>
      <p:ext uri="{BB962C8B-B14F-4D97-AF65-F5344CB8AC3E}">
        <p14:creationId xmlns:p14="http://schemas.microsoft.com/office/powerpoint/2010/main" val="966972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81B73E0-EABA-E000-6B00-5DFA54DFA933}"/>
                  </a:ext>
                </a:extLst>
              </p:cNvPr>
              <p:cNvSpPr txBox="1"/>
              <p:nvPr/>
            </p:nvSpPr>
            <p:spPr>
              <a:xfrm>
                <a:off x="5479772" y="2006755"/>
                <a:ext cx="3134831" cy="174721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num>
                      <m:den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32</m:t>
                        </m:r>
                      </m:den>
                    </m:f>
                  </m:oMath>
                </a14:m>
                <a:r>
                  <a:rPr lang="en-US" sz="8000" dirty="0"/>
                  <a:t>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81B73E0-EABA-E000-6B00-5DFA54DFA9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9772" y="2006755"/>
                <a:ext cx="3134831" cy="1747210"/>
              </a:xfrm>
              <a:prstGeom prst="rect">
                <a:avLst/>
              </a:prstGeom>
              <a:blipFill>
                <a:blip r:embed="rId2"/>
                <a:stretch>
                  <a:fillRect l="-1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211C2E4-9DA5-F4F5-4486-F4A5E4E5DDEC}"/>
              </a:ext>
            </a:extLst>
          </p:cNvPr>
          <p:cNvSpPr/>
          <p:nvPr/>
        </p:nvSpPr>
        <p:spPr>
          <a:xfrm>
            <a:off x="3432313" y="483633"/>
            <a:ext cx="4982818" cy="107535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/>
              <a:t>Rút</a:t>
            </a:r>
            <a:r>
              <a:rPr lang="en-US" sz="5400" dirty="0"/>
              <a:t> </a:t>
            </a:r>
            <a:r>
              <a:rPr lang="en-US" sz="5400" dirty="0" err="1"/>
              <a:t>gọn</a:t>
            </a:r>
            <a:r>
              <a:rPr lang="en-US" sz="5400" dirty="0"/>
              <a:t> </a:t>
            </a:r>
            <a:r>
              <a:rPr lang="en-US" sz="5400" dirty="0" err="1"/>
              <a:t>phân</a:t>
            </a:r>
            <a:r>
              <a:rPr lang="en-US" sz="5400" dirty="0"/>
              <a:t> </a:t>
            </a:r>
            <a:r>
              <a:rPr lang="en-US" sz="5400" dirty="0" err="1"/>
              <a:t>số</a:t>
            </a:r>
            <a:endParaRPr lang="en-US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FDF50DB-5CAC-6BC9-93D3-FA5402F1C0D4}"/>
                  </a:ext>
                </a:extLst>
              </p:cNvPr>
              <p:cNvSpPr txBox="1"/>
              <p:nvPr/>
            </p:nvSpPr>
            <p:spPr>
              <a:xfrm>
                <a:off x="3525079" y="4201729"/>
                <a:ext cx="5817704" cy="174721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num>
                      <m:den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32</m:t>
                        </m:r>
                      </m:den>
                    </m:f>
                  </m:oMath>
                </a14:m>
                <a:r>
                  <a:rPr lang="en-US" sz="8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24 :4</m:t>
                        </m:r>
                      </m:num>
                      <m:den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32 :4</m:t>
                        </m:r>
                      </m:den>
                    </m:f>
                  </m:oMath>
                </a14:m>
                <a:r>
                  <a:rPr lang="en-US" sz="8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80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FDF50DB-5CAC-6BC9-93D3-FA5402F1C0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5079" y="4201729"/>
                <a:ext cx="5817704" cy="1747210"/>
              </a:xfrm>
              <a:prstGeom prst="rect">
                <a:avLst/>
              </a:prstGeom>
              <a:blipFill>
                <a:blip r:embed="rId3"/>
                <a:stretch>
                  <a:fillRect t="-2439" b="-19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7842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 animBg="1"/>
      <p:bldP spid="2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81B73E0-EABA-E000-6B00-5DFA54DFA933}"/>
                  </a:ext>
                </a:extLst>
              </p:cNvPr>
              <p:cNvSpPr txBox="1"/>
              <p:nvPr/>
            </p:nvSpPr>
            <p:spPr>
              <a:xfrm>
                <a:off x="5479772" y="2006755"/>
                <a:ext cx="3134831" cy="174721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8000" dirty="0"/>
                  <a:t>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81B73E0-EABA-E000-6B00-5DFA54DFA9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9772" y="2006755"/>
                <a:ext cx="3134831" cy="1747210"/>
              </a:xfrm>
              <a:prstGeom prst="rect">
                <a:avLst/>
              </a:prstGeom>
              <a:blipFill>
                <a:blip r:embed="rId2"/>
                <a:stretch>
                  <a:fillRect l="-1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211C2E4-9DA5-F4F5-4486-F4A5E4E5DDEC}"/>
              </a:ext>
            </a:extLst>
          </p:cNvPr>
          <p:cNvSpPr/>
          <p:nvPr/>
        </p:nvSpPr>
        <p:spPr>
          <a:xfrm>
            <a:off x="3432313" y="483633"/>
            <a:ext cx="4982818" cy="107535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/>
              <a:t>Rút</a:t>
            </a:r>
            <a:r>
              <a:rPr lang="en-US" sz="5400" dirty="0"/>
              <a:t> </a:t>
            </a:r>
            <a:r>
              <a:rPr lang="en-US" sz="5400" dirty="0" err="1"/>
              <a:t>gọn</a:t>
            </a:r>
            <a:r>
              <a:rPr lang="en-US" sz="5400" dirty="0"/>
              <a:t> </a:t>
            </a:r>
            <a:r>
              <a:rPr lang="en-US" sz="5400" dirty="0" err="1"/>
              <a:t>phân</a:t>
            </a:r>
            <a:r>
              <a:rPr lang="en-US" sz="5400" dirty="0"/>
              <a:t> </a:t>
            </a:r>
            <a:r>
              <a:rPr lang="en-US" sz="5400" dirty="0" err="1"/>
              <a:t>số</a:t>
            </a:r>
            <a:endParaRPr lang="en-US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FDF50DB-5CAC-6BC9-93D3-FA5402F1C0D4}"/>
                  </a:ext>
                </a:extLst>
              </p:cNvPr>
              <p:cNvSpPr txBox="1"/>
              <p:nvPr/>
            </p:nvSpPr>
            <p:spPr>
              <a:xfrm>
                <a:off x="3604592" y="4201729"/>
                <a:ext cx="5817704" cy="174721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8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8 :4</m:t>
                        </m:r>
                      </m:num>
                      <m:den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20 :4</m:t>
                        </m:r>
                      </m:den>
                    </m:f>
                  </m:oMath>
                </a14:m>
                <a:r>
                  <a:rPr lang="en-US" sz="8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80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FDF50DB-5CAC-6BC9-93D3-FA5402F1C0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4592" y="4201729"/>
                <a:ext cx="5817704" cy="1747210"/>
              </a:xfrm>
              <a:prstGeom prst="rect">
                <a:avLst/>
              </a:prstGeom>
              <a:blipFill>
                <a:blip r:embed="rId3"/>
                <a:stretch>
                  <a:fillRect t="-2439" b="-19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780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 animBg="1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81B73E0-EABA-E000-6B00-5DFA54DFA933}"/>
                  </a:ext>
                </a:extLst>
              </p:cNvPr>
              <p:cNvSpPr txBox="1"/>
              <p:nvPr/>
            </p:nvSpPr>
            <p:spPr>
              <a:xfrm>
                <a:off x="5479772" y="2006755"/>
                <a:ext cx="3134831" cy="174721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r>
                  <a:rPr lang="en-US" sz="8000" dirty="0"/>
                  <a:t>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81B73E0-EABA-E000-6B00-5DFA54DFA9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9772" y="2006755"/>
                <a:ext cx="3134831" cy="1747210"/>
              </a:xfrm>
              <a:prstGeom prst="rect">
                <a:avLst/>
              </a:prstGeom>
              <a:blipFill>
                <a:blip r:embed="rId2"/>
                <a:stretch>
                  <a:fillRect l="-1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211C2E4-9DA5-F4F5-4486-F4A5E4E5DDEC}"/>
              </a:ext>
            </a:extLst>
          </p:cNvPr>
          <p:cNvSpPr/>
          <p:nvPr/>
        </p:nvSpPr>
        <p:spPr>
          <a:xfrm>
            <a:off x="3432313" y="483633"/>
            <a:ext cx="4982818" cy="107535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/>
              <a:t>Rút</a:t>
            </a:r>
            <a:r>
              <a:rPr lang="en-US" sz="5400" dirty="0"/>
              <a:t> </a:t>
            </a:r>
            <a:r>
              <a:rPr lang="en-US" sz="5400" dirty="0" err="1"/>
              <a:t>gọn</a:t>
            </a:r>
            <a:r>
              <a:rPr lang="en-US" sz="5400" dirty="0"/>
              <a:t> </a:t>
            </a:r>
            <a:r>
              <a:rPr lang="en-US" sz="5400" dirty="0" err="1"/>
              <a:t>phân</a:t>
            </a:r>
            <a:r>
              <a:rPr lang="en-US" sz="5400" dirty="0"/>
              <a:t> </a:t>
            </a:r>
            <a:r>
              <a:rPr lang="en-US" sz="5400" dirty="0" err="1"/>
              <a:t>số</a:t>
            </a:r>
            <a:endParaRPr lang="en-US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FDF50DB-5CAC-6BC9-93D3-FA5402F1C0D4}"/>
                  </a:ext>
                </a:extLst>
              </p:cNvPr>
              <p:cNvSpPr txBox="1"/>
              <p:nvPr/>
            </p:nvSpPr>
            <p:spPr>
              <a:xfrm>
                <a:off x="3657601" y="4201729"/>
                <a:ext cx="5817704" cy="176618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r>
                  <a:rPr lang="en-US" sz="8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10 :2</m:t>
                        </m:r>
                      </m:num>
                      <m:den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16 :2</m:t>
                        </m:r>
                      </m:den>
                    </m:f>
                  </m:oMath>
                </a14:m>
                <a:r>
                  <a:rPr lang="en-US" sz="8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US" sz="80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FDF50DB-5CAC-6BC9-93D3-FA5402F1C0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1" y="4201729"/>
                <a:ext cx="5817704" cy="1766189"/>
              </a:xfrm>
              <a:prstGeom prst="rect">
                <a:avLst/>
              </a:prstGeom>
              <a:blipFill>
                <a:blip r:embed="rId3"/>
                <a:stretch>
                  <a:fillRect t="-1379" b="-19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4214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81B73E0-EABA-E000-6B00-5DFA54DFA933}"/>
                  </a:ext>
                </a:extLst>
              </p:cNvPr>
              <p:cNvSpPr txBox="1"/>
              <p:nvPr/>
            </p:nvSpPr>
            <p:spPr>
              <a:xfrm>
                <a:off x="5479772" y="2006755"/>
                <a:ext cx="3134831" cy="174721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8000" dirty="0"/>
                  <a:t>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81B73E0-EABA-E000-6B00-5DFA54DFA9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9772" y="2006755"/>
                <a:ext cx="3134831" cy="1747210"/>
              </a:xfrm>
              <a:prstGeom prst="rect">
                <a:avLst/>
              </a:prstGeom>
              <a:blipFill>
                <a:blip r:embed="rId2"/>
                <a:stretch>
                  <a:fillRect l="-1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211C2E4-9DA5-F4F5-4486-F4A5E4E5DDEC}"/>
              </a:ext>
            </a:extLst>
          </p:cNvPr>
          <p:cNvSpPr/>
          <p:nvPr/>
        </p:nvSpPr>
        <p:spPr>
          <a:xfrm>
            <a:off x="3432313" y="483633"/>
            <a:ext cx="4982818" cy="107535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/>
              <a:t>Rút</a:t>
            </a:r>
            <a:r>
              <a:rPr lang="en-US" sz="5400" dirty="0"/>
              <a:t> </a:t>
            </a:r>
            <a:r>
              <a:rPr lang="en-US" sz="5400" dirty="0" err="1"/>
              <a:t>gọn</a:t>
            </a:r>
            <a:r>
              <a:rPr lang="en-US" sz="5400" dirty="0"/>
              <a:t> </a:t>
            </a:r>
            <a:r>
              <a:rPr lang="en-US" sz="5400" dirty="0" err="1"/>
              <a:t>phân</a:t>
            </a:r>
            <a:r>
              <a:rPr lang="en-US" sz="5400" dirty="0"/>
              <a:t> </a:t>
            </a:r>
            <a:r>
              <a:rPr lang="en-US" sz="5400" dirty="0" err="1"/>
              <a:t>số</a:t>
            </a:r>
            <a:endParaRPr lang="en-US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FDF50DB-5CAC-6BC9-93D3-FA5402F1C0D4}"/>
                  </a:ext>
                </a:extLst>
              </p:cNvPr>
              <p:cNvSpPr txBox="1"/>
              <p:nvPr/>
            </p:nvSpPr>
            <p:spPr>
              <a:xfrm>
                <a:off x="3962400" y="4201729"/>
                <a:ext cx="5817704" cy="174868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8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6 :3</m:t>
                        </m:r>
                      </m:num>
                      <m:den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9 :3</m:t>
                        </m:r>
                      </m:den>
                    </m:f>
                  </m:oMath>
                </a14:m>
                <a:r>
                  <a:rPr lang="en-US" sz="8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80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FDF50DB-5CAC-6BC9-93D3-FA5402F1C0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4201729"/>
                <a:ext cx="5817704" cy="1748684"/>
              </a:xfrm>
              <a:prstGeom prst="rect">
                <a:avLst/>
              </a:prstGeom>
              <a:blipFill>
                <a:blip r:embed="rId3"/>
                <a:stretch>
                  <a:fillRect t="-2439" b="-19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75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14C78C-F401-CF02-626D-A8C9DC1C4080}"/>
              </a:ext>
            </a:extLst>
          </p:cNvPr>
          <p:cNvSpPr txBox="1"/>
          <p:nvPr/>
        </p:nvSpPr>
        <p:spPr>
          <a:xfrm>
            <a:off x="3373070" y="1773337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80818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647BE7B-0F94-07D1-43BC-63A54D187966}"/>
              </a:ext>
            </a:extLst>
          </p:cNvPr>
          <p:cNvSpPr txBox="1"/>
          <p:nvPr/>
        </p:nvSpPr>
        <p:spPr>
          <a:xfrm>
            <a:off x="3174644" y="1798674"/>
            <a:ext cx="60937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269792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B067DA3-4543-3596-450D-A590742C172C}"/>
              </a:ext>
            </a:extLst>
          </p:cNvPr>
          <p:cNvSpPr/>
          <p:nvPr/>
        </p:nvSpPr>
        <p:spPr>
          <a:xfrm>
            <a:off x="1272209" y="152401"/>
            <a:ext cx="10190922" cy="8547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Quy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FC3E25-6516-972F-12CF-23D372192A5E}"/>
              </a:ext>
            </a:extLst>
          </p:cNvPr>
          <p:cNvSpPr txBox="1"/>
          <p:nvPr/>
        </p:nvSpPr>
        <p:spPr>
          <a:xfrm>
            <a:off x="5638800" y="2975113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6AFF44C-C59D-9088-41A9-FB5EC830663A}"/>
                  </a:ext>
                </a:extLst>
              </p:cNvPr>
              <p:cNvSpPr txBox="1"/>
              <p:nvPr/>
            </p:nvSpPr>
            <p:spPr>
              <a:xfrm>
                <a:off x="4736961" y="1219200"/>
                <a:ext cx="4340778" cy="15842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7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7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7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7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7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7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7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72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72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</m:oMath>
                </a14:m>
                <a:endParaRPr lang="en-US" sz="7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6AFF44C-C59D-9088-41A9-FB5EC83066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6961" y="1219200"/>
                <a:ext cx="4340778" cy="1584280"/>
              </a:xfrm>
              <a:prstGeom prst="rect">
                <a:avLst/>
              </a:prstGeom>
              <a:blipFill>
                <a:blip r:embed="rId2"/>
                <a:stretch>
                  <a:fillRect t="-3077" b="-18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78EA5BD-3DEE-FF8A-9306-BDCA529CED8B}"/>
                  </a:ext>
                </a:extLst>
              </p:cNvPr>
              <p:cNvSpPr txBox="1"/>
              <p:nvPr/>
            </p:nvSpPr>
            <p:spPr>
              <a:xfrm>
                <a:off x="3631095" y="3429000"/>
                <a:ext cx="5817704" cy="176035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8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5 </m:t>
                        </m:r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 2</m:t>
                        </m:r>
                      </m:num>
                      <m:den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7 </m:t>
                        </m:r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8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8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</m:oMath>
                </a14:m>
                <a:endParaRPr lang="en-US" sz="80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78EA5BD-3DEE-FF8A-9306-BDCA529CED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1095" y="3429000"/>
                <a:ext cx="5817704" cy="1760354"/>
              </a:xfrm>
              <a:prstGeom prst="rect">
                <a:avLst/>
              </a:prstGeom>
              <a:blipFill>
                <a:blip r:embed="rId3"/>
                <a:stretch>
                  <a:fillRect l="-105" t="-1736" b="-201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3263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86</Words>
  <Application>Microsoft Office PowerPoint</Application>
  <PresentationFormat>Widescreen</PresentationFormat>
  <Paragraphs>30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HP001 5 hàng 1 ô ly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minhkhanh.t93@gmail.com</cp:lastModifiedBy>
  <cp:revision>30</cp:revision>
  <dcterms:created xsi:type="dcterms:W3CDTF">2024-03-11T14:18:10Z</dcterms:created>
  <dcterms:modified xsi:type="dcterms:W3CDTF">2025-03-27T12:52:09Z</dcterms:modified>
</cp:coreProperties>
</file>