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7622" r:id="rId2"/>
    <p:sldId id="7632" r:id="rId3"/>
    <p:sldId id="7634" r:id="rId4"/>
    <p:sldId id="7635" r:id="rId5"/>
    <p:sldId id="7627" r:id="rId6"/>
    <p:sldId id="7615" r:id="rId7"/>
    <p:sldId id="7616" r:id="rId8"/>
    <p:sldId id="7628" r:id="rId9"/>
    <p:sldId id="7617" r:id="rId10"/>
    <p:sldId id="7618" r:id="rId11"/>
    <p:sldId id="7619" r:id="rId12"/>
    <p:sldId id="762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7A876-7CC2-471A-A3F3-F9297351C8B9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E3C1-DAEC-4F0D-913B-070778A57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46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A7D6-7490-44D0-B4A9-C507BC14FC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657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744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145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4BAEE1-B06B-45E9-BC8E-52C51658A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71F831E-052F-46BF-85E8-A6FAF4A93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6419E0-6DEC-453E-B6E9-E26FA1A6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165C97-8A3D-45FF-A039-E784DEA5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1C6705-96CC-4B04-805F-B3B3837BE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22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  <p:sp>
        <p:nvSpPr>
          <p:cNvPr id="8" name="矩形 26"/>
          <p:cNvSpPr/>
          <p:nvPr userDrawn="1"/>
        </p:nvSpPr>
        <p:spPr>
          <a:xfrm>
            <a:off x="292651" y="205013"/>
            <a:ext cx="11598442" cy="6449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80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F43D8C-ED02-4FBB-AB43-3A02DA53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24914B-20B7-4A59-9312-65427C531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370DD9-7729-44B0-9A09-DCBFA3F21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21B049-E910-4585-B8D8-32A939ED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C9CCDD-8802-4245-881A-23DF7884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9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5CB900C-E37C-4390-AE76-3A1596E8B0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3D475D0-43CB-4671-8CD6-678FC1BE6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B61FB9-E6C2-42A0-954D-BB5B933733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15F2A1-F53E-4EDE-860B-1ACA7078C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EA8FEE-9E7D-4C60-90F7-E7DBFECDB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6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"/>
          <p:cNvSpPr txBox="1">
            <a:spLocks noGrp="1"/>
          </p:cNvSpPr>
          <p:nvPr>
            <p:ph type="subTitle" idx="1"/>
          </p:nvPr>
        </p:nvSpPr>
        <p:spPr>
          <a:xfrm>
            <a:off x="4712400" y="4442400"/>
            <a:ext cx="6519600" cy="58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42" name="Google Shape;242;p11"/>
          <p:cNvSpPr txBox="1">
            <a:spLocks noGrp="1"/>
          </p:cNvSpPr>
          <p:nvPr>
            <p:ph type="title" hasCustomPrompt="1"/>
          </p:nvPr>
        </p:nvSpPr>
        <p:spPr>
          <a:xfrm rot="422">
            <a:off x="4712367" y="1828800"/>
            <a:ext cx="6519600" cy="2410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666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grpSp>
        <p:nvGrpSpPr>
          <p:cNvPr id="243" name="Google Shape;243;p11"/>
          <p:cNvGrpSpPr/>
          <p:nvPr/>
        </p:nvGrpSpPr>
        <p:grpSpPr>
          <a:xfrm>
            <a:off x="0" y="2"/>
            <a:ext cx="12192000" cy="6858003"/>
            <a:chOff x="0" y="2"/>
            <a:chExt cx="9144000" cy="5143502"/>
          </a:xfrm>
        </p:grpSpPr>
        <p:pic>
          <p:nvPicPr>
            <p:cNvPr id="244" name="Google Shape;244;p11"/>
            <p:cNvPicPr preferRelativeResize="0"/>
            <p:nvPr/>
          </p:nvPicPr>
          <p:blipFill rotWithShape="1">
            <a:blip r:embed="rId2">
              <a:alphaModFix/>
            </a:blip>
            <a:srcRect l="53761" b="27330"/>
            <a:stretch/>
          </p:blipFill>
          <p:spPr>
            <a:xfrm flipH="1">
              <a:off x="7792149" y="2956750"/>
              <a:ext cx="1351849" cy="2179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11"/>
            <p:cNvPicPr preferRelativeResize="0"/>
            <p:nvPr/>
          </p:nvPicPr>
          <p:blipFill rotWithShape="1">
            <a:blip r:embed="rId3">
              <a:alphaModFix/>
            </a:blip>
            <a:srcRect t="50663"/>
            <a:stretch/>
          </p:blipFill>
          <p:spPr>
            <a:xfrm>
              <a:off x="3896175" y="2"/>
              <a:ext cx="3125501" cy="1035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11"/>
            <p:cNvPicPr preferRelativeResize="0"/>
            <p:nvPr/>
          </p:nvPicPr>
          <p:blipFill rotWithShape="1">
            <a:blip r:embed="rId4">
              <a:alphaModFix/>
            </a:blip>
            <a:srcRect l="49176" b="8483"/>
            <a:stretch/>
          </p:blipFill>
          <p:spPr>
            <a:xfrm>
              <a:off x="0" y="790125"/>
              <a:ext cx="1307601" cy="4353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11"/>
            <p:cNvPicPr preferRelativeResize="0"/>
            <p:nvPr/>
          </p:nvPicPr>
          <p:blipFill rotWithShape="1">
            <a:blip r:embed="rId5">
              <a:alphaModFix/>
            </a:blip>
            <a:srcRect l="34798" t="-3449" b="37495"/>
            <a:stretch/>
          </p:blipFill>
          <p:spPr>
            <a:xfrm>
              <a:off x="0" y="2910904"/>
              <a:ext cx="2817625" cy="2232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11"/>
            <p:cNvPicPr preferRelativeResize="0"/>
            <p:nvPr/>
          </p:nvPicPr>
          <p:blipFill rotWithShape="1">
            <a:blip r:embed="rId5">
              <a:alphaModFix/>
            </a:blip>
            <a:srcRect r="28515" b="69399"/>
            <a:stretch/>
          </p:blipFill>
          <p:spPr>
            <a:xfrm>
              <a:off x="6054775" y="4099900"/>
              <a:ext cx="3089225" cy="1035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9" name="Google Shape;249;p11"/>
          <p:cNvGrpSpPr/>
          <p:nvPr/>
        </p:nvGrpSpPr>
        <p:grpSpPr>
          <a:xfrm>
            <a:off x="793502" y="211733"/>
            <a:ext cx="11043041" cy="6348603"/>
            <a:chOff x="595126" y="158800"/>
            <a:chExt cx="8282281" cy="4761452"/>
          </a:xfrm>
        </p:grpSpPr>
        <p:sp>
          <p:nvSpPr>
            <p:cNvPr id="250" name="Google Shape;250;p11"/>
            <p:cNvSpPr/>
            <p:nvPr/>
          </p:nvSpPr>
          <p:spPr>
            <a:xfrm>
              <a:off x="3233730" y="4661997"/>
              <a:ext cx="300546" cy="258255"/>
            </a:xfrm>
            <a:custGeom>
              <a:avLst/>
              <a:gdLst/>
              <a:ahLst/>
              <a:cxnLst/>
              <a:rect l="l" t="t" r="r" b="b"/>
              <a:pathLst>
                <a:path w="32101" h="27584" extrusionOk="0">
                  <a:moveTo>
                    <a:pt x="30048" y="1513"/>
                  </a:moveTo>
                  <a:lnTo>
                    <a:pt x="30048" y="1513"/>
                  </a:lnTo>
                  <a:cubicBezTo>
                    <a:pt x="30111" y="4293"/>
                    <a:pt x="28809" y="6581"/>
                    <a:pt x="26539" y="8284"/>
                  </a:cubicBezTo>
                  <a:cubicBezTo>
                    <a:pt x="24659" y="9694"/>
                    <a:pt x="22160" y="10138"/>
                    <a:pt x="20341" y="11538"/>
                  </a:cubicBezTo>
                  <a:cubicBezTo>
                    <a:pt x="20605" y="10974"/>
                    <a:pt x="20820" y="10373"/>
                    <a:pt x="20974" y="9733"/>
                  </a:cubicBezTo>
                  <a:cubicBezTo>
                    <a:pt x="21067" y="9351"/>
                    <a:pt x="21127" y="8959"/>
                    <a:pt x="21159" y="8568"/>
                  </a:cubicBezTo>
                  <a:cubicBezTo>
                    <a:pt x="22772" y="4884"/>
                    <a:pt x="26216" y="1526"/>
                    <a:pt x="30048" y="1513"/>
                  </a:cubicBezTo>
                  <a:close/>
                  <a:moveTo>
                    <a:pt x="30498" y="1"/>
                  </a:moveTo>
                  <a:cubicBezTo>
                    <a:pt x="26909" y="1"/>
                    <a:pt x="23030" y="2588"/>
                    <a:pt x="20977" y="5956"/>
                  </a:cubicBezTo>
                  <a:cubicBezTo>
                    <a:pt x="20308" y="3043"/>
                    <a:pt x="18155" y="593"/>
                    <a:pt x="15248" y="593"/>
                  </a:cubicBezTo>
                  <a:cubicBezTo>
                    <a:pt x="14418" y="593"/>
                    <a:pt x="13527" y="792"/>
                    <a:pt x="12591" y="1238"/>
                  </a:cubicBezTo>
                  <a:cubicBezTo>
                    <a:pt x="9781" y="2578"/>
                    <a:pt x="5967" y="7287"/>
                    <a:pt x="10060" y="9525"/>
                  </a:cubicBezTo>
                  <a:cubicBezTo>
                    <a:pt x="10681" y="9865"/>
                    <a:pt x="11396" y="10020"/>
                    <a:pt x="12116" y="10020"/>
                  </a:cubicBezTo>
                  <a:cubicBezTo>
                    <a:pt x="14833" y="10020"/>
                    <a:pt x="17639" y="7805"/>
                    <a:pt x="15866" y="4904"/>
                  </a:cubicBezTo>
                  <a:cubicBezTo>
                    <a:pt x="15790" y="4779"/>
                    <a:pt x="15677" y="4726"/>
                    <a:pt x="15560" y="4726"/>
                  </a:cubicBezTo>
                  <a:cubicBezTo>
                    <a:pt x="15366" y="4726"/>
                    <a:pt x="15164" y="4872"/>
                    <a:pt x="15112" y="5073"/>
                  </a:cubicBezTo>
                  <a:cubicBezTo>
                    <a:pt x="14664" y="6799"/>
                    <a:pt x="14462" y="8509"/>
                    <a:pt x="12298" y="8509"/>
                  </a:cubicBezTo>
                  <a:cubicBezTo>
                    <a:pt x="12255" y="8509"/>
                    <a:pt x="12211" y="8508"/>
                    <a:pt x="12167" y="8507"/>
                  </a:cubicBezTo>
                  <a:cubicBezTo>
                    <a:pt x="9898" y="8438"/>
                    <a:pt x="9238" y="6594"/>
                    <a:pt x="10503" y="4849"/>
                  </a:cubicBezTo>
                  <a:cubicBezTo>
                    <a:pt x="11687" y="3215"/>
                    <a:pt x="13469" y="2303"/>
                    <a:pt x="15150" y="2303"/>
                  </a:cubicBezTo>
                  <a:cubicBezTo>
                    <a:pt x="16937" y="2303"/>
                    <a:pt x="18610" y="3333"/>
                    <a:pt x="19331" y="5618"/>
                  </a:cubicBezTo>
                  <a:cubicBezTo>
                    <a:pt x="20090" y="8023"/>
                    <a:pt x="19302" y="10648"/>
                    <a:pt x="17793" y="12591"/>
                  </a:cubicBezTo>
                  <a:cubicBezTo>
                    <a:pt x="16310" y="13099"/>
                    <a:pt x="15056" y="13968"/>
                    <a:pt x="14482" y="15348"/>
                  </a:cubicBezTo>
                  <a:cubicBezTo>
                    <a:pt x="8885" y="18653"/>
                    <a:pt x="33" y="20358"/>
                    <a:pt x="1" y="27403"/>
                  </a:cubicBezTo>
                  <a:cubicBezTo>
                    <a:pt x="0" y="27524"/>
                    <a:pt x="95" y="27583"/>
                    <a:pt x="193" y="27583"/>
                  </a:cubicBezTo>
                  <a:cubicBezTo>
                    <a:pt x="286" y="27583"/>
                    <a:pt x="382" y="27530"/>
                    <a:pt x="402" y="27422"/>
                  </a:cubicBezTo>
                  <a:cubicBezTo>
                    <a:pt x="1368" y="22367"/>
                    <a:pt x="7484" y="20645"/>
                    <a:pt x="11536" y="18803"/>
                  </a:cubicBezTo>
                  <a:cubicBezTo>
                    <a:pt x="14183" y="17599"/>
                    <a:pt x="16896" y="16093"/>
                    <a:pt x="18783" y="13912"/>
                  </a:cubicBezTo>
                  <a:cubicBezTo>
                    <a:pt x="19679" y="13667"/>
                    <a:pt x="20644" y="13545"/>
                    <a:pt x="21616" y="13545"/>
                  </a:cubicBezTo>
                  <a:cubicBezTo>
                    <a:pt x="25275" y="13545"/>
                    <a:pt x="29035" y="15266"/>
                    <a:pt x="29581" y="18575"/>
                  </a:cubicBezTo>
                  <a:cubicBezTo>
                    <a:pt x="30150" y="22018"/>
                    <a:pt x="26979" y="25352"/>
                    <a:pt x="23748" y="25352"/>
                  </a:cubicBezTo>
                  <a:cubicBezTo>
                    <a:pt x="22639" y="25352"/>
                    <a:pt x="21522" y="24959"/>
                    <a:pt x="20548" y="24042"/>
                  </a:cubicBezTo>
                  <a:cubicBezTo>
                    <a:pt x="19039" y="22624"/>
                    <a:pt x="18852" y="20398"/>
                    <a:pt x="21106" y="19780"/>
                  </a:cubicBezTo>
                  <a:cubicBezTo>
                    <a:pt x="21460" y="19683"/>
                    <a:pt x="21781" y="19638"/>
                    <a:pt x="22073" y="19638"/>
                  </a:cubicBezTo>
                  <a:cubicBezTo>
                    <a:pt x="23581" y="19638"/>
                    <a:pt x="24296" y="20852"/>
                    <a:pt x="24578" y="22473"/>
                  </a:cubicBezTo>
                  <a:cubicBezTo>
                    <a:pt x="24611" y="22660"/>
                    <a:pt x="24775" y="22779"/>
                    <a:pt x="24935" y="22779"/>
                  </a:cubicBezTo>
                  <a:cubicBezTo>
                    <a:pt x="25048" y="22779"/>
                    <a:pt x="25158" y="22721"/>
                    <a:pt x="25221" y="22588"/>
                  </a:cubicBezTo>
                  <a:cubicBezTo>
                    <a:pt x="26450" y="19979"/>
                    <a:pt x="24121" y="18431"/>
                    <a:pt x="21823" y="18431"/>
                  </a:cubicBezTo>
                  <a:cubicBezTo>
                    <a:pt x="21061" y="18431"/>
                    <a:pt x="20303" y="18601"/>
                    <a:pt x="19678" y="18959"/>
                  </a:cubicBezTo>
                  <a:cubicBezTo>
                    <a:pt x="15640" y="21275"/>
                    <a:pt x="19506" y="26112"/>
                    <a:pt x="22750" y="26773"/>
                  </a:cubicBezTo>
                  <a:cubicBezTo>
                    <a:pt x="23267" y="26878"/>
                    <a:pt x="23779" y="26929"/>
                    <a:pt x="24280" y="26929"/>
                  </a:cubicBezTo>
                  <a:cubicBezTo>
                    <a:pt x="28547" y="26929"/>
                    <a:pt x="32060" y="23276"/>
                    <a:pt x="31637" y="18790"/>
                  </a:cubicBezTo>
                  <a:cubicBezTo>
                    <a:pt x="31261" y="14801"/>
                    <a:pt x="27323" y="12596"/>
                    <a:pt x="23718" y="12108"/>
                  </a:cubicBezTo>
                  <a:cubicBezTo>
                    <a:pt x="25594" y="11401"/>
                    <a:pt x="27412" y="10092"/>
                    <a:pt x="28637" y="8957"/>
                  </a:cubicBezTo>
                  <a:cubicBezTo>
                    <a:pt x="31014" y="6753"/>
                    <a:pt x="32101" y="3922"/>
                    <a:pt x="31554" y="711"/>
                  </a:cubicBezTo>
                  <a:cubicBezTo>
                    <a:pt x="31503" y="406"/>
                    <a:pt x="31276" y="32"/>
                    <a:pt x="30920" y="13"/>
                  </a:cubicBezTo>
                  <a:cubicBezTo>
                    <a:pt x="30780" y="5"/>
                    <a:pt x="30639" y="1"/>
                    <a:pt x="30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8618534" y="1727704"/>
              <a:ext cx="258873" cy="273600"/>
            </a:xfrm>
            <a:custGeom>
              <a:avLst/>
              <a:gdLst/>
              <a:ahLst/>
              <a:cxnLst/>
              <a:rect l="l" t="t" r="r" b="b"/>
              <a:pathLst>
                <a:path w="27650" h="29223" extrusionOk="0">
                  <a:moveTo>
                    <a:pt x="21779" y="2004"/>
                  </a:moveTo>
                  <a:cubicBezTo>
                    <a:pt x="21859" y="2004"/>
                    <a:pt x="21927" y="2006"/>
                    <a:pt x="21977" y="2010"/>
                  </a:cubicBezTo>
                  <a:cubicBezTo>
                    <a:pt x="22206" y="2030"/>
                    <a:pt x="22431" y="2061"/>
                    <a:pt x="22656" y="2106"/>
                  </a:cubicBezTo>
                  <a:cubicBezTo>
                    <a:pt x="22774" y="2131"/>
                    <a:pt x="22890" y="2159"/>
                    <a:pt x="23005" y="2191"/>
                  </a:cubicBezTo>
                  <a:cubicBezTo>
                    <a:pt x="23017" y="2195"/>
                    <a:pt x="23024" y="2196"/>
                    <a:pt x="23033" y="2199"/>
                  </a:cubicBezTo>
                  <a:cubicBezTo>
                    <a:pt x="23097" y="2221"/>
                    <a:pt x="23160" y="2243"/>
                    <a:pt x="23223" y="2269"/>
                  </a:cubicBezTo>
                  <a:cubicBezTo>
                    <a:pt x="23773" y="2502"/>
                    <a:pt x="23885" y="2561"/>
                    <a:pt x="24297" y="2933"/>
                  </a:cubicBezTo>
                  <a:cubicBezTo>
                    <a:pt x="24532" y="3144"/>
                    <a:pt x="24427" y="3036"/>
                    <a:pt x="24627" y="3305"/>
                  </a:cubicBezTo>
                  <a:cubicBezTo>
                    <a:pt x="24830" y="3580"/>
                    <a:pt x="24873" y="3652"/>
                    <a:pt x="24956" y="3841"/>
                  </a:cubicBezTo>
                  <a:cubicBezTo>
                    <a:pt x="25437" y="4946"/>
                    <a:pt x="25478" y="6113"/>
                    <a:pt x="25293" y="7386"/>
                  </a:cubicBezTo>
                  <a:cubicBezTo>
                    <a:pt x="24727" y="11271"/>
                    <a:pt x="22173" y="14436"/>
                    <a:pt x="19634" y="17275"/>
                  </a:cubicBezTo>
                  <a:cubicBezTo>
                    <a:pt x="17474" y="19692"/>
                    <a:pt x="15078" y="21992"/>
                    <a:pt x="13107" y="24590"/>
                  </a:cubicBezTo>
                  <a:cubicBezTo>
                    <a:pt x="11942" y="22709"/>
                    <a:pt x="10414" y="20999"/>
                    <a:pt x="9057" y="19276"/>
                  </a:cubicBezTo>
                  <a:cubicBezTo>
                    <a:pt x="7182" y="16893"/>
                    <a:pt x="5240" y="14515"/>
                    <a:pt x="3645" y="11929"/>
                  </a:cubicBezTo>
                  <a:cubicBezTo>
                    <a:pt x="3332" y="11421"/>
                    <a:pt x="3150" y="11116"/>
                    <a:pt x="2946" y="10667"/>
                  </a:cubicBezTo>
                  <a:cubicBezTo>
                    <a:pt x="2861" y="10477"/>
                    <a:pt x="2784" y="10285"/>
                    <a:pt x="2717" y="10087"/>
                  </a:cubicBezTo>
                  <a:cubicBezTo>
                    <a:pt x="2701" y="10043"/>
                    <a:pt x="2691" y="9996"/>
                    <a:pt x="2677" y="9950"/>
                  </a:cubicBezTo>
                  <a:cubicBezTo>
                    <a:pt x="2677" y="9931"/>
                    <a:pt x="2649" y="9784"/>
                    <a:pt x="2641" y="9715"/>
                  </a:cubicBezTo>
                  <a:cubicBezTo>
                    <a:pt x="2517" y="8602"/>
                    <a:pt x="2702" y="7399"/>
                    <a:pt x="3261" y="6641"/>
                  </a:cubicBezTo>
                  <a:cubicBezTo>
                    <a:pt x="3600" y="6181"/>
                    <a:pt x="3776" y="6019"/>
                    <a:pt x="4238" y="5718"/>
                  </a:cubicBezTo>
                  <a:cubicBezTo>
                    <a:pt x="4531" y="5527"/>
                    <a:pt x="4461" y="5565"/>
                    <a:pt x="4761" y="5436"/>
                  </a:cubicBezTo>
                  <a:cubicBezTo>
                    <a:pt x="4999" y="5332"/>
                    <a:pt x="5244" y="5248"/>
                    <a:pt x="5492" y="5175"/>
                  </a:cubicBezTo>
                  <a:cubicBezTo>
                    <a:pt x="5958" y="5039"/>
                    <a:pt x="6513" y="4976"/>
                    <a:pt x="7081" y="4976"/>
                  </a:cubicBezTo>
                  <a:cubicBezTo>
                    <a:pt x="7559" y="4976"/>
                    <a:pt x="8045" y="5020"/>
                    <a:pt x="8495" y="5104"/>
                  </a:cubicBezTo>
                  <a:cubicBezTo>
                    <a:pt x="9639" y="5318"/>
                    <a:pt x="10733" y="5777"/>
                    <a:pt x="11622" y="6492"/>
                  </a:cubicBezTo>
                  <a:cubicBezTo>
                    <a:pt x="11994" y="6791"/>
                    <a:pt x="12320" y="7135"/>
                    <a:pt x="12586" y="7507"/>
                  </a:cubicBezTo>
                  <a:cubicBezTo>
                    <a:pt x="12558" y="7719"/>
                    <a:pt x="12536" y="7934"/>
                    <a:pt x="12525" y="8151"/>
                  </a:cubicBezTo>
                  <a:cubicBezTo>
                    <a:pt x="12497" y="8692"/>
                    <a:pt x="12752" y="9199"/>
                    <a:pt x="13329" y="9310"/>
                  </a:cubicBezTo>
                  <a:lnTo>
                    <a:pt x="13331" y="9310"/>
                  </a:lnTo>
                  <a:cubicBezTo>
                    <a:pt x="13465" y="9829"/>
                    <a:pt x="13923" y="10076"/>
                    <a:pt x="14366" y="10076"/>
                  </a:cubicBezTo>
                  <a:cubicBezTo>
                    <a:pt x="14898" y="10076"/>
                    <a:pt x="15408" y="9718"/>
                    <a:pt x="15298" y="9044"/>
                  </a:cubicBezTo>
                  <a:cubicBezTo>
                    <a:pt x="15190" y="8386"/>
                    <a:pt x="14979" y="7771"/>
                    <a:pt x="14686" y="7201"/>
                  </a:cubicBezTo>
                  <a:cubicBezTo>
                    <a:pt x="15130" y="5491"/>
                    <a:pt x="16262" y="4129"/>
                    <a:pt x="17818" y="3156"/>
                  </a:cubicBezTo>
                  <a:cubicBezTo>
                    <a:pt x="18573" y="2685"/>
                    <a:pt x="19746" y="2230"/>
                    <a:pt x="20566" y="2098"/>
                  </a:cubicBezTo>
                  <a:cubicBezTo>
                    <a:pt x="20938" y="2037"/>
                    <a:pt x="21458" y="2004"/>
                    <a:pt x="21779" y="2004"/>
                  </a:cubicBezTo>
                  <a:close/>
                  <a:moveTo>
                    <a:pt x="21650" y="1"/>
                  </a:moveTo>
                  <a:cubicBezTo>
                    <a:pt x="20221" y="1"/>
                    <a:pt x="18765" y="413"/>
                    <a:pt x="17537" y="1043"/>
                  </a:cubicBezTo>
                  <a:cubicBezTo>
                    <a:pt x="15703" y="1983"/>
                    <a:pt x="14125" y="3477"/>
                    <a:pt x="13250" y="5315"/>
                  </a:cubicBezTo>
                  <a:cubicBezTo>
                    <a:pt x="11649" y="3805"/>
                    <a:pt x="9357" y="2927"/>
                    <a:pt x="7125" y="2927"/>
                  </a:cubicBezTo>
                  <a:cubicBezTo>
                    <a:pt x="5600" y="2927"/>
                    <a:pt x="4103" y="3336"/>
                    <a:pt x="2873" y="4235"/>
                  </a:cubicBezTo>
                  <a:cubicBezTo>
                    <a:pt x="802" y="5750"/>
                    <a:pt x="0" y="8824"/>
                    <a:pt x="1003" y="11188"/>
                  </a:cubicBezTo>
                  <a:cubicBezTo>
                    <a:pt x="1521" y="12411"/>
                    <a:pt x="2285" y="13541"/>
                    <a:pt x="3040" y="14628"/>
                  </a:cubicBezTo>
                  <a:cubicBezTo>
                    <a:pt x="4012" y="16027"/>
                    <a:pt x="5048" y="17379"/>
                    <a:pt x="6094" y="18723"/>
                  </a:cubicBezTo>
                  <a:cubicBezTo>
                    <a:pt x="7249" y="20207"/>
                    <a:pt x="8423" y="21674"/>
                    <a:pt x="9573" y="23163"/>
                  </a:cubicBezTo>
                  <a:cubicBezTo>
                    <a:pt x="10370" y="24198"/>
                    <a:pt x="11215" y="25239"/>
                    <a:pt x="11858" y="26382"/>
                  </a:cubicBezTo>
                  <a:cubicBezTo>
                    <a:pt x="11556" y="26856"/>
                    <a:pt x="11271" y="27342"/>
                    <a:pt x="11007" y="27843"/>
                  </a:cubicBezTo>
                  <a:cubicBezTo>
                    <a:pt x="10608" y="28599"/>
                    <a:pt x="11274" y="29222"/>
                    <a:pt x="11942" y="29222"/>
                  </a:cubicBezTo>
                  <a:cubicBezTo>
                    <a:pt x="12278" y="29222"/>
                    <a:pt x="12615" y="29064"/>
                    <a:pt x="12816" y="28684"/>
                  </a:cubicBezTo>
                  <a:cubicBezTo>
                    <a:pt x="14833" y="24865"/>
                    <a:pt x="18187" y="21870"/>
                    <a:pt x="21041" y="18694"/>
                  </a:cubicBezTo>
                  <a:cubicBezTo>
                    <a:pt x="23854" y="15564"/>
                    <a:pt x="26632" y="12029"/>
                    <a:pt x="27257" y="7741"/>
                  </a:cubicBezTo>
                  <a:cubicBezTo>
                    <a:pt x="27650" y="5032"/>
                    <a:pt x="27100" y="1999"/>
                    <a:pt x="24462" y="641"/>
                  </a:cubicBezTo>
                  <a:cubicBezTo>
                    <a:pt x="23591" y="194"/>
                    <a:pt x="22627" y="1"/>
                    <a:pt x="21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595126" y="330361"/>
              <a:ext cx="249745" cy="234446"/>
            </a:xfrm>
            <a:custGeom>
              <a:avLst/>
              <a:gdLst/>
              <a:ahLst/>
              <a:cxnLst/>
              <a:rect l="l" t="t" r="r" b="b"/>
              <a:pathLst>
                <a:path w="26675" h="25041" extrusionOk="0">
                  <a:moveTo>
                    <a:pt x="19443" y="1864"/>
                  </a:moveTo>
                  <a:cubicBezTo>
                    <a:pt x="20133" y="1864"/>
                    <a:pt x="20835" y="2088"/>
                    <a:pt x="21453" y="2500"/>
                  </a:cubicBezTo>
                  <a:cubicBezTo>
                    <a:pt x="23269" y="3711"/>
                    <a:pt x="24340" y="6102"/>
                    <a:pt x="24521" y="8220"/>
                  </a:cubicBezTo>
                  <a:cubicBezTo>
                    <a:pt x="24747" y="10851"/>
                    <a:pt x="24226" y="13573"/>
                    <a:pt x="23550" y="16105"/>
                  </a:cubicBezTo>
                  <a:cubicBezTo>
                    <a:pt x="23152" y="17591"/>
                    <a:pt x="22651" y="19055"/>
                    <a:pt x="21999" y="20451"/>
                  </a:cubicBezTo>
                  <a:cubicBezTo>
                    <a:pt x="21757" y="20970"/>
                    <a:pt x="21490" y="21514"/>
                    <a:pt x="21176" y="22023"/>
                  </a:cubicBezTo>
                  <a:cubicBezTo>
                    <a:pt x="19481" y="19992"/>
                    <a:pt x="16656" y="19411"/>
                    <a:pt x="14163" y="18947"/>
                  </a:cubicBezTo>
                  <a:cubicBezTo>
                    <a:pt x="11233" y="18402"/>
                    <a:pt x="7958" y="18057"/>
                    <a:pt x="5485" y="16234"/>
                  </a:cubicBezTo>
                  <a:cubicBezTo>
                    <a:pt x="4153" y="15252"/>
                    <a:pt x="3231" y="13913"/>
                    <a:pt x="2702" y="12350"/>
                  </a:cubicBezTo>
                  <a:cubicBezTo>
                    <a:pt x="2105" y="10594"/>
                    <a:pt x="1746" y="8521"/>
                    <a:pt x="2046" y="6669"/>
                  </a:cubicBezTo>
                  <a:cubicBezTo>
                    <a:pt x="2377" y="4618"/>
                    <a:pt x="3730" y="3517"/>
                    <a:pt x="5572" y="3517"/>
                  </a:cubicBezTo>
                  <a:cubicBezTo>
                    <a:pt x="5897" y="3517"/>
                    <a:pt x="6236" y="3552"/>
                    <a:pt x="6588" y="3621"/>
                  </a:cubicBezTo>
                  <a:cubicBezTo>
                    <a:pt x="9980" y="4289"/>
                    <a:pt x="12724" y="7102"/>
                    <a:pt x="14332" y="10021"/>
                  </a:cubicBezTo>
                  <a:cubicBezTo>
                    <a:pt x="14499" y="10323"/>
                    <a:pt x="14742" y="10447"/>
                    <a:pt x="14992" y="10447"/>
                  </a:cubicBezTo>
                  <a:cubicBezTo>
                    <a:pt x="15130" y="10447"/>
                    <a:pt x="15269" y="10409"/>
                    <a:pt x="15399" y="10342"/>
                  </a:cubicBezTo>
                  <a:cubicBezTo>
                    <a:pt x="15791" y="10245"/>
                    <a:pt x="16105" y="9925"/>
                    <a:pt x="16025" y="9403"/>
                  </a:cubicBezTo>
                  <a:cubicBezTo>
                    <a:pt x="15690" y="7221"/>
                    <a:pt x="15615" y="4375"/>
                    <a:pt x="17354" y="2706"/>
                  </a:cubicBezTo>
                  <a:cubicBezTo>
                    <a:pt x="17956" y="2129"/>
                    <a:pt x="18693" y="1864"/>
                    <a:pt x="19443" y="1864"/>
                  </a:cubicBezTo>
                  <a:close/>
                  <a:moveTo>
                    <a:pt x="19398" y="1"/>
                  </a:moveTo>
                  <a:cubicBezTo>
                    <a:pt x="18417" y="1"/>
                    <a:pt x="17442" y="288"/>
                    <a:pt x="16586" y="921"/>
                  </a:cubicBezTo>
                  <a:cubicBezTo>
                    <a:pt x="14877" y="2184"/>
                    <a:pt x="14175" y="4196"/>
                    <a:pt x="14015" y="6266"/>
                  </a:cubicBezTo>
                  <a:cubicBezTo>
                    <a:pt x="12450" y="4414"/>
                    <a:pt x="10450" y="2899"/>
                    <a:pt x="8174" y="2129"/>
                  </a:cubicBezTo>
                  <a:cubicBezTo>
                    <a:pt x="7315" y="1838"/>
                    <a:pt x="6406" y="1672"/>
                    <a:pt x="5519" y="1672"/>
                  </a:cubicBezTo>
                  <a:cubicBezTo>
                    <a:pt x="3708" y="1672"/>
                    <a:pt x="1988" y="2364"/>
                    <a:pt x="973" y="4100"/>
                  </a:cubicBezTo>
                  <a:cubicBezTo>
                    <a:pt x="134" y="5533"/>
                    <a:pt x="1" y="7297"/>
                    <a:pt x="125" y="8918"/>
                  </a:cubicBezTo>
                  <a:cubicBezTo>
                    <a:pt x="291" y="11054"/>
                    <a:pt x="819" y="13276"/>
                    <a:pt x="1942" y="15118"/>
                  </a:cubicBezTo>
                  <a:cubicBezTo>
                    <a:pt x="3832" y="18218"/>
                    <a:pt x="7300" y="19492"/>
                    <a:pt x="10686" y="20199"/>
                  </a:cubicBezTo>
                  <a:cubicBezTo>
                    <a:pt x="12492" y="20575"/>
                    <a:pt x="14328" y="20812"/>
                    <a:pt x="16116" y="21276"/>
                  </a:cubicBezTo>
                  <a:cubicBezTo>
                    <a:pt x="17555" y="21649"/>
                    <a:pt x="19047" y="22218"/>
                    <a:pt x="19937" y="23474"/>
                  </a:cubicBezTo>
                  <a:cubicBezTo>
                    <a:pt x="19947" y="23487"/>
                    <a:pt x="19958" y="23501"/>
                    <a:pt x="19969" y="23514"/>
                  </a:cubicBezTo>
                  <a:cubicBezTo>
                    <a:pt x="19571" y="24157"/>
                    <a:pt x="20074" y="25041"/>
                    <a:pt x="20704" y="25041"/>
                  </a:cubicBezTo>
                  <a:cubicBezTo>
                    <a:pt x="20879" y="25041"/>
                    <a:pt x="21063" y="24973"/>
                    <a:pt x="21240" y="24813"/>
                  </a:cubicBezTo>
                  <a:cubicBezTo>
                    <a:pt x="23327" y="22935"/>
                    <a:pt x="24344" y="19988"/>
                    <a:pt x="25126" y="17370"/>
                  </a:cubicBezTo>
                  <a:cubicBezTo>
                    <a:pt x="26015" y="14391"/>
                    <a:pt x="26674" y="11100"/>
                    <a:pt x="26377" y="7978"/>
                  </a:cubicBezTo>
                  <a:cubicBezTo>
                    <a:pt x="26131" y="5402"/>
                    <a:pt x="24814" y="2570"/>
                    <a:pt x="22645" y="1062"/>
                  </a:cubicBezTo>
                  <a:cubicBezTo>
                    <a:pt x="21671" y="384"/>
                    <a:pt x="20530" y="1"/>
                    <a:pt x="19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5858225" y="46248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3717500" y="3034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3857550" y="21407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927100" y="1588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5960525" y="45663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8618525" y="13036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8813275" y="1069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3754700" y="4662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1"/>
            <p:cNvSpPr/>
            <p:nvPr/>
          </p:nvSpPr>
          <p:spPr>
            <a:xfrm>
              <a:off x="8776075" y="2256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1098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0FB115-9D65-4924-A969-FA8E87292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9E4A5D-07F3-4297-B8BE-307EB827F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798605-AE04-4656-9A0E-F9DBBEBB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E79A17-4396-4D5B-A19B-0710AAA29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7FDEE4-0D1B-402C-8A1F-02355814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17" descr="201907030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H="1">
            <a:off x="2658427" y="-2664142"/>
            <a:ext cx="6869430" cy="12197715"/>
          </a:xfrm>
          <a:prstGeom prst="rect">
            <a:avLst/>
          </a:prstGeom>
        </p:spPr>
      </p:pic>
      <p:sp>
        <p:nvSpPr>
          <p:cNvPr id="9" name="矩形 18"/>
          <p:cNvSpPr/>
          <p:nvPr userDrawn="1"/>
        </p:nvSpPr>
        <p:spPr>
          <a:xfrm>
            <a:off x="1191410" y="5327332"/>
            <a:ext cx="557530" cy="547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718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9E1160-AB3D-4C62-B6E0-C75E08F29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D925B0-CD51-4ED6-A7DF-C175A6D51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050218-5877-4A1F-91CC-6000200CE5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56D961-912E-4540-8FAD-AB87C0DFF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BC42D8-DFD0-4270-886C-64D8AFAD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3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  <p:grpSp>
        <p:nvGrpSpPr>
          <p:cNvPr id="8" name="组合 2"/>
          <p:cNvGrpSpPr/>
          <p:nvPr userDrawn="1"/>
        </p:nvGrpSpPr>
        <p:grpSpPr>
          <a:xfrm>
            <a:off x="5232768" y="392330"/>
            <a:ext cx="7613015" cy="6073340"/>
            <a:chOff x="5232768" y="392330"/>
            <a:chExt cx="7613015" cy="6073340"/>
          </a:xfrm>
        </p:grpSpPr>
        <p:pic>
          <p:nvPicPr>
            <p:cNvPr id="9" name="图片 8" descr="201907030051"/>
            <p:cNvPicPr>
              <a:picLocks noChangeAspect="1"/>
            </p:cNvPicPr>
            <p:nvPr/>
          </p:nvPicPr>
          <p:blipFill>
            <a:blip r:embed="rId3"/>
            <a:srcRect l="49150" t="19861" r="2925" b="32973"/>
            <a:stretch>
              <a:fillRect/>
            </a:stretch>
          </p:blipFill>
          <p:spPr>
            <a:xfrm>
              <a:off x="5232768" y="392330"/>
              <a:ext cx="7613015" cy="607334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 flipH="1">
              <a:off x="5857625" y="1040683"/>
              <a:ext cx="5965825" cy="4535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081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248178-C038-4A33-A978-5A125A90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C757F-B6AE-4A4B-9462-80D18C6C8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AF20230-243F-46B4-A3C3-8043E0B0F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D1D3AB-3D94-480F-9EA7-4A99DDDF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75C0DC-952D-4C94-B877-A02C5A81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21F496-C1DC-4F61-B233-EFCE8931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3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  <p:grpSp>
        <p:nvGrpSpPr>
          <p:cNvPr id="9" name="组合 2"/>
          <p:cNvGrpSpPr/>
          <p:nvPr userDrawn="1"/>
        </p:nvGrpSpPr>
        <p:grpSpPr>
          <a:xfrm flipH="1">
            <a:off x="-737992" y="418588"/>
            <a:ext cx="7613015" cy="6073340"/>
            <a:chOff x="5232768" y="392330"/>
            <a:chExt cx="7613015" cy="6073340"/>
          </a:xfrm>
        </p:grpSpPr>
        <p:pic>
          <p:nvPicPr>
            <p:cNvPr id="10" name="图片 8" descr="201907030051"/>
            <p:cNvPicPr>
              <a:picLocks noChangeAspect="1"/>
            </p:cNvPicPr>
            <p:nvPr/>
          </p:nvPicPr>
          <p:blipFill>
            <a:blip r:embed="rId3"/>
            <a:srcRect l="49150" t="19861" r="2925" b="32973"/>
            <a:stretch>
              <a:fillRect/>
            </a:stretch>
          </p:blipFill>
          <p:spPr>
            <a:xfrm>
              <a:off x="5232768" y="392330"/>
              <a:ext cx="7613015" cy="6073340"/>
            </a:xfrm>
            <a:prstGeom prst="rect">
              <a:avLst/>
            </a:prstGeom>
          </p:spPr>
        </p:pic>
        <p:sp>
          <p:nvSpPr>
            <p:cNvPr id="11" name="矩形 9"/>
            <p:cNvSpPr/>
            <p:nvPr/>
          </p:nvSpPr>
          <p:spPr>
            <a:xfrm flipH="1">
              <a:off x="5857625" y="1040683"/>
              <a:ext cx="5965825" cy="4535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6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4BE938-EB80-4B09-BD24-973CCCD8C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D86C8E-C4AE-45F3-960B-E1294DBB6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812F43-05B4-49E3-9A93-210348977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9C0017A-0B07-4D9C-87AE-976A95DC1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9EFA4F9-6CAF-4579-9CBC-7EB5E124D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76A1EE2-768F-4616-A9A5-D4ACAFF5BA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79A563C-4FCC-4649-92D7-1BC4F3AE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EBE343-29A4-40C1-87DB-B2A30BCD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3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7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68B817-99AB-447C-8211-0EDE7DED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4257803-EA22-4637-AA4E-F3C0CC20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1F053E4-AEB1-4C46-8607-4052739E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8DCABC-8860-414D-A5CE-8D58C1B4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65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CAFFED3-BD0D-4400-853A-1CD05387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9BCDAED-9934-45A5-864A-9ED15754E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819413-8A29-4AE4-84EB-B8CBB1038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7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3304E4-4B76-4527-A88F-4163DF6F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218044-50AF-4EAF-9179-093D51F3E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42300E-EA70-488A-8CBB-E90BDA9E1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20105E-9066-402F-BA3D-550E7C35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08CFE9-A67E-4643-B5DA-DFF2DCC81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517345-E26D-4251-8BAA-02DC71F40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75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F0B8BD-F12E-4217-A47A-F461FF3D4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179EC62-F3C6-4302-8975-CEAF068171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70B4FD7-4F61-4983-AE02-7719792B2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F74E1B-EA49-4523-A3FC-2C5789900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8A6955-D0C3-45A6-9390-CFA421BE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97E4E6-D39B-40D7-88DB-15A785A2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2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5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8.pn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slide" Target="slide1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slide" Target="slide1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12" Type="http://schemas.openxmlformats.org/officeDocument/2006/relationships/image" Target="../media/image26.emf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emf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emf"/><Relationship Id="rId4" Type="http://schemas.openxmlformats.org/officeDocument/2006/relationships/image" Target="../media/image18.png"/><Relationship Id="rId9" Type="http://schemas.openxmlformats.org/officeDocument/2006/relationships/image" Target="../media/image23.emf"/><Relationship Id="rId14" Type="http://schemas.openxmlformats.org/officeDocument/2006/relationships/image" Target="../media/image2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52.png"/><Relationship Id="rId12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54.png"/><Relationship Id="rId5" Type="http://schemas.openxmlformats.org/officeDocument/2006/relationships/image" Target="../media/image33.png"/><Relationship Id="rId10" Type="http://schemas.microsoft.com/office/2007/relationships/hdphoto" Target="../media/hdphoto5.wdp"/><Relationship Id="rId4" Type="http://schemas.microsoft.com/office/2007/relationships/hdphoto" Target="../media/hdphoto4.wdp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2.png"/><Relationship Id="rId7" Type="http://schemas.openxmlformats.org/officeDocument/2006/relationships/image" Target="../media/image5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6.emf"/><Relationship Id="rId18" Type="http://schemas.openxmlformats.org/officeDocument/2006/relationships/image" Target="../media/image4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emf"/><Relationship Id="rId17" Type="http://schemas.microsoft.com/office/2007/relationships/hdphoto" Target="../media/hdphoto3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emf"/><Relationship Id="rId5" Type="http://schemas.openxmlformats.org/officeDocument/2006/relationships/image" Target="../media/image18.png"/><Relationship Id="rId15" Type="http://schemas.openxmlformats.org/officeDocument/2006/relationships/image" Target="../media/image28.gif"/><Relationship Id="rId10" Type="http://schemas.openxmlformats.org/officeDocument/2006/relationships/image" Target="../media/image23.emf"/><Relationship Id="rId4" Type="http://schemas.openxmlformats.org/officeDocument/2006/relationships/image" Target="../media/image40.png"/><Relationship Id="rId9" Type="http://schemas.openxmlformats.org/officeDocument/2006/relationships/image" Target="../media/image22.emf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42.png"/><Relationship Id="rId7" Type="http://schemas.openxmlformats.org/officeDocument/2006/relationships/image" Target="../media/image6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44.png"/><Relationship Id="rId10" Type="http://schemas.openxmlformats.org/officeDocument/2006/relationships/image" Target="../media/image67.png"/><Relationship Id="rId4" Type="http://schemas.openxmlformats.org/officeDocument/2006/relationships/image" Target="../media/image43.png"/><Relationship Id="rId9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1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68267" y="1590938"/>
            <a:ext cx="1041861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 hàng 1 ô ly" panose="020B0603050302020204" pitchFamily="34" charset="0"/>
                <a:cs typeface="Times New Roman" panose="02020603050405020304"/>
              </a:rPr>
              <a:t>Bài</a:t>
            </a:r>
            <a:r>
              <a:rPr lang="en-US" sz="66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 hàng 1 ô ly" panose="020B0603050302020204" pitchFamily="34" charset="0"/>
                <a:cs typeface="Times New Roman" panose="02020603050405020304"/>
              </a:rPr>
              <a:t> 58. So </a:t>
            </a:r>
            <a:r>
              <a:rPr lang="en-US" sz="66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 hàng 1 ô ly" panose="020B0603050302020204" pitchFamily="34" charset="0"/>
                <a:cs typeface="Times New Roman" panose="02020603050405020304"/>
              </a:rPr>
              <a:t>sánh</a:t>
            </a:r>
            <a:r>
              <a:rPr lang="en-US" sz="66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 hàng 1 ô ly" panose="020B0603050302020204" pitchFamily="34" charset="0"/>
                <a:cs typeface="Times New Roman" panose="02020603050405020304"/>
              </a:rPr>
              <a:t> </a:t>
            </a:r>
            <a:r>
              <a:rPr lang="en-US" sz="66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 hàng 1 ô ly" panose="020B0603050302020204" pitchFamily="34" charset="0"/>
                <a:cs typeface="Times New Roman" panose="02020603050405020304"/>
              </a:rPr>
              <a:t>phân</a:t>
            </a:r>
            <a:r>
              <a:rPr lang="en-US" sz="66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 hàng 1 ô ly" panose="020B0603050302020204" pitchFamily="34" charset="0"/>
                <a:cs typeface="Times New Roman" panose="02020603050405020304"/>
              </a:rPr>
              <a:t> </a:t>
            </a:r>
            <a:r>
              <a:rPr lang="en-US" sz="66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 hàng 1 ô ly" panose="020B0603050302020204" pitchFamily="34" charset="0"/>
                <a:cs typeface="Times New Roman" panose="02020603050405020304"/>
              </a:rPr>
              <a:t>số</a:t>
            </a:r>
            <a:r>
              <a:rPr lang="en-US" sz="66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 hàng 1 ô ly" panose="020B0603050302020204" pitchFamily="34" charset="0"/>
                <a:cs typeface="Times New Roman" panose="02020603050405020304"/>
              </a:rPr>
              <a:t> </a:t>
            </a:r>
          </a:p>
          <a:p>
            <a:pPr algn="ctr">
              <a:defRPr/>
            </a:pPr>
            <a:r>
              <a:rPr lang="en-US" sz="66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 hàng 1 ô ly" panose="020B0603050302020204" pitchFamily="34" charset="0"/>
                <a:cs typeface="Times New Roman" panose="02020603050405020304"/>
              </a:rPr>
              <a:t>( </a:t>
            </a:r>
            <a:r>
              <a:rPr lang="en-US" sz="66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 hàng 1 ô ly" panose="020B0603050302020204" pitchFamily="34" charset="0"/>
                <a:cs typeface="Times New Roman" panose="02020603050405020304"/>
              </a:rPr>
              <a:t>tiết</a:t>
            </a:r>
            <a:r>
              <a:rPr lang="en-US" sz="66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 hàng 1 ô ly" panose="020B0603050302020204" pitchFamily="34" charset="0"/>
                <a:cs typeface="Times New Roman" panose="02020603050405020304"/>
              </a:rPr>
              <a:t> 1)</a:t>
            </a:r>
            <a:endParaRPr lang="en-US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P001 5 hàng 1 ô ly" panose="020B0603050302020204" pitchFamily="34" charset="0"/>
              <a:cs typeface="Arial" charset="0"/>
            </a:endParaRPr>
          </a:p>
          <a:p>
            <a:pPr algn="ctr">
              <a:defRPr/>
            </a:pPr>
            <a:endParaRPr lang="en-US" sz="60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19798" y="6049121"/>
            <a:ext cx="8372202" cy="101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defRPr/>
            </a:pPr>
            <a:r>
              <a:rPr lang="en-US" sz="3200" b="1" dirty="0" err="1">
                <a:solidFill>
                  <a:schemeClr val="tx2">
                    <a:lumMod val="10000"/>
                  </a:schemeClr>
                </a:solidFill>
                <a:latin typeface="HP001 5 hàng 1 ô ly" panose="020B0603050302020204" pitchFamily="34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HP001 5 hàng 1 ô ly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HP001 5 hàng 1 ô ly" panose="020B0603050302020204" pitchFamily="34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HP001 5 hàng 1 ô ly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HP001 5 hàng 1 ô ly" panose="020B0603050302020204" pitchFamily="34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HP001 5 hàng 1 ô ly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HP001 5 hàng 1 ô ly" panose="020B0603050302020204" pitchFamily="34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HP001 5 hàng 1 ô ly" panose="020B0603050302020204" pitchFamily="34" charset="0"/>
                <a:cs typeface="Times New Roman" pitchFamily="18" charset="0"/>
              </a:rPr>
              <a:t>: </a:t>
            </a:r>
            <a:r>
              <a:rPr lang="vi-VN" sz="3200" b="1" dirty="0" smtClean="0">
                <a:solidFill>
                  <a:schemeClr val="tx2">
                    <a:lumMod val="10000"/>
                  </a:schemeClr>
                </a:solidFill>
                <a:latin typeface="HP001 5 hàng 1 ô ly" panose="020B0603050302020204" pitchFamily="34" charset="0"/>
                <a:cs typeface="Times New Roman" pitchFamily="18" charset="0"/>
              </a:rPr>
              <a:t>Phạm Thị Thanh Hải</a:t>
            </a:r>
            <a:endParaRPr lang="en-US" sz="3200" b="1" dirty="0">
              <a:solidFill>
                <a:schemeClr val="tx2">
                  <a:lumMod val="10000"/>
                </a:schemeClr>
              </a:solidFill>
              <a:latin typeface="HP001 5 hàng 1 ô ly" panose="020B0603050302020204" pitchFamily="34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defRPr/>
            </a:pPr>
            <a:endParaRPr lang="en-US" sz="2400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78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085571"/>
            <a:ext cx="12193057" cy="109127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543DB4-BAB6-55E7-D216-C63F61824CD9}"/>
              </a:ext>
            </a:extLst>
          </p:cNvPr>
          <p:cNvSpPr/>
          <p:nvPr/>
        </p:nvSpPr>
        <p:spPr>
          <a:xfrm>
            <a:off x="335280" y="304800"/>
            <a:ext cx="11592560" cy="647192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E56AAC-E4C3-9ED4-421E-E0AEF6C890D0}"/>
              </a:ext>
            </a:extLst>
          </p:cNvPr>
          <p:cNvSpPr txBox="1"/>
          <p:nvPr/>
        </p:nvSpPr>
        <p:spPr>
          <a:xfrm>
            <a:off x="4866641" y="449659"/>
            <a:ext cx="3119120" cy="707886"/>
          </a:xfrm>
          <a:prstGeom prst="rect">
            <a:avLst/>
          </a:prstGeom>
          <a:solidFill>
            <a:schemeClr val="bg1"/>
          </a:solidFill>
          <a:ln w="63500" cmpd="thickThin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&gt;; &lt;; =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DB043-0A5E-0036-9A4E-577C61EDF60B}"/>
              </a:ext>
            </a:extLst>
          </p:cNvPr>
          <p:cNvSpPr/>
          <p:nvPr/>
        </p:nvSpPr>
        <p:spPr>
          <a:xfrm>
            <a:off x="629920" y="1249680"/>
            <a:ext cx="3789680" cy="3230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66A7DD-DF4C-3A38-C9FA-6BBE26D9B992}"/>
              </a:ext>
            </a:extLst>
          </p:cNvPr>
          <p:cNvSpPr txBox="1"/>
          <p:nvPr/>
        </p:nvSpPr>
        <p:spPr>
          <a:xfrm>
            <a:off x="1564640" y="1310640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55270" algn="l"/>
              </a:tabLst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EB45A4-5137-1E3F-F526-E119483BDA65}"/>
                  </a:ext>
                </a:extLst>
              </p:cNvPr>
              <p:cNvSpPr txBox="1"/>
              <p:nvPr/>
            </p:nvSpPr>
            <p:spPr>
              <a:xfrm>
                <a:off x="772160" y="1838960"/>
                <a:ext cx="3281680" cy="781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5527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&lt;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n</m:t>
                    </m:r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 &lt;</m:t>
                    </m:r>
                    <m:r>
                      <m:rPr>
                        <m:nor/>
                      </m:rPr>
                      <a:rPr lang="en-US" sz="2800" b="1" i="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1</m:t>
                    </m:r>
                  </m:oMath>
                </a14:m>
                <a:endPara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EB45A4-5137-1E3F-F526-E119483BD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60" y="1838960"/>
                <a:ext cx="3281680" cy="781496"/>
              </a:xfrm>
              <a:prstGeom prst="rect">
                <a:avLst/>
              </a:prstGeom>
              <a:blipFill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9DAB62-9332-E90D-BDD3-312A4578418F}"/>
                  </a:ext>
                </a:extLst>
              </p:cNvPr>
              <p:cNvSpPr txBox="1"/>
              <p:nvPr/>
            </p:nvSpPr>
            <p:spPr>
              <a:xfrm>
                <a:off x="741680" y="2631440"/>
                <a:ext cx="3281680" cy="79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5527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pt-BR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&gt;</a:t>
                </a:r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n</m:t>
                    </m:r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800" b="1" i="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&gt; 1</m:t>
                    </m:r>
                  </m:oMath>
                </a14:m>
                <a:endPara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9DAB62-9332-E90D-BDD3-312A45784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80" y="2631440"/>
                <a:ext cx="3281680" cy="790088"/>
              </a:xfrm>
              <a:prstGeom prst="rect">
                <a:avLst/>
              </a:prstGeom>
              <a:blipFill>
                <a:blip r:embed="rId4"/>
                <a:stretch>
                  <a:fillRect b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7FE66CE-A670-5841-C5CA-5305E610A480}"/>
                  </a:ext>
                </a:extLst>
              </p:cNvPr>
              <p:cNvSpPr txBox="1"/>
              <p:nvPr/>
            </p:nvSpPr>
            <p:spPr>
              <a:xfrm>
                <a:off x="701040" y="3505200"/>
                <a:ext cx="3627120" cy="902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5527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i="0" smtClean="0">
                          <a:effectLst/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800" b="1" i="0" smtClean="0">
                          <a:effectLst/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2800" b="1" i="0" smtClean="0">
                          <a:effectLst/>
                          <a:latin typeface="Cambria Math" panose="02040503050406030204" pitchFamily="18" charset="0"/>
                        </a:rPr>
                        <m:t>n</m:t>
                      </m:r>
                      <m:f>
                        <m:f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pt-BR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= 1</m:t>
                      </m:r>
                    </m:oMath>
                  </m:oMathPara>
                </a14:m>
                <a:endPara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7FE66CE-A670-5841-C5CA-5305E610A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" y="3505200"/>
                <a:ext cx="3627120" cy="9024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8E7F0528-2DF1-2550-2D26-184026B1B2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8777" y="2951210"/>
            <a:ext cx="1123950" cy="1914525"/>
          </a:xfrm>
          <a:prstGeom prst="rect">
            <a:avLst/>
          </a:prstGeom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18E73346-0B3F-FE88-FE4D-A71E2392743B}"/>
              </a:ext>
            </a:extLst>
          </p:cNvPr>
          <p:cNvSpPr/>
          <p:nvPr/>
        </p:nvSpPr>
        <p:spPr>
          <a:xfrm>
            <a:off x="5902960" y="1615440"/>
            <a:ext cx="5931989" cy="2068286"/>
          </a:xfrm>
          <a:prstGeom prst="wedgeRoundRectCallout">
            <a:avLst>
              <a:gd name="adj1" fmla="val -53502"/>
              <a:gd name="adj2" fmla="val 4707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Nếu tử số bé hơn mẫu số thì phân số bé hơn 1.</a:t>
            </a:r>
            <a:endParaRPr lang="en-US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Nếu tử số lớn hơn mẫu số thì phân số lớn hơn 1.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Nếu tử số bằng mẫu số thì phân số bằng 1.</a:t>
            </a:r>
            <a:endParaRPr lang="vi-VN" sz="2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B1EB7D3-FDB5-CBA5-D050-666E085D76F0}"/>
              </a:ext>
            </a:extLst>
          </p:cNvPr>
          <p:cNvGrpSpPr/>
          <p:nvPr/>
        </p:nvGrpSpPr>
        <p:grpSpPr>
          <a:xfrm>
            <a:off x="1137920" y="5029200"/>
            <a:ext cx="4104640" cy="783548"/>
            <a:chOff x="508000" y="4866640"/>
            <a:chExt cx="4104640" cy="7835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85BC5F8-B33B-98AC-7B6A-CA0B36D35677}"/>
                    </a:ext>
                  </a:extLst>
                </p:cNvPr>
                <p:cNvSpPr txBox="1"/>
                <p:nvPr/>
              </p:nvSpPr>
              <p:spPr>
                <a:xfrm>
                  <a:off x="508000" y="4866640"/>
                  <a:ext cx="4104640" cy="7835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85BC5F8-B33B-98AC-7B6A-CA0B36D356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000" y="4866640"/>
                  <a:ext cx="4104640" cy="783548"/>
                </a:xfrm>
                <a:prstGeom prst="rect">
                  <a:avLst/>
                </a:prstGeom>
                <a:blipFill>
                  <a:blip r:embed="rId7"/>
                  <a:stretch>
                    <a:fillRect l="-3120" b="-69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01234C9-3B55-BDFB-7F86-3896BB996C17}"/>
                </a:ext>
              </a:extLst>
            </p:cNvPr>
            <p:cNvSpPr/>
            <p:nvPr/>
          </p:nvSpPr>
          <p:spPr>
            <a:xfrm>
              <a:off x="1645920" y="5019040"/>
              <a:ext cx="497840" cy="508000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619334D-4601-304E-D2EC-4CF49BF384F9}"/>
                </a:ext>
              </a:extLst>
            </p:cNvPr>
            <p:cNvSpPr txBox="1"/>
            <p:nvPr/>
          </p:nvSpPr>
          <p:spPr>
            <a:xfrm>
              <a:off x="2143760" y="4958080"/>
              <a:ext cx="924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A9EC7B2-50DF-5D2A-BDE1-3D49D37AF1FF}"/>
              </a:ext>
            </a:extLst>
          </p:cNvPr>
          <p:cNvGrpSpPr/>
          <p:nvPr/>
        </p:nvGrpSpPr>
        <p:grpSpPr>
          <a:xfrm>
            <a:off x="3799840" y="5008880"/>
            <a:ext cx="4104640" cy="785856"/>
            <a:chOff x="508000" y="4866640"/>
            <a:chExt cx="4104640" cy="7858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A781FB9-F362-4DCD-5A77-C68A97773E2B}"/>
                    </a:ext>
                  </a:extLst>
                </p:cNvPr>
                <p:cNvSpPr txBox="1"/>
                <p:nvPr/>
              </p:nvSpPr>
              <p:spPr>
                <a:xfrm>
                  <a:off x="508000" y="4866640"/>
                  <a:ext cx="4104640" cy="7858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A781FB9-F362-4DCD-5A77-C68A97773E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000" y="4866640"/>
                  <a:ext cx="4104640" cy="785856"/>
                </a:xfrm>
                <a:prstGeom prst="rect">
                  <a:avLst/>
                </a:prstGeom>
                <a:blipFill>
                  <a:blip r:embed="rId8"/>
                  <a:stretch>
                    <a:fillRect l="-2967" b="-69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2ED0112-3E49-A19C-615B-2A8D4913169A}"/>
                </a:ext>
              </a:extLst>
            </p:cNvPr>
            <p:cNvSpPr/>
            <p:nvPr/>
          </p:nvSpPr>
          <p:spPr>
            <a:xfrm>
              <a:off x="1554480" y="5008880"/>
              <a:ext cx="497840" cy="508000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95DF231-3ACE-CD52-134F-038E2232FFF2}"/>
                </a:ext>
              </a:extLst>
            </p:cNvPr>
            <p:cNvSpPr txBox="1"/>
            <p:nvPr/>
          </p:nvSpPr>
          <p:spPr>
            <a:xfrm>
              <a:off x="2092960" y="4958080"/>
              <a:ext cx="924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339FA77-3DFE-DCF2-8817-6FF09527F104}"/>
              </a:ext>
            </a:extLst>
          </p:cNvPr>
          <p:cNvGrpSpPr/>
          <p:nvPr/>
        </p:nvGrpSpPr>
        <p:grpSpPr>
          <a:xfrm>
            <a:off x="6380480" y="4998720"/>
            <a:ext cx="4104640" cy="780855"/>
            <a:chOff x="508000" y="4866640"/>
            <a:chExt cx="4104640" cy="7808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698F9F1-A19B-A774-C638-6BF2B38DFC5D}"/>
                    </a:ext>
                  </a:extLst>
                </p:cNvPr>
                <p:cNvSpPr txBox="1"/>
                <p:nvPr/>
              </p:nvSpPr>
              <p:spPr>
                <a:xfrm>
                  <a:off x="508000" y="4866640"/>
                  <a:ext cx="4104640" cy="7808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c)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698F9F1-A19B-A774-C638-6BF2B38DFC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000" y="4866640"/>
                  <a:ext cx="4104640" cy="780855"/>
                </a:xfrm>
                <a:prstGeom prst="rect">
                  <a:avLst/>
                </a:prstGeom>
                <a:blipFill>
                  <a:blip r:embed="rId9"/>
                  <a:stretch>
                    <a:fillRect l="-3120"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7D1EB09-E307-3EF4-F76C-379103DF67CD}"/>
                </a:ext>
              </a:extLst>
            </p:cNvPr>
            <p:cNvSpPr/>
            <p:nvPr/>
          </p:nvSpPr>
          <p:spPr>
            <a:xfrm>
              <a:off x="1554480" y="5008880"/>
              <a:ext cx="497840" cy="508000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BA18DBB-5F70-CA50-B3A9-B9FE80518649}"/>
                </a:ext>
              </a:extLst>
            </p:cNvPr>
            <p:cNvSpPr txBox="1"/>
            <p:nvPr/>
          </p:nvSpPr>
          <p:spPr>
            <a:xfrm>
              <a:off x="2092960" y="4958080"/>
              <a:ext cx="924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A0FE614-3F5B-0E45-68B0-38D612B1B644}"/>
              </a:ext>
            </a:extLst>
          </p:cNvPr>
          <p:cNvGrpSpPr/>
          <p:nvPr/>
        </p:nvGrpSpPr>
        <p:grpSpPr>
          <a:xfrm>
            <a:off x="8829040" y="4968240"/>
            <a:ext cx="4104640" cy="783099"/>
            <a:chOff x="508000" y="4866640"/>
            <a:chExt cx="4104640" cy="783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8D53F91-758C-2DCC-A8E7-82134DA3FFE4}"/>
                    </a:ext>
                  </a:extLst>
                </p:cNvPr>
                <p:cNvSpPr txBox="1"/>
                <p:nvPr/>
              </p:nvSpPr>
              <p:spPr>
                <a:xfrm>
                  <a:off x="508000" y="4866640"/>
                  <a:ext cx="4104640" cy="783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d)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 Math" panose="02040503050406030204" pitchFamily="18" charset="0"/>
                            </a:rPr>
                            <m:t>99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8D53F91-758C-2DCC-A8E7-82134DA3FF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000" y="4866640"/>
                  <a:ext cx="4104640" cy="783099"/>
                </a:xfrm>
                <a:prstGeom prst="rect">
                  <a:avLst/>
                </a:prstGeom>
                <a:blipFill>
                  <a:blip r:embed="rId10"/>
                  <a:stretch>
                    <a:fillRect l="-2967"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649A8D9-D72A-A5B6-11A0-D766A825B89C}"/>
                </a:ext>
              </a:extLst>
            </p:cNvPr>
            <p:cNvSpPr/>
            <p:nvPr/>
          </p:nvSpPr>
          <p:spPr>
            <a:xfrm>
              <a:off x="1869440" y="4988560"/>
              <a:ext cx="497840" cy="508000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86BA61F-5DEA-7D36-C4A7-9D3E834D76EC}"/>
                </a:ext>
              </a:extLst>
            </p:cNvPr>
            <p:cNvSpPr txBox="1"/>
            <p:nvPr/>
          </p:nvSpPr>
          <p:spPr>
            <a:xfrm>
              <a:off x="2387600" y="4917440"/>
              <a:ext cx="924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380970CD-6E2E-B983-3495-65C810AD7813}"/>
              </a:ext>
            </a:extLst>
          </p:cNvPr>
          <p:cNvSpPr/>
          <p:nvPr/>
        </p:nvSpPr>
        <p:spPr>
          <a:xfrm>
            <a:off x="2286000" y="5191760"/>
            <a:ext cx="497840" cy="50800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CC25AC5-F51F-2852-BE62-6FFC9B278E3F}"/>
              </a:ext>
            </a:extLst>
          </p:cNvPr>
          <p:cNvSpPr/>
          <p:nvPr/>
        </p:nvSpPr>
        <p:spPr>
          <a:xfrm>
            <a:off x="4826000" y="5161280"/>
            <a:ext cx="497840" cy="50800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8172DE6-0D4F-7617-6651-622520917058}"/>
              </a:ext>
            </a:extLst>
          </p:cNvPr>
          <p:cNvSpPr/>
          <p:nvPr/>
        </p:nvSpPr>
        <p:spPr>
          <a:xfrm>
            <a:off x="7426960" y="5140960"/>
            <a:ext cx="497840" cy="50800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E2FC321-C98E-3972-D7BA-8B8BD0401E59}"/>
              </a:ext>
            </a:extLst>
          </p:cNvPr>
          <p:cNvSpPr/>
          <p:nvPr/>
        </p:nvSpPr>
        <p:spPr>
          <a:xfrm>
            <a:off x="10200640" y="5090160"/>
            <a:ext cx="497840" cy="50800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382011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build="p"/>
      <p:bldP spid="14" grpId="0" build="p"/>
      <p:bldP spid="15" grpId="0" build="p"/>
      <p:bldP spid="24" grpId="0" build="p"/>
      <p:bldP spid="27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085571"/>
            <a:ext cx="12193057" cy="109127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543DB4-BAB6-55E7-D216-C63F61824CD9}"/>
              </a:ext>
            </a:extLst>
          </p:cNvPr>
          <p:cNvSpPr/>
          <p:nvPr/>
        </p:nvSpPr>
        <p:spPr>
          <a:xfrm>
            <a:off x="335280" y="304800"/>
            <a:ext cx="11592560" cy="647192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E56AAC-E4C3-9ED4-421E-E0AEF6C890D0}"/>
              </a:ext>
            </a:extLst>
          </p:cNvPr>
          <p:cNvSpPr txBox="1"/>
          <p:nvPr/>
        </p:nvSpPr>
        <p:spPr>
          <a:xfrm>
            <a:off x="4866641" y="449659"/>
            <a:ext cx="3119120" cy="707886"/>
          </a:xfrm>
          <a:prstGeom prst="rect">
            <a:avLst/>
          </a:prstGeom>
          <a:solidFill>
            <a:schemeClr val="bg1"/>
          </a:solidFill>
          <a:ln w="63500" cmpd="thickThin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&gt;; &lt;; =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DB043-0A5E-0036-9A4E-577C61EDF60B}"/>
              </a:ext>
            </a:extLst>
          </p:cNvPr>
          <p:cNvSpPr/>
          <p:nvPr/>
        </p:nvSpPr>
        <p:spPr>
          <a:xfrm>
            <a:off x="629920" y="1249680"/>
            <a:ext cx="3789680" cy="3230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66A7DD-DF4C-3A38-C9FA-6BBE26D9B992}"/>
              </a:ext>
            </a:extLst>
          </p:cNvPr>
          <p:cNvSpPr txBox="1"/>
          <p:nvPr/>
        </p:nvSpPr>
        <p:spPr>
          <a:xfrm>
            <a:off x="1564640" y="1310640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55270" algn="l"/>
              </a:tabLst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EB45A4-5137-1E3F-F526-E119483BDA65}"/>
                  </a:ext>
                </a:extLst>
              </p:cNvPr>
              <p:cNvSpPr txBox="1"/>
              <p:nvPr/>
            </p:nvSpPr>
            <p:spPr>
              <a:xfrm>
                <a:off x="772160" y="1838960"/>
                <a:ext cx="3281680" cy="781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5527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&lt;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n</m:t>
                    </m:r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 &lt;</m:t>
                    </m:r>
                    <m:r>
                      <m:rPr>
                        <m:nor/>
                      </m:rPr>
                      <a:rPr lang="en-US" sz="2800" b="1" i="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1</m:t>
                    </m:r>
                  </m:oMath>
                </a14:m>
                <a:endPara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EB45A4-5137-1E3F-F526-E119483BD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60" y="1838960"/>
                <a:ext cx="3281680" cy="781496"/>
              </a:xfrm>
              <a:prstGeom prst="rect">
                <a:avLst/>
              </a:prstGeom>
              <a:blipFill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9DAB62-9332-E90D-BDD3-312A4578418F}"/>
                  </a:ext>
                </a:extLst>
              </p:cNvPr>
              <p:cNvSpPr txBox="1"/>
              <p:nvPr/>
            </p:nvSpPr>
            <p:spPr>
              <a:xfrm>
                <a:off x="741680" y="2631440"/>
                <a:ext cx="3281680" cy="79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5527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pt-BR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&gt;</a:t>
                </a:r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nor/>
                      </m:rP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n</m:t>
                    </m:r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800" b="1" i="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&gt; </m:t>
                    </m:r>
                    <m:r>
                      <m:rPr>
                        <m:nor/>
                      </m:rPr>
                      <a:rPr lang="en-US" sz="2800" b="1" i="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1</m:t>
                    </m:r>
                  </m:oMath>
                </a14:m>
                <a:endPara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9DAB62-9332-E90D-BDD3-312A45784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80" y="2631440"/>
                <a:ext cx="3281680" cy="790088"/>
              </a:xfrm>
              <a:prstGeom prst="rect">
                <a:avLst/>
              </a:prstGeom>
              <a:blipFill>
                <a:blip r:embed="rId4"/>
                <a:stretch>
                  <a:fillRect b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7FE66CE-A670-5841-C5CA-5305E610A480}"/>
                  </a:ext>
                </a:extLst>
              </p:cNvPr>
              <p:cNvSpPr txBox="1"/>
              <p:nvPr/>
            </p:nvSpPr>
            <p:spPr>
              <a:xfrm>
                <a:off x="701040" y="3505200"/>
                <a:ext cx="3627120" cy="902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25527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i="0" smtClean="0">
                          <a:effectLst/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800" b="1" i="0" smtClean="0">
                          <a:effectLst/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2800" b="1" i="0" smtClean="0">
                          <a:effectLst/>
                          <a:latin typeface="Cambria Math" panose="02040503050406030204" pitchFamily="18" charset="0"/>
                        </a:rPr>
                        <m:t>n</m:t>
                      </m:r>
                      <m:f>
                        <m:f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pt-BR" sz="2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2800" b="1" i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7FE66CE-A670-5841-C5CA-5305E610A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" y="3505200"/>
                <a:ext cx="3627120" cy="9024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8E7F0528-2DF1-2550-2D26-184026B1B2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4585" y="2857817"/>
            <a:ext cx="1123950" cy="1914525"/>
          </a:xfrm>
          <a:prstGeom prst="rect">
            <a:avLst/>
          </a:prstGeom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18E73346-0B3F-FE88-FE4D-A71E2392743B}"/>
              </a:ext>
            </a:extLst>
          </p:cNvPr>
          <p:cNvSpPr/>
          <p:nvPr/>
        </p:nvSpPr>
        <p:spPr>
          <a:xfrm>
            <a:off x="5902960" y="1615440"/>
            <a:ext cx="6096000" cy="1330960"/>
          </a:xfrm>
          <a:prstGeom prst="wedgeRoundRectCallout">
            <a:avLst>
              <a:gd name="adj1" fmla="val -53502"/>
              <a:gd name="adj2" fmla="val 4707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Nếu tử số bé hơn mẫu số thì phân số bé hơn 1.</a:t>
            </a:r>
            <a:endParaRPr lang="en-US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Nếu tử số lớn hơn mẫu số thì phân số lớn hơn 1.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Nếu tử số bằng mẫu số thì phân số bằng 1.</a:t>
            </a:r>
            <a:endParaRPr lang="vi-VN" sz="2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B1EB7D3-FDB5-CBA5-D050-666E085D76F0}"/>
              </a:ext>
            </a:extLst>
          </p:cNvPr>
          <p:cNvGrpSpPr/>
          <p:nvPr/>
        </p:nvGrpSpPr>
        <p:grpSpPr>
          <a:xfrm>
            <a:off x="1137920" y="5029200"/>
            <a:ext cx="4104640" cy="783548"/>
            <a:chOff x="508000" y="4866640"/>
            <a:chExt cx="4104640" cy="7835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85BC5F8-B33B-98AC-7B6A-CA0B36D35677}"/>
                    </a:ext>
                  </a:extLst>
                </p:cNvPr>
                <p:cNvSpPr txBox="1"/>
                <p:nvPr/>
              </p:nvSpPr>
              <p:spPr>
                <a:xfrm>
                  <a:off x="508000" y="4866640"/>
                  <a:ext cx="4104640" cy="7835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E85BC5F8-B33B-98AC-7B6A-CA0B36D356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000" y="4866640"/>
                  <a:ext cx="4104640" cy="783548"/>
                </a:xfrm>
                <a:prstGeom prst="rect">
                  <a:avLst/>
                </a:prstGeom>
                <a:blipFill>
                  <a:blip r:embed="rId7"/>
                  <a:stretch>
                    <a:fillRect l="-3120" b="-69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01234C9-3B55-BDFB-7F86-3896BB996C17}"/>
                </a:ext>
              </a:extLst>
            </p:cNvPr>
            <p:cNvSpPr/>
            <p:nvPr/>
          </p:nvSpPr>
          <p:spPr>
            <a:xfrm>
              <a:off x="1645920" y="5019040"/>
              <a:ext cx="497840" cy="508000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619334D-4601-304E-D2EC-4CF49BF384F9}"/>
                </a:ext>
              </a:extLst>
            </p:cNvPr>
            <p:cNvSpPr txBox="1"/>
            <p:nvPr/>
          </p:nvSpPr>
          <p:spPr>
            <a:xfrm>
              <a:off x="2143760" y="4958080"/>
              <a:ext cx="924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A9EC7B2-50DF-5D2A-BDE1-3D49D37AF1FF}"/>
              </a:ext>
            </a:extLst>
          </p:cNvPr>
          <p:cNvGrpSpPr/>
          <p:nvPr/>
        </p:nvGrpSpPr>
        <p:grpSpPr>
          <a:xfrm>
            <a:off x="3799840" y="5008880"/>
            <a:ext cx="4104640" cy="785856"/>
            <a:chOff x="508000" y="4866640"/>
            <a:chExt cx="4104640" cy="7858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A781FB9-F362-4DCD-5A77-C68A97773E2B}"/>
                    </a:ext>
                  </a:extLst>
                </p:cNvPr>
                <p:cNvSpPr txBox="1"/>
                <p:nvPr/>
              </p:nvSpPr>
              <p:spPr>
                <a:xfrm>
                  <a:off x="508000" y="4866640"/>
                  <a:ext cx="4104640" cy="7858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A781FB9-F362-4DCD-5A77-C68A97773E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000" y="4866640"/>
                  <a:ext cx="4104640" cy="785856"/>
                </a:xfrm>
                <a:prstGeom prst="rect">
                  <a:avLst/>
                </a:prstGeom>
                <a:blipFill>
                  <a:blip r:embed="rId8"/>
                  <a:stretch>
                    <a:fillRect l="-2967" b="-69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2ED0112-3E49-A19C-615B-2A8D4913169A}"/>
                </a:ext>
              </a:extLst>
            </p:cNvPr>
            <p:cNvSpPr/>
            <p:nvPr/>
          </p:nvSpPr>
          <p:spPr>
            <a:xfrm>
              <a:off x="1554480" y="5008880"/>
              <a:ext cx="497840" cy="508000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95DF231-3ACE-CD52-134F-038E2232FFF2}"/>
                </a:ext>
              </a:extLst>
            </p:cNvPr>
            <p:cNvSpPr txBox="1"/>
            <p:nvPr/>
          </p:nvSpPr>
          <p:spPr>
            <a:xfrm>
              <a:off x="2092960" y="4958080"/>
              <a:ext cx="924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339FA77-3DFE-DCF2-8817-6FF09527F104}"/>
              </a:ext>
            </a:extLst>
          </p:cNvPr>
          <p:cNvGrpSpPr/>
          <p:nvPr/>
        </p:nvGrpSpPr>
        <p:grpSpPr>
          <a:xfrm>
            <a:off x="6380480" y="4998720"/>
            <a:ext cx="4104640" cy="780855"/>
            <a:chOff x="508000" y="4866640"/>
            <a:chExt cx="4104640" cy="7808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698F9F1-A19B-A774-C638-6BF2B38DFC5D}"/>
                    </a:ext>
                  </a:extLst>
                </p:cNvPr>
                <p:cNvSpPr txBox="1"/>
                <p:nvPr/>
              </p:nvSpPr>
              <p:spPr>
                <a:xfrm>
                  <a:off x="508000" y="4866640"/>
                  <a:ext cx="4104640" cy="7808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c)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698F9F1-A19B-A774-C638-6BF2B38DFC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000" y="4866640"/>
                  <a:ext cx="4104640" cy="780855"/>
                </a:xfrm>
                <a:prstGeom prst="rect">
                  <a:avLst/>
                </a:prstGeom>
                <a:blipFill>
                  <a:blip r:embed="rId9"/>
                  <a:stretch>
                    <a:fillRect l="-3120"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7D1EB09-E307-3EF4-F76C-379103DF67CD}"/>
                </a:ext>
              </a:extLst>
            </p:cNvPr>
            <p:cNvSpPr/>
            <p:nvPr/>
          </p:nvSpPr>
          <p:spPr>
            <a:xfrm>
              <a:off x="1554480" y="5008880"/>
              <a:ext cx="497840" cy="508000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BA18DBB-5F70-CA50-B3A9-B9FE80518649}"/>
                </a:ext>
              </a:extLst>
            </p:cNvPr>
            <p:cNvSpPr txBox="1"/>
            <p:nvPr/>
          </p:nvSpPr>
          <p:spPr>
            <a:xfrm>
              <a:off x="2092960" y="4958080"/>
              <a:ext cx="924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A0FE614-3F5B-0E45-68B0-38D612B1B644}"/>
              </a:ext>
            </a:extLst>
          </p:cNvPr>
          <p:cNvGrpSpPr/>
          <p:nvPr/>
        </p:nvGrpSpPr>
        <p:grpSpPr>
          <a:xfrm>
            <a:off x="8829040" y="4968240"/>
            <a:ext cx="4104640" cy="783099"/>
            <a:chOff x="508000" y="4866640"/>
            <a:chExt cx="4104640" cy="783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8D53F91-758C-2DCC-A8E7-82134DA3FFE4}"/>
                    </a:ext>
                  </a:extLst>
                </p:cNvPr>
                <p:cNvSpPr txBox="1"/>
                <p:nvPr/>
              </p:nvSpPr>
              <p:spPr>
                <a:xfrm>
                  <a:off x="508000" y="4866640"/>
                  <a:ext cx="4104640" cy="783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d)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 Math" panose="02040503050406030204" pitchFamily="18" charset="0"/>
                            </a:rPr>
                            <m:t>99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8D53F91-758C-2DCC-A8E7-82134DA3FF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000" y="4866640"/>
                  <a:ext cx="4104640" cy="783099"/>
                </a:xfrm>
                <a:prstGeom prst="rect">
                  <a:avLst/>
                </a:prstGeom>
                <a:blipFill>
                  <a:blip r:embed="rId10"/>
                  <a:stretch>
                    <a:fillRect l="-2967"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649A8D9-D72A-A5B6-11A0-D766A825B89C}"/>
                </a:ext>
              </a:extLst>
            </p:cNvPr>
            <p:cNvSpPr/>
            <p:nvPr/>
          </p:nvSpPr>
          <p:spPr>
            <a:xfrm>
              <a:off x="1869440" y="4988560"/>
              <a:ext cx="497840" cy="508000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86BA61F-5DEA-7D36-C4A7-9D3E834D76EC}"/>
                </a:ext>
              </a:extLst>
            </p:cNvPr>
            <p:cNvSpPr txBox="1"/>
            <p:nvPr/>
          </p:nvSpPr>
          <p:spPr>
            <a:xfrm>
              <a:off x="2387600" y="4917440"/>
              <a:ext cx="924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380970CD-6E2E-B983-3495-65C810AD7813}"/>
              </a:ext>
            </a:extLst>
          </p:cNvPr>
          <p:cNvSpPr/>
          <p:nvPr/>
        </p:nvSpPr>
        <p:spPr>
          <a:xfrm>
            <a:off x="2286000" y="5191760"/>
            <a:ext cx="497840" cy="50800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CC25AC5-F51F-2852-BE62-6FFC9B278E3F}"/>
              </a:ext>
            </a:extLst>
          </p:cNvPr>
          <p:cNvSpPr/>
          <p:nvPr/>
        </p:nvSpPr>
        <p:spPr>
          <a:xfrm>
            <a:off x="4826000" y="5161280"/>
            <a:ext cx="497840" cy="50800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8172DE6-0D4F-7617-6651-622520917058}"/>
              </a:ext>
            </a:extLst>
          </p:cNvPr>
          <p:cNvSpPr/>
          <p:nvPr/>
        </p:nvSpPr>
        <p:spPr>
          <a:xfrm>
            <a:off x="7426960" y="5140960"/>
            <a:ext cx="497840" cy="50800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E2FC321-C98E-3972-D7BA-8B8BD0401E59}"/>
              </a:ext>
            </a:extLst>
          </p:cNvPr>
          <p:cNvSpPr/>
          <p:nvPr/>
        </p:nvSpPr>
        <p:spPr>
          <a:xfrm>
            <a:off x="10200640" y="5090160"/>
            <a:ext cx="497840" cy="508000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918433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build="p"/>
      <p:bldP spid="14" grpId="0" build="p"/>
      <p:bldP spid="15" grpId="0" build="p"/>
      <p:bldP spid="24" grpId="0" build="p"/>
      <p:bldP spid="27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085571"/>
            <a:ext cx="12193057" cy="109127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543DB4-BAB6-55E7-D216-C63F61824CD9}"/>
              </a:ext>
            </a:extLst>
          </p:cNvPr>
          <p:cNvSpPr/>
          <p:nvPr/>
        </p:nvSpPr>
        <p:spPr>
          <a:xfrm>
            <a:off x="335280" y="304800"/>
            <a:ext cx="11592560" cy="647192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E56AAC-E4C3-9ED4-421E-E0AEF6C890D0}"/>
                  </a:ext>
                </a:extLst>
              </p:cNvPr>
              <p:cNvSpPr txBox="1"/>
              <p:nvPr/>
            </p:nvSpPr>
            <p:spPr>
              <a:xfrm>
                <a:off x="1696720" y="520779"/>
                <a:ext cx="8666479" cy="889282"/>
              </a:xfrm>
              <a:prstGeom prst="rect">
                <a:avLst/>
              </a:prstGeom>
              <a:solidFill>
                <a:schemeClr val="bg1"/>
              </a:solidFill>
              <a:ln w="63500" cmpd="thickThin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3.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Sắp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xếp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19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19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19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19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E56AAC-E4C3-9ED4-421E-E0AEF6C89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720" y="520779"/>
                <a:ext cx="8666479" cy="889282"/>
              </a:xfrm>
              <a:prstGeom prst="rect">
                <a:avLst/>
              </a:prstGeom>
              <a:blipFill>
                <a:blip r:embed="rId3"/>
                <a:stretch>
                  <a:fillRect b="-4487"/>
                </a:stretch>
              </a:blipFill>
              <a:ln w="63500" cmpd="thickThin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2877406-E7B4-2A2C-B4E2-BB5471525782}"/>
              </a:ext>
            </a:extLst>
          </p:cNvPr>
          <p:cNvSpPr txBox="1"/>
          <p:nvPr/>
        </p:nvSpPr>
        <p:spPr>
          <a:xfrm>
            <a:off x="985520" y="2184400"/>
            <a:ext cx="6929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 latinLnBrk="0">
              <a:buAutoNum type="alphaLcParenR"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400550" lvl="8" indent="-742950" algn="just">
              <a:buAutoNum type="alphaLcParenR"/>
            </a:pPr>
            <a:endParaRPr lang="en-US" sz="36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indent="-742950" algn="just" latinLnBrk="0">
              <a:buAutoNum type="alphaLcParenR"/>
            </a:pPr>
            <a:endParaRPr lang="en-US" sz="36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Theo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5CF452-5F60-0467-0382-F27695A7D13E}"/>
                  </a:ext>
                </a:extLst>
              </p:cNvPr>
              <p:cNvSpPr txBox="1"/>
              <p:nvPr/>
            </p:nvSpPr>
            <p:spPr>
              <a:xfrm>
                <a:off x="792480" y="2834640"/>
                <a:ext cx="7447280" cy="1180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1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19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1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19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1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19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1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19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5CF452-5F60-0467-0382-F27695A7D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" y="2834640"/>
                <a:ext cx="7447280" cy="11808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FFADAE-FBD4-C2B1-17EF-EDFFF06AF743}"/>
                  </a:ext>
                </a:extLst>
              </p:cNvPr>
              <p:cNvSpPr txBox="1"/>
              <p:nvPr/>
            </p:nvSpPr>
            <p:spPr>
              <a:xfrm>
                <a:off x="772160" y="4521200"/>
                <a:ext cx="7447280" cy="1180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1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19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1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19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1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19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1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19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FFADAE-FBD4-C2B1-17EF-EDFFF06AF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60" y="4521200"/>
                <a:ext cx="7447280" cy="11808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078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28;p48">
            <a:extLst>
              <a:ext uri="{FF2B5EF4-FFF2-40B4-BE49-F238E27FC236}">
                <a16:creationId xmlns:a16="http://schemas.microsoft.com/office/drawing/2014/main" id="{A138C623-ECF2-6D4D-3870-406C9FBA5B26}"/>
              </a:ext>
            </a:extLst>
          </p:cNvPr>
          <p:cNvSpPr/>
          <p:nvPr/>
        </p:nvSpPr>
        <p:spPr>
          <a:xfrm flipH="1">
            <a:off x="3837123" y="3822085"/>
            <a:ext cx="6755665" cy="1207263"/>
          </a:xfrm>
          <a:prstGeom prst="snip1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5867" kern="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       </a:t>
            </a:r>
            <a:r>
              <a:rPr lang="en-US" sz="5867" kern="0" dirty="0" smtClean="0">
                <a:solidFill>
                  <a:srgbClr val="000000"/>
                </a:solidFill>
                <a:latin typeface="HP001 5 hàng 1 ô ly" panose="020B0603050302020204" pitchFamily="34" charset="0"/>
                <a:ea typeface="Cambria" panose="02040503050406030204" pitchFamily="18" charset="0"/>
                <a:cs typeface="Arial"/>
                <a:sym typeface="Arial"/>
              </a:rPr>
              <a:t>Hai </a:t>
            </a:r>
            <a:r>
              <a:rPr lang="en-US" sz="5867" kern="0" dirty="0" err="1" smtClean="0">
                <a:solidFill>
                  <a:srgbClr val="000000"/>
                </a:solidFill>
                <a:latin typeface="HP001 5 hàng 1 ô ly" panose="020B0603050302020204" pitchFamily="34" charset="0"/>
                <a:ea typeface="Cambria" panose="02040503050406030204" pitchFamily="18" charset="0"/>
                <a:cs typeface="Arial"/>
                <a:sym typeface="Arial"/>
              </a:rPr>
              <a:t>phần</a:t>
            </a:r>
            <a:r>
              <a:rPr lang="en-US" sz="5867" kern="0" dirty="0" smtClean="0">
                <a:solidFill>
                  <a:srgbClr val="000000"/>
                </a:solidFill>
                <a:latin typeface="HP001 5 hàng 1 ô ly" panose="020B0603050302020204" pitchFamily="34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867" kern="0" dirty="0" err="1" smtClean="0">
                <a:solidFill>
                  <a:srgbClr val="000000"/>
                </a:solidFill>
                <a:latin typeface="HP001 5 hàng 1 ô ly" panose="020B0603050302020204" pitchFamily="34" charset="0"/>
                <a:ea typeface="Cambria" panose="02040503050406030204" pitchFamily="18" charset="0"/>
                <a:cs typeface="Arial"/>
                <a:sym typeface="Arial"/>
              </a:rPr>
              <a:t>tư</a:t>
            </a:r>
            <a:endParaRPr kumimoji="0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 1 ô ly" panose="020B0603050302020204" pitchFamily="34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" name="Google Shape;629;p48">
            <a:extLst>
              <a:ext uri="{FF2B5EF4-FFF2-40B4-BE49-F238E27FC236}">
                <a16:creationId xmlns:a16="http://schemas.microsoft.com/office/drawing/2014/main" id="{14982C3E-9D51-B16F-9DCE-7B36FD30FA75}"/>
              </a:ext>
            </a:extLst>
          </p:cNvPr>
          <p:cNvSpPr/>
          <p:nvPr/>
        </p:nvSpPr>
        <p:spPr>
          <a:xfrm flipH="1">
            <a:off x="3837123" y="5293173"/>
            <a:ext cx="6822168" cy="1207263"/>
          </a:xfrm>
          <a:prstGeom prst="snip1Rect">
            <a:avLst>
              <a:gd name="adj" fmla="val 0"/>
            </a:avLst>
          </a:prstGeom>
          <a:solidFill>
            <a:schemeClr val="tx1">
              <a:lumMod val="95000"/>
            </a:schemeClr>
          </a:solidFill>
          <a:ln w="38100" cap="flat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5867" kern="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      </a:t>
            </a:r>
            <a:r>
              <a:rPr lang="en-US" sz="5867" kern="0" dirty="0" smtClean="0">
                <a:solidFill>
                  <a:schemeClr val="accent2">
                    <a:lumMod val="75000"/>
                  </a:schemeClr>
                </a:solidFill>
                <a:latin typeface="HP001 5 hàng 1 ô ly" panose="020B0603050302020204" pitchFamily="34" charset="0"/>
                <a:ea typeface="Cambria" panose="02040503050406030204" pitchFamily="18" charset="0"/>
                <a:cs typeface="Arial"/>
                <a:sym typeface="Arial"/>
              </a:rPr>
              <a:t>Ba </a:t>
            </a:r>
            <a:r>
              <a:rPr lang="en-US" sz="5867" kern="0" dirty="0" err="1" smtClean="0">
                <a:solidFill>
                  <a:schemeClr val="accent2">
                    <a:lumMod val="75000"/>
                  </a:schemeClr>
                </a:solidFill>
                <a:latin typeface="HP001 5 hàng 1 ô ly" panose="020B0603050302020204" pitchFamily="34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lang="en-US" sz="5867" kern="0" dirty="0" smtClean="0">
                <a:solidFill>
                  <a:schemeClr val="accent2">
                    <a:lumMod val="75000"/>
                  </a:schemeClr>
                </a:solidFill>
                <a:latin typeface="HP001 5 hàng 1 ô ly" panose="020B0603050302020204" pitchFamily="34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867" kern="0" dirty="0" err="1" smtClean="0">
                <a:solidFill>
                  <a:schemeClr val="accent2">
                    <a:lumMod val="75000"/>
                  </a:schemeClr>
                </a:solidFill>
                <a:latin typeface="HP001 5 hàng 1 ô ly" panose="020B0603050302020204" pitchFamily="34" charset="0"/>
                <a:ea typeface="Cambria" panose="02040503050406030204" pitchFamily="18" charset="0"/>
                <a:cs typeface="Arial"/>
                <a:sym typeface="Arial"/>
              </a:rPr>
              <a:t>hai</a:t>
            </a:r>
            <a:endParaRPr kumimoji="0" sz="5867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HP001 5 hàng 1 ô ly" panose="020B0603050302020204" pitchFamily="34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Google Shape;630;p48">
            <a:extLst>
              <a:ext uri="{FF2B5EF4-FFF2-40B4-BE49-F238E27FC236}">
                <a16:creationId xmlns:a16="http://schemas.microsoft.com/office/drawing/2014/main" id="{A867B970-275F-00C4-4B6C-4F19F7D37369}"/>
              </a:ext>
            </a:extLst>
          </p:cNvPr>
          <p:cNvSpPr/>
          <p:nvPr/>
        </p:nvSpPr>
        <p:spPr>
          <a:xfrm flipH="1">
            <a:off x="3837123" y="2350997"/>
            <a:ext cx="6755665" cy="1207263"/>
          </a:xfrm>
          <a:prstGeom prst="snip1Rect">
            <a:avLst>
              <a:gd name="adj" fmla="val 0"/>
            </a:avLst>
          </a:prstGeom>
          <a:solidFill>
            <a:schemeClr val="accent2"/>
          </a:solidFill>
          <a:ln w="38100" cap="flat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5867" kern="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        </a:t>
            </a:r>
            <a:r>
              <a:rPr lang="en-US" sz="5867" kern="0" dirty="0" smtClean="0">
                <a:solidFill>
                  <a:srgbClr val="000000"/>
                </a:solidFill>
                <a:latin typeface="HP001 5 hàng 1 ô ly" panose="020B0603050302020204" pitchFamily="34" charset="0"/>
                <a:ea typeface="Cambria" panose="02040503050406030204" pitchFamily="18" charset="0"/>
                <a:cs typeface="Arial"/>
                <a:sym typeface="Arial"/>
              </a:rPr>
              <a:t>Hai </a:t>
            </a:r>
            <a:r>
              <a:rPr lang="en-US" sz="5867" kern="0" dirty="0" err="1" smtClean="0">
                <a:solidFill>
                  <a:srgbClr val="000000"/>
                </a:solidFill>
                <a:latin typeface="HP001 5 hàng 1 ô ly" panose="020B0603050302020204" pitchFamily="34" charset="0"/>
                <a:ea typeface="Cambria" panose="02040503050406030204" pitchFamily="18" charset="0"/>
                <a:cs typeface="Arial"/>
                <a:sym typeface="Arial"/>
              </a:rPr>
              <a:t>phần</a:t>
            </a:r>
            <a:r>
              <a:rPr lang="en-US" sz="5867" kern="0" dirty="0" smtClean="0">
                <a:solidFill>
                  <a:srgbClr val="000000"/>
                </a:solidFill>
                <a:latin typeface="HP001 5 hàng 1 ô ly" panose="020B0603050302020204" pitchFamily="34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867" kern="0" dirty="0" err="1" smtClean="0">
                <a:solidFill>
                  <a:srgbClr val="000000"/>
                </a:solidFill>
                <a:latin typeface="HP001 5 hàng 1 ô ly" panose="020B0603050302020204" pitchFamily="34" charset="0"/>
                <a:ea typeface="Cambria" panose="02040503050406030204" pitchFamily="18" charset="0"/>
                <a:cs typeface="Arial"/>
                <a:sym typeface="Arial"/>
              </a:rPr>
              <a:t>ba</a:t>
            </a:r>
            <a:endParaRPr kumimoji="0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 1 ô ly" panose="020B0603050302020204" pitchFamily="34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68;p14">
                <a:extLst>
                  <a:ext uri="{FF2B5EF4-FFF2-40B4-BE49-F238E27FC236}">
                    <a16:creationId xmlns:a16="http://schemas.microsoft.com/office/drawing/2014/main" id="{7CCC7ABD-C84D-82DE-A844-3BBE63BBB1CA}"/>
                  </a:ext>
                </a:extLst>
              </p:cNvPr>
              <p:cNvSpPr/>
              <p:nvPr/>
            </p:nvSpPr>
            <p:spPr>
              <a:xfrm flipH="1">
                <a:off x="2810205" y="266288"/>
                <a:ext cx="9129246" cy="1662640"/>
              </a:xfrm>
              <a:prstGeom prst="wedgeRoundRectCallout">
                <a:avLst>
                  <a:gd name="adj1" fmla="val 53694"/>
                  <a:gd name="adj2" fmla="val 36920"/>
                  <a:gd name="adj3" fmla="val 16667"/>
                </a:avLst>
              </a:prstGeom>
              <a:solidFill>
                <a:schemeClr val="bg2">
                  <a:lumMod val="60000"/>
                  <a:lumOff val="40000"/>
                </a:schemeClr>
              </a:solidFill>
              <a:ln w="762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0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lvl="0" algn="ctr" defTabSz="1219170">
                  <a:buClr>
                    <a:srgbClr val="000000"/>
                  </a:buClr>
                  <a:defRPr/>
                </a:pPr>
                <a:r>
                  <a:rPr lang="en-US" sz="6600" b="1" dirty="0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Đọc </a:t>
                </a:r>
                <a:r>
                  <a:rPr lang="en-US" sz="6600" b="1" dirty="0" err="1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phân</a:t>
                </a:r>
                <a:r>
                  <a:rPr lang="en-US" sz="6600" b="1" dirty="0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 </a:t>
                </a:r>
                <a:r>
                  <a:rPr lang="en-US" sz="6600" b="1" dirty="0" err="1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số</a:t>
                </a:r>
                <a:r>
                  <a:rPr lang="en-US" sz="6600" b="1" dirty="0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 </a:t>
                </a:r>
                <a:r>
                  <a:rPr lang="en-US" sz="6600" b="1" dirty="0" err="1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sau</a:t>
                </a:r>
                <a:r>
                  <a:rPr lang="en-US" sz="6600" b="1" dirty="0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66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lang="en-US" sz="66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8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endParaRPr kumimoji="0" sz="8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" name="Google Shape;68;p14">
                <a:extLst>
                  <a:ext uri="{FF2B5EF4-FFF2-40B4-BE49-F238E27FC236}">
                    <a16:creationId xmlns:a16="http://schemas.microsoft.com/office/drawing/2014/main" id="{7CCC7ABD-C84D-82DE-A844-3BBE63BBB1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10205" y="266288"/>
                <a:ext cx="9129246" cy="1662640"/>
              </a:xfrm>
              <a:prstGeom prst="wedgeRoundRectCallout">
                <a:avLst>
                  <a:gd name="adj1" fmla="val 53694"/>
                  <a:gd name="adj2" fmla="val 36920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762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0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oogle Shape;1018;p48">
            <a:extLst>
              <a:ext uri="{FF2B5EF4-FFF2-40B4-BE49-F238E27FC236}">
                <a16:creationId xmlns:a16="http://schemas.microsoft.com/office/drawing/2014/main" id="{3B6D632F-E0B3-0B0D-A51B-4E9F267EDB7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390318"/>
            <a:ext cx="2810205" cy="3134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E3C4B06E-F3E0-C7CF-FE46-979AA462201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686" b="97187" l="65898" r="89915"/>
                    </a14:imgEffect>
                  </a14:imgLayer>
                </a14:imgProps>
              </a:ext>
            </a:extLst>
          </a:blip>
          <a:srcRect l="69450" t="71873" r="7083" b="2991"/>
          <a:stretch/>
        </p:blipFill>
        <p:spPr>
          <a:xfrm>
            <a:off x="600245" y="4909605"/>
            <a:ext cx="1959191" cy="21462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E8C6B5-D109-DCE9-4FF4-8685596C9F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24" b="21790" l="6431" r="18957">
                        <a14:foregroundMark x1="17325" y1="17759" x2="18829" y2="20254"/>
                        <a14:foregroundMark x1="18957" y1="19606" x2="18957" y2="19606"/>
                      </a14:backgroundRemoval>
                    </a14:imgEffect>
                  </a14:imgLayer>
                </a14:imgProps>
              </a:ext>
            </a:extLst>
          </a:blip>
          <a:srcRect l="4939" r="80041" b="75756"/>
          <a:stretch/>
        </p:blipFill>
        <p:spPr>
          <a:xfrm>
            <a:off x="3902359" y="2218281"/>
            <a:ext cx="1357213" cy="1460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43D491-B2D3-2171-45B7-1488CF1414A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44" b="21934" l="21629" r="34490">
                        <a14:foregroundMark x1="22044" y1="19534" x2="21629" y2="9407"/>
                      </a14:backgroundRemoval>
                    </a14:imgEffect>
                  </a14:imgLayer>
                </a14:imgProps>
              </a:ext>
            </a:extLst>
          </a:blip>
          <a:srcRect l="20985" t="127" r="63995" b="75629"/>
          <a:stretch/>
        </p:blipFill>
        <p:spPr>
          <a:xfrm>
            <a:off x="3974789" y="3724187"/>
            <a:ext cx="1388167" cy="149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9307A2-AC24-555F-E067-56105154BB4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36" b="20662" l="36234" r="48248">
                        <a14:foregroundMark x1="39546" y1="18623" x2="45193" y2="16343"/>
                        <a14:foregroundMark x1="41881" y1="20686" x2="46984" y2="14471"/>
                        <a14:foregroundMark x1="46984" y1="14471" x2="46984" y2="14279"/>
                        <a14:foregroundMark x1="42153" y1="4152" x2="42153" y2="4152"/>
                        <a14:foregroundMark x1="42153" y1="4152" x2="42841" y2="4344"/>
                        <a14:foregroundMark x1="41193" y1="3936" x2="42713" y2="4968"/>
                      </a14:backgroundRemoval>
                    </a14:imgEffect>
                  </a14:imgLayer>
                </a14:imgProps>
              </a:ext>
            </a:extLst>
          </a:blip>
          <a:srcRect l="34753" t="2120" r="50227" b="77848"/>
          <a:stretch/>
        </p:blipFill>
        <p:spPr>
          <a:xfrm>
            <a:off x="3902359" y="5293173"/>
            <a:ext cx="1460597" cy="12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1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28;p48">
            <a:extLst>
              <a:ext uri="{FF2B5EF4-FFF2-40B4-BE49-F238E27FC236}">
                <a16:creationId xmlns:a16="http://schemas.microsoft.com/office/drawing/2014/main" id="{A138C623-ECF2-6D4D-3870-406C9FBA5B26}"/>
              </a:ext>
            </a:extLst>
          </p:cNvPr>
          <p:cNvSpPr/>
          <p:nvPr/>
        </p:nvSpPr>
        <p:spPr>
          <a:xfrm flipH="1">
            <a:off x="3657600" y="3836490"/>
            <a:ext cx="7158446" cy="1207263"/>
          </a:xfrm>
          <a:prstGeom prst="snip1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38100" cap="flat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       </a:t>
            </a:r>
            <a:r>
              <a:rPr kumimoji="0" lang="en-US" sz="5867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 1 ô ly" panose="020B0603050302020204" pitchFamily="34" charset="0"/>
                <a:ea typeface="Cambria" panose="02040503050406030204" pitchFamily="18" charset="0"/>
                <a:cs typeface="Arial"/>
                <a:sym typeface="Arial"/>
              </a:rPr>
              <a:t>Bốn</a:t>
            </a:r>
            <a:r>
              <a:rPr kumimoji="0" lang="en-US" sz="5867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 1 ô ly" panose="020B0603050302020204" pitchFamily="34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5867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 1 ô ly" panose="020B0603050302020204" pitchFamily="34" charset="0"/>
                <a:ea typeface="Cambria" panose="02040503050406030204" pitchFamily="18" charset="0"/>
                <a:cs typeface="Arial"/>
                <a:sym typeface="Arial"/>
              </a:rPr>
              <a:t>phần</a:t>
            </a:r>
            <a:r>
              <a:rPr kumimoji="0" lang="en-US" sz="5867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 1 ô ly" panose="020B0603050302020204" pitchFamily="34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5867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 1 ô ly" panose="020B0603050302020204" pitchFamily="34" charset="0"/>
                <a:ea typeface="Cambria" panose="02040503050406030204" pitchFamily="18" charset="0"/>
                <a:cs typeface="Arial"/>
                <a:sym typeface="Arial"/>
              </a:rPr>
              <a:t>sáu</a:t>
            </a:r>
            <a:endParaRPr kumimoji="0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 1 ô ly" panose="020B0603050302020204" pitchFamily="34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5" name="Google Shape;629;p48">
            <a:extLst>
              <a:ext uri="{FF2B5EF4-FFF2-40B4-BE49-F238E27FC236}">
                <a16:creationId xmlns:a16="http://schemas.microsoft.com/office/drawing/2014/main" id="{14982C3E-9D51-B16F-9DCE-7B36FD30FA75}"/>
              </a:ext>
            </a:extLst>
          </p:cNvPr>
          <p:cNvSpPr/>
          <p:nvPr/>
        </p:nvSpPr>
        <p:spPr>
          <a:xfrm flipH="1">
            <a:off x="3657600" y="5333105"/>
            <a:ext cx="7158446" cy="1207263"/>
          </a:xfrm>
          <a:prstGeom prst="snip1Rect">
            <a:avLst>
              <a:gd name="adj" fmla="val 0"/>
            </a:avLst>
          </a:prstGeom>
          <a:solidFill>
            <a:schemeClr val="tx1">
              <a:lumMod val="95000"/>
            </a:schemeClr>
          </a:solidFill>
          <a:ln w="38100" cap="flat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5867" kern="0" dirty="0" smtClean="0">
                <a:solidFill>
                  <a:srgbClr val="FF0000"/>
                </a:solidFill>
                <a:latin typeface="HP001 5 hàng 1 ô ly" panose="020B0603050302020204" pitchFamily="34" charset="0"/>
                <a:ea typeface="Cambria" panose="02040503050406030204" pitchFamily="18" charset="0"/>
                <a:cs typeface="Arial"/>
                <a:sym typeface="Arial"/>
              </a:rPr>
              <a:t>  </a:t>
            </a:r>
            <a:r>
              <a:rPr lang="en-US" sz="5867" kern="0" dirty="0" err="1" smtClean="0">
                <a:solidFill>
                  <a:srgbClr val="FF0000"/>
                </a:solidFill>
                <a:latin typeface="HP001 5 hàng 1 ô ly" panose="020B0603050302020204" pitchFamily="34" charset="0"/>
                <a:ea typeface="Cambria" panose="02040503050406030204" pitchFamily="18" charset="0"/>
                <a:cs typeface="Arial"/>
                <a:sym typeface="Arial"/>
              </a:rPr>
              <a:t>Sáu</a:t>
            </a:r>
            <a:r>
              <a:rPr lang="en-US" sz="5867" kern="0" dirty="0" smtClean="0">
                <a:solidFill>
                  <a:srgbClr val="FF0000"/>
                </a:solidFill>
                <a:latin typeface="HP001 5 hàng 1 ô ly" panose="020B0603050302020204" pitchFamily="34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867" kern="0" dirty="0" err="1" smtClean="0">
                <a:solidFill>
                  <a:srgbClr val="FF0000"/>
                </a:solidFill>
                <a:latin typeface="HP001 5 hàng 1 ô ly" panose="020B0603050302020204" pitchFamily="34" charset="0"/>
                <a:ea typeface="Cambria" panose="02040503050406030204" pitchFamily="18" charset="0"/>
                <a:cs typeface="Arial"/>
                <a:sym typeface="Arial"/>
              </a:rPr>
              <a:t>phần</a:t>
            </a:r>
            <a:r>
              <a:rPr lang="en-US" sz="5867" kern="0" dirty="0" smtClean="0">
                <a:solidFill>
                  <a:srgbClr val="FF0000"/>
                </a:solidFill>
                <a:latin typeface="HP001 5 hàng 1 ô ly" panose="020B0603050302020204" pitchFamily="34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867" kern="0" dirty="0" err="1" smtClean="0">
                <a:solidFill>
                  <a:srgbClr val="FF0000"/>
                </a:solidFill>
                <a:latin typeface="HP001 5 hàng 1 ô ly" panose="020B0603050302020204" pitchFamily="34" charset="0"/>
                <a:ea typeface="Cambria" panose="02040503050406030204" pitchFamily="18" charset="0"/>
                <a:cs typeface="Arial"/>
                <a:sym typeface="Arial"/>
              </a:rPr>
              <a:t>bốn</a:t>
            </a:r>
            <a:endParaRPr kumimoji="0" sz="5867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 1 ô ly" panose="020B0603050302020204" pitchFamily="34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Google Shape;630;p48">
            <a:extLst>
              <a:ext uri="{FF2B5EF4-FFF2-40B4-BE49-F238E27FC236}">
                <a16:creationId xmlns:a16="http://schemas.microsoft.com/office/drawing/2014/main" id="{A867B970-275F-00C4-4B6C-4F19F7D37369}"/>
              </a:ext>
            </a:extLst>
          </p:cNvPr>
          <p:cNvSpPr/>
          <p:nvPr/>
        </p:nvSpPr>
        <p:spPr>
          <a:xfrm flipH="1">
            <a:off x="3657600" y="2350997"/>
            <a:ext cx="7158446" cy="1207263"/>
          </a:xfrm>
          <a:prstGeom prst="snip1Rect">
            <a:avLst>
              <a:gd name="adj" fmla="val 0"/>
            </a:avLst>
          </a:prstGeom>
          <a:solidFill>
            <a:schemeClr val="accent2"/>
          </a:solidFill>
          <a:ln w="38100" cap="flat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5867" kern="0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     </a:t>
            </a:r>
            <a:r>
              <a:rPr lang="en-US" sz="5867" kern="0" dirty="0" err="1" smtClean="0">
                <a:solidFill>
                  <a:srgbClr val="000000"/>
                </a:solidFill>
                <a:latin typeface="HP001 5 hàng 1 ô ly" panose="020B0603050302020204" pitchFamily="34" charset="0"/>
                <a:ea typeface="Cambria" panose="02040503050406030204" pitchFamily="18" charset="0"/>
                <a:cs typeface="Arial"/>
                <a:sym typeface="Arial"/>
              </a:rPr>
              <a:t>Bốn</a:t>
            </a:r>
            <a:r>
              <a:rPr lang="en-US" sz="5867" kern="0" dirty="0" smtClean="0">
                <a:solidFill>
                  <a:srgbClr val="000000"/>
                </a:solidFill>
                <a:latin typeface="HP001 5 hàng 1 ô ly" panose="020B0603050302020204" pitchFamily="34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867" kern="0" dirty="0" err="1" smtClean="0">
                <a:solidFill>
                  <a:srgbClr val="000000"/>
                </a:solidFill>
                <a:latin typeface="HP001 5 hàng 1 ô ly" panose="020B0603050302020204" pitchFamily="34" charset="0"/>
                <a:ea typeface="Cambria" panose="02040503050406030204" pitchFamily="18" charset="0"/>
                <a:cs typeface="Arial"/>
                <a:sym typeface="Arial"/>
              </a:rPr>
              <a:t>phần</a:t>
            </a:r>
            <a:r>
              <a:rPr lang="en-US" sz="5867" kern="0" dirty="0" smtClean="0">
                <a:solidFill>
                  <a:srgbClr val="000000"/>
                </a:solidFill>
                <a:latin typeface="HP001 5 hàng 1 ô ly" panose="020B0603050302020204" pitchFamily="34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867" kern="0" dirty="0" err="1" smtClean="0">
                <a:solidFill>
                  <a:srgbClr val="000000"/>
                </a:solidFill>
                <a:latin typeface="HP001 5 hàng 1 ô ly" panose="020B0603050302020204" pitchFamily="34" charset="0"/>
                <a:ea typeface="Cambria" panose="02040503050406030204" pitchFamily="18" charset="0"/>
                <a:cs typeface="Arial"/>
                <a:sym typeface="Arial"/>
              </a:rPr>
              <a:t>năm</a:t>
            </a:r>
            <a:endParaRPr kumimoji="0" sz="5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 1 ô ly" panose="020B0603050302020204" pitchFamily="34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68;p14">
                <a:extLst>
                  <a:ext uri="{FF2B5EF4-FFF2-40B4-BE49-F238E27FC236}">
                    <a16:creationId xmlns:a16="http://schemas.microsoft.com/office/drawing/2014/main" id="{7CCC7ABD-C84D-82DE-A844-3BBE63BBB1CA}"/>
                  </a:ext>
                </a:extLst>
              </p:cNvPr>
              <p:cNvSpPr/>
              <p:nvPr/>
            </p:nvSpPr>
            <p:spPr>
              <a:xfrm flipH="1">
                <a:off x="2770972" y="266288"/>
                <a:ext cx="8750301" cy="1662640"/>
              </a:xfrm>
              <a:prstGeom prst="wedgeRoundRectCallout">
                <a:avLst>
                  <a:gd name="adj1" fmla="val 53694"/>
                  <a:gd name="adj2" fmla="val 36920"/>
                  <a:gd name="adj3" fmla="val 16667"/>
                </a:avLst>
              </a:prstGeom>
              <a:solidFill>
                <a:schemeClr val="bg2">
                  <a:lumMod val="60000"/>
                  <a:lumOff val="40000"/>
                </a:schemeClr>
              </a:solidFill>
              <a:ln w="762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0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lvl="0" algn="ctr" defTabSz="1219170">
                  <a:buClr>
                    <a:srgbClr val="000000"/>
                  </a:buClr>
                  <a:defRPr/>
                </a:pPr>
                <a:r>
                  <a:rPr lang="en-US" sz="4800" b="1" dirty="0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Đọc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phân</a:t>
                </a:r>
                <a:r>
                  <a:rPr lang="en-US" sz="4800" b="1" dirty="0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số</a:t>
                </a:r>
                <a:r>
                  <a:rPr lang="en-US" sz="4800" b="1" dirty="0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sau</a:t>
                </a:r>
                <a:r>
                  <a:rPr lang="en-US" sz="4800" b="1" dirty="0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48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lang="en-US" sz="48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endParaRPr kumimoji="0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" name="Google Shape;68;p14">
                <a:extLst>
                  <a:ext uri="{FF2B5EF4-FFF2-40B4-BE49-F238E27FC236}">
                    <a16:creationId xmlns:a16="http://schemas.microsoft.com/office/drawing/2014/main" id="{7CCC7ABD-C84D-82DE-A844-3BBE63BBB1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70972" y="266288"/>
                <a:ext cx="8750301" cy="1662640"/>
              </a:xfrm>
              <a:prstGeom prst="wedgeRoundRectCallout">
                <a:avLst>
                  <a:gd name="adj1" fmla="val 53694"/>
                  <a:gd name="adj2" fmla="val 36920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762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0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oogle Shape;1018;p48">
            <a:extLst>
              <a:ext uri="{FF2B5EF4-FFF2-40B4-BE49-F238E27FC236}">
                <a16:creationId xmlns:a16="http://schemas.microsoft.com/office/drawing/2014/main" id="{3B6D632F-E0B3-0B0D-A51B-4E9F267EDB7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390318"/>
            <a:ext cx="2810205" cy="3134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E3C4B06E-F3E0-C7CF-FE46-979AA462201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686" b="97187" l="65898" r="89915"/>
                    </a14:imgEffect>
                  </a14:imgLayer>
                </a14:imgProps>
              </a:ext>
            </a:extLst>
          </a:blip>
          <a:srcRect l="69450" t="71873" r="7083" b="2991"/>
          <a:stretch/>
        </p:blipFill>
        <p:spPr>
          <a:xfrm>
            <a:off x="561057" y="4711767"/>
            <a:ext cx="1959191" cy="21462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E8C6B5-D109-DCE9-4FF4-8685596C9F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24" b="21790" l="6431" r="18957">
                        <a14:foregroundMark x1="17325" y1="17759" x2="18829" y2="20254"/>
                        <a14:foregroundMark x1="18957" y1="19606" x2="18957" y2="19606"/>
                      </a14:backgroundRemoval>
                    </a14:imgEffect>
                  </a14:imgLayer>
                </a14:imgProps>
              </a:ext>
            </a:extLst>
          </a:blip>
          <a:srcRect l="4939" r="80041" b="75756"/>
          <a:stretch/>
        </p:blipFill>
        <p:spPr>
          <a:xfrm>
            <a:off x="3657600" y="2217688"/>
            <a:ext cx="1213521" cy="1460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43D491-B2D3-2171-45B7-1488CF1414A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44" b="21934" l="21629" r="34490">
                        <a14:foregroundMark x1="22044" y1="19534" x2="21629" y2="9407"/>
                      </a14:backgroundRemoval>
                    </a14:imgEffect>
                  </a14:imgLayer>
                </a14:imgProps>
              </a:ext>
            </a:extLst>
          </a:blip>
          <a:srcRect l="20985" t="127" r="63995" b="75629"/>
          <a:stretch/>
        </p:blipFill>
        <p:spPr>
          <a:xfrm>
            <a:off x="3938573" y="3718516"/>
            <a:ext cx="1388167" cy="149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9307A2-AC24-555F-E067-56105154BB4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36" b="20662" l="36234" r="48248">
                        <a14:foregroundMark x1="39546" y1="18623" x2="45193" y2="16343"/>
                        <a14:foregroundMark x1="41881" y1="20686" x2="46984" y2="14471"/>
                        <a14:foregroundMark x1="46984" y1="14471" x2="46984" y2="14279"/>
                        <a14:foregroundMark x1="42153" y1="4152" x2="42153" y2="4152"/>
                        <a14:foregroundMark x1="42153" y1="4152" x2="42841" y2="4344"/>
                        <a14:foregroundMark x1="41193" y1="3936" x2="42713" y2="4968"/>
                      </a14:backgroundRemoval>
                    </a14:imgEffect>
                  </a14:imgLayer>
                </a14:imgProps>
              </a:ext>
            </a:extLst>
          </a:blip>
          <a:srcRect l="34753" t="2120" r="50227" b="77848"/>
          <a:stretch/>
        </p:blipFill>
        <p:spPr>
          <a:xfrm>
            <a:off x="3657600" y="5287466"/>
            <a:ext cx="1417973" cy="12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5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28463" y="1429814"/>
            <a:ext cx="2845298" cy="3579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对话气泡: 圆角矩形 6">
                <a:extLst>
                  <a:ext uri="{FF2B5EF4-FFF2-40B4-BE49-F238E27FC236}">
                    <a16:creationId xmlns:a16="http://schemas.microsoft.com/office/drawing/2014/main" id="{9B4F9A15-DE08-470F-A183-0E9569C3FC8A}"/>
                  </a:ext>
                </a:extLst>
              </p:cNvPr>
              <p:cNvSpPr/>
              <p:nvPr/>
            </p:nvSpPr>
            <p:spPr>
              <a:xfrm>
                <a:off x="438788" y="287383"/>
                <a:ext cx="7581806" cy="1789611"/>
              </a:xfrm>
              <a:prstGeom prst="wedgeRoundRectCallout">
                <a:avLst>
                  <a:gd name="adj1" fmla="val 48555"/>
                  <a:gd name="adj2" fmla="val 81732"/>
                  <a:gd name="adj3" fmla="val 16667"/>
                </a:avLst>
              </a:prstGeom>
              <a:solidFill>
                <a:srgbClr val="F2A068"/>
              </a:solidFill>
              <a:ln w="38100">
                <a:solidFill>
                  <a:schemeClr val="accent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219170">
                  <a:buClr>
                    <a:srgbClr val="000000"/>
                  </a:buClr>
                  <a:defRPr/>
                </a:pPr>
                <a:r>
                  <a:rPr lang="en-US" sz="4400" b="1" dirty="0" err="1" smtClean="0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Em</a:t>
                </a:r>
                <a:r>
                  <a:rPr lang="en-US" sz="4400" b="1" dirty="0" smtClean="0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 </a:t>
                </a:r>
                <a:r>
                  <a:rPr lang="en-US" sz="4400" b="1" dirty="0" err="1" smtClean="0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có</a:t>
                </a:r>
                <a:r>
                  <a:rPr lang="en-US" sz="4400" b="1" dirty="0" smtClean="0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 </a:t>
                </a:r>
                <a:r>
                  <a:rPr lang="en-US" sz="4400" b="1" dirty="0" err="1" smtClean="0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nhận</a:t>
                </a:r>
                <a:r>
                  <a:rPr lang="en-US" sz="4400" b="1" dirty="0" smtClean="0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 </a:t>
                </a:r>
                <a:r>
                  <a:rPr lang="en-US" sz="4400" b="1" dirty="0" err="1" smtClean="0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xét</a:t>
                </a:r>
                <a:r>
                  <a:rPr lang="en-US" sz="4400" b="1" dirty="0" smtClean="0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 </a:t>
                </a:r>
                <a:r>
                  <a:rPr lang="en-US" sz="4400" b="1" dirty="0" err="1" smtClean="0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gì</a:t>
                </a:r>
                <a:r>
                  <a:rPr lang="en-US" sz="4400" b="1" dirty="0" smtClean="0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 </a:t>
                </a:r>
                <a:r>
                  <a:rPr lang="en-US" sz="4400" b="1" dirty="0" err="1" smtClean="0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về</a:t>
                </a:r>
                <a:r>
                  <a:rPr lang="en-US" sz="4400" b="1" dirty="0" smtClean="0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 </a:t>
                </a:r>
                <a:r>
                  <a:rPr lang="en-US" sz="4400" b="1" dirty="0" err="1" smtClean="0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hai</a:t>
                </a:r>
                <a:r>
                  <a:rPr lang="en-US" sz="4400" b="1" dirty="0" smtClean="0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 </a:t>
                </a:r>
                <a:r>
                  <a:rPr lang="en-US" sz="4400" b="1" dirty="0" err="1" smtClean="0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phân</a:t>
                </a:r>
                <a:r>
                  <a:rPr lang="en-US" sz="4400" b="1" dirty="0" smtClean="0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 </a:t>
                </a:r>
                <a:r>
                  <a:rPr lang="en-US" sz="4400" b="1" dirty="0" err="1" smtClean="0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số</a:t>
                </a:r>
                <a:r>
                  <a:rPr lang="en-US" sz="4400" b="1" dirty="0" smtClean="0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4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4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lang="en-US" sz="4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 smtClean="0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 </a:t>
                </a:r>
                <a:r>
                  <a:rPr lang="en-US" sz="4400" b="1" dirty="0" err="1" smtClean="0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và</a:t>
                </a:r>
                <a:r>
                  <a:rPr lang="en-US" sz="4400" b="1" dirty="0" smtClean="0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 </a:t>
                </a:r>
                <a:r>
                  <a:rPr lang="en-US" sz="4400" b="1" dirty="0" err="1" smtClean="0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phân</a:t>
                </a:r>
                <a:r>
                  <a:rPr lang="en-US" sz="4400" b="1" dirty="0" smtClean="0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 </a:t>
                </a:r>
                <a:r>
                  <a:rPr lang="en-US" sz="4400" b="1" dirty="0" err="1" smtClean="0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số</a:t>
                </a:r>
                <a:r>
                  <a:rPr lang="en-US" sz="4400" b="1" dirty="0" smtClean="0">
                    <a:solidFill>
                      <a:srgbClr val="C00000"/>
                    </a:solidFill>
                    <a:latin typeface="HP001 5 hàng 1 ô ly" panose="020B0603050302020204" pitchFamily="34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4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ar-AE" sz="4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lang="ar-AE" sz="4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endParaRPr lang="ar-AE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" name="对话气泡: 圆角矩形 6">
                <a:extLst>
                  <a:ext uri="{FF2B5EF4-FFF2-40B4-BE49-F238E27FC236}">
                    <a16:creationId xmlns:a16="http://schemas.microsoft.com/office/drawing/2014/main" id="{9B4F9A15-DE08-470F-A183-0E9569C3FC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88" y="287383"/>
                <a:ext cx="7581806" cy="1789611"/>
              </a:xfrm>
              <a:prstGeom prst="wedgeRoundRectCallout">
                <a:avLst>
                  <a:gd name="adj1" fmla="val 48555"/>
                  <a:gd name="adj2" fmla="val 81732"/>
                  <a:gd name="adj3" fmla="val 16667"/>
                </a:avLst>
              </a:prstGeom>
              <a:blipFill>
                <a:blip r:embed="rId4"/>
                <a:stretch>
                  <a:fillRect t="-3266"/>
                </a:stretch>
              </a:blipFill>
              <a:ln w="38100">
                <a:solidFill>
                  <a:schemeClr val="accent2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C556ACED-C885-43A9-B05B-2E705041DA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16381">
            <a:off x="8478521" y="1166323"/>
            <a:ext cx="3597946" cy="895350"/>
          </a:xfrm>
          <a:prstGeom prst="rect">
            <a:avLst/>
          </a:prstGeom>
        </p:spPr>
      </p:pic>
      <p:pic>
        <p:nvPicPr>
          <p:cNvPr id="11" name="Picture 10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80559"/>
            <a:ext cx="11939450" cy="21871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8788" y="2368355"/>
            <a:ext cx="77332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sz="3600" dirty="0" smtClean="0"/>
              <a:t>Hai </a:t>
            </a:r>
            <a:r>
              <a:rPr lang="en-US" sz="3600" dirty="0" err="1" smtClean="0"/>
              <a:t>phân</a:t>
            </a:r>
            <a:r>
              <a:rPr lang="en-US" sz="3600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này</a:t>
            </a:r>
            <a:r>
              <a:rPr lang="en-US" sz="3600" dirty="0" smtClean="0"/>
              <a:t> </a:t>
            </a:r>
            <a:r>
              <a:rPr lang="en-US" sz="3600" dirty="0" err="1" smtClean="0"/>
              <a:t>là</a:t>
            </a:r>
            <a:r>
              <a:rPr lang="en-US" sz="3600" dirty="0" smtClean="0"/>
              <a:t> </a:t>
            </a:r>
            <a:r>
              <a:rPr lang="en-US" sz="3600" dirty="0" err="1" smtClean="0"/>
              <a:t>hai</a:t>
            </a:r>
            <a:r>
              <a:rPr lang="en-US" sz="3600" dirty="0" smtClean="0"/>
              <a:t> </a:t>
            </a:r>
            <a:r>
              <a:rPr lang="en-US" sz="3600" dirty="0" err="1" smtClean="0"/>
              <a:t>phân</a:t>
            </a:r>
            <a:r>
              <a:rPr lang="en-US" sz="3600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bằng</a:t>
            </a:r>
            <a:r>
              <a:rPr lang="en-US" sz="3600" dirty="0" smtClean="0"/>
              <a:t> </a:t>
            </a:r>
            <a:r>
              <a:rPr lang="en-US" sz="3600" dirty="0" err="1" smtClean="0"/>
              <a:t>nhau</a:t>
            </a:r>
            <a:r>
              <a:rPr lang="en-US" sz="3600" dirty="0" smtClean="0"/>
              <a:t>. </a:t>
            </a:r>
            <a:r>
              <a:rPr lang="en-US" sz="3600" dirty="0" err="1" smtClean="0"/>
              <a:t>Ngoài</a:t>
            </a:r>
            <a:r>
              <a:rPr lang="en-US" sz="3600" dirty="0" smtClean="0"/>
              <a:t> </a:t>
            </a:r>
            <a:r>
              <a:rPr lang="en-US" sz="3600" dirty="0" err="1" smtClean="0"/>
              <a:t>việc</a:t>
            </a:r>
            <a:r>
              <a:rPr lang="en-US" sz="3600" dirty="0" smtClean="0"/>
              <a:t> </a:t>
            </a:r>
            <a:r>
              <a:rPr lang="en-US" sz="3600" dirty="0" err="1" smtClean="0"/>
              <a:t>bằng</a:t>
            </a:r>
            <a:r>
              <a:rPr lang="en-US" sz="3600" dirty="0" smtClean="0"/>
              <a:t> </a:t>
            </a:r>
            <a:r>
              <a:rPr lang="en-US" sz="3600" dirty="0" err="1" smtClean="0"/>
              <a:t>nhau</a:t>
            </a:r>
            <a:r>
              <a:rPr lang="en-US" sz="3600" dirty="0" smtClean="0"/>
              <a:t> </a:t>
            </a:r>
            <a:r>
              <a:rPr lang="en-US" sz="3600" dirty="0" err="1" smtClean="0"/>
              <a:t>chúng</a:t>
            </a:r>
            <a:r>
              <a:rPr lang="en-US" sz="3600" dirty="0" smtClean="0"/>
              <a:t> </a:t>
            </a:r>
            <a:r>
              <a:rPr lang="en-US" sz="3600" dirty="0" err="1" smtClean="0"/>
              <a:t>còn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hai</a:t>
            </a:r>
            <a:r>
              <a:rPr lang="en-US" sz="3600" dirty="0" smtClean="0"/>
              <a:t> </a:t>
            </a:r>
            <a:r>
              <a:rPr lang="en-US" sz="3600" dirty="0" err="1" smtClean="0"/>
              <a:t>phân</a:t>
            </a:r>
            <a:r>
              <a:rPr lang="en-US" sz="3600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lớn</a:t>
            </a:r>
            <a:r>
              <a:rPr lang="en-US" sz="3600" dirty="0" smtClean="0"/>
              <a:t> </a:t>
            </a:r>
            <a:r>
              <a:rPr lang="en-US" sz="3600" dirty="0" err="1" smtClean="0"/>
              <a:t>hơn</a:t>
            </a:r>
            <a:r>
              <a:rPr lang="en-US" sz="3600" dirty="0" smtClean="0"/>
              <a:t> </a:t>
            </a:r>
            <a:r>
              <a:rPr lang="en-US" sz="3600" dirty="0" err="1" smtClean="0"/>
              <a:t>hoặc</a:t>
            </a:r>
            <a:r>
              <a:rPr lang="en-US" sz="3600" dirty="0" smtClean="0"/>
              <a:t> </a:t>
            </a:r>
            <a:r>
              <a:rPr lang="en-US" sz="3600" dirty="0" err="1" smtClean="0"/>
              <a:t>bé</a:t>
            </a:r>
            <a:r>
              <a:rPr lang="en-US" sz="3600" dirty="0" smtClean="0"/>
              <a:t> </a:t>
            </a:r>
            <a:r>
              <a:rPr lang="en-US" sz="3600" dirty="0" err="1" smtClean="0"/>
              <a:t>hơn</a:t>
            </a:r>
            <a:r>
              <a:rPr lang="en-US" sz="3600" dirty="0" smtClean="0"/>
              <a:t> . </a:t>
            </a:r>
            <a:r>
              <a:rPr lang="en-US" sz="3600" dirty="0" err="1" smtClean="0"/>
              <a:t>Để</a:t>
            </a:r>
            <a:r>
              <a:rPr lang="en-US" sz="3600" dirty="0" smtClean="0"/>
              <a:t> </a:t>
            </a:r>
            <a:r>
              <a:rPr lang="en-US" sz="3600" dirty="0" err="1" smtClean="0"/>
              <a:t>giúp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biết</a:t>
            </a:r>
            <a:r>
              <a:rPr lang="en-US" sz="3600" dirty="0" smtClean="0"/>
              <a:t> </a:t>
            </a:r>
            <a:r>
              <a:rPr lang="en-US" sz="3600" dirty="0" err="1" smtClean="0"/>
              <a:t>điều</a:t>
            </a:r>
            <a:r>
              <a:rPr lang="en-US" sz="3600" dirty="0" smtClean="0"/>
              <a:t> </a:t>
            </a:r>
            <a:r>
              <a:rPr lang="en-US" sz="3600" dirty="0" err="1" smtClean="0"/>
              <a:t>này</a:t>
            </a:r>
            <a:r>
              <a:rPr lang="en-US" sz="3600" dirty="0" smtClean="0"/>
              <a:t> </a:t>
            </a:r>
            <a:r>
              <a:rPr lang="en-US" sz="3600" dirty="0" err="1" smtClean="0"/>
              <a:t>cô</a:t>
            </a:r>
            <a:r>
              <a:rPr lang="en-US" sz="3600" dirty="0" smtClean="0"/>
              <a:t> </a:t>
            </a:r>
            <a:r>
              <a:rPr lang="en-US" sz="3600" dirty="0" err="1" smtClean="0"/>
              <a:t>trò</a:t>
            </a:r>
            <a:r>
              <a:rPr lang="en-US" sz="3600" dirty="0" smtClean="0"/>
              <a:t> ta </a:t>
            </a:r>
            <a:r>
              <a:rPr lang="en-US" sz="3600" dirty="0" err="1" smtClean="0"/>
              <a:t>cùng</a:t>
            </a:r>
            <a:r>
              <a:rPr lang="en-US" sz="3600" dirty="0" smtClean="0"/>
              <a:t> </a:t>
            </a:r>
            <a:r>
              <a:rPr lang="en-US" sz="3600" dirty="0" err="1" smtClean="0"/>
              <a:t>tìm</a:t>
            </a:r>
            <a:r>
              <a:rPr lang="en-US" sz="3600" dirty="0" smtClean="0"/>
              <a:t> </a:t>
            </a:r>
            <a:r>
              <a:rPr lang="en-US" sz="3600" dirty="0" err="1" smtClean="0"/>
              <a:t>hiểu</a:t>
            </a:r>
            <a:r>
              <a:rPr lang="en-US" sz="3600" dirty="0" smtClean="0"/>
              <a:t> </a:t>
            </a:r>
            <a:r>
              <a:rPr lang="en-US" sz="3600" dirty="0" err="1" smtClean="0"/>
              <a:t>bài</a:t>
            </a:r>
            <a:r>
              <a:rPr lang="en-US" sz="3600" dirty="0" smtClean="0"/>
              <a:t> 58. So </a:t>
            </a:r>
            <a:r>
              <a:rPr lang="en-US" sz="3600" dirty="0" err="1" smtClean="0"/>
              <a:t>sánh</a:t>
            </a:r>
            <a:r>
              <a:rPr lang="en-US" sz="3600" dirty="0" smtClean="0"/>
              <a:t> </a:t>
            </a:r>
            <a:r>
              <a:rPr lang="en-US" sz="3600" dirty="0" err="1" smtClean="0"/>
              <a:t>phân</a:t>
            </a:r>
            <a:r>
              <a:rPr lang="en-US" sz="3600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(T1)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107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28894"/>
          <a:stretch>
            <a:fillRect/>
          </a:stretch>
        </p:blipFill>
        <p:spPr>
          <a:xfrm>
            <a:off x="-2267" y="-1"/>
            <a:ext cx="12194267" cy="6858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5265" y="-365668"/>
            <a:ext cx="4724843" cy="31592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3065" y="218960"/>
            <a:ext cx="2427723" cy="16197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168425" y="-238902"/>
            <a:ext cx="1985026" cy="1985026"/>
          </a:xfrm>
          <a:prstGeom prst="rect">
            <a:avLst/>
          </a:prstGeom>
        </p:spPr>
      </p:pic>
      <p:pic>
        <p:nvPicPr>
          <p:cNvPr id="37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9485" y="-385291"/>
            <a:ext cx="7691264" cy="5275308"/>
          </a:xfrm>
          <a:prstGeom prst="rect">
            <a:avLst/>
          </a:prstGeom>
        </p:spPr>
      </p:pic>
      <p:pic>
        <p:nvPicPr>
          <p:cNvPr id="40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868" y="803678"/>
            <a:ext cx="1117362" cy="487816"/>
          </a:xfrm>
          <a:prstGeom prst="rect">
            <a:avLst/>
          </a:prstGeom>
        </p:spPr>
      </p:pic>
      <p:pic>
        <p:nvPicPr>
          <p:cNvPr id="41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192" y="377675"/>
            <a:ext cx="844235" cy="535224"/>
          </a:xfrm>
          <a:prstGeom prst="rect">
            <a:avLst/>
          </a:prstGeom>
        </p:spPr>
      </p:pic>
      <p:pic>
        <p:nvPicPr>
          <p:cNvPr id="42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5694" y="480916"/>
            <a:ext cx="1129744" cy="558800"/>
          </a:xfrm>
          <a:prstGeom prst="rect">
            <a:avLst/>
          </a:prstGeom>
        </p:spPr>
      </p:pic>
      <p:pic>
        <p:nvPicPr>
          <p:cNvPr id="43" name="图片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13580" y="1494606"/>
            <a:ext cx="1131464" cy="1512990"/>
          </a:xfrm>
          <a:prstGeom prst="rect">
            <a:avLst/>
          </a:prstGeom>
        </p:spPr>
      </p:pic>
      <p:pic>
        <p:nvPicPr>
          <p:cNvPr id="44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90519" y="1295400"/>
            <a:ext cx="1048563" cy="406400"/>
          </a:xfrm>
          <a:prstGeom prst="rect">
            <a:avLst/>
          </a:prstGeom>
        </p:spPr>
      </p:pic>
      <p:pic>
        <p:nvPicPr>
          <p:cNvPr id="45" name="图片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25349" y="5710809"/>
            <a:ext cx="1938346" cy="1710881"/>
          </a:xfrm>
          <a:prstGeom prst="rect">
            <a:avLst/>
          </a:prstGeom>
        </p:spPr>
      </p:pic>
      <p:pic>
        <p:nvPicPr>
          <p:cNvPr id="46" name="图片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605265" y="5697547"/>
            <a:ext cx="1968394" cy="17374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732" y="1770484"/>
            <a:ext cx="2963067" cy="2963067"/>
          </a:xfrm>
          <a:prstGeom prst="rect">
            <a:avLst/>
          </a:prstGeom>
        </p:spPr>
      </p:pic>
      <p:pic>
        <p:nvPicPr>
          <p:cNvPr id="47" name="Picture 4" descr="White and blue castle, Cinderella Castle, Castle s, building, cartoon png |  PNGEg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940" y="1507514"/>
            <a:ext cx="6045977" cy="554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1B6D51-2D64-BC89-0B4E-F6FF88501BF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64733" y="2067467"/>
            <a:ext cx="7035084" cy="25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34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085571"/>
            <a:ext cx="12193057" cy="1091279"/>
          </a:xfrm>
          <a:prstGeom prst="rect">
            <a:avLst/>
          </a:prstGeom>
        </p:spPr>
      </p:pic>
      <p:pic>
        <p:nvPicPr>
          <p:cNvPr id="8194" name="Picture 2" descr="Q A Girl Stock Illustration - Download Image Now - iSto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585" l="1453" r="100000">
                        <a14:foregroundMark x1="16707" y1="23188" x2="22518" y2="22705"/>
                        <a14:foregroundMark x1="44552" y1="75362" x2="52542" y2="78744"/>
                        <a14:foregroundMark x1="47700" y1="79469" x2="46973" y2="84300"/>
                        <a14:foregroundMark x1="53753" y1="79469" x2="54237" y2="85507"/>
                        <a14:foregroundMark x1="38015" y1="74879" x2="40920" y2="75845"/>
                        <a14:backgroundMark x1="78692" y1="28502" x2="73850" y2="31159"/>
                        <a14:backgroundMark x1="72639" y1="24155" x2="70218" y2="35266"/>
                        <a14:backgroundMark x1="70218" y1="35749" x2="77724" y2="42029"/>
                        <a14:backgroundMark x1="79661" y1="38164" x2="83535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756" y="3977400"/>
            <a:ext cx="3144368" cy="315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543DB4-BAB6-55E7-D216-C63F61824CD9}"/>
              </a:ext>
            </a:extLst>
          </p:cNvPr>
          <p:cNvSpPr/>
          <p:nvPr/>
        </p:nvSpPr>
        <p:spPr>
          <a:xfrm>
            <a:off x="335280" y="91440"/>
            <a:ext cx="11592560" cy="668528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DEFFE0-BF53-0454-63AA-4FFF71D39C77}"/>
              </a:ext>
            </a:extLst>
          </p:cNvPr>
          <p:cNvGrpSpPr/>
          <p:nvPr/>
        </p:nvGrpSpPr>
        <p:grpSpPr>
          <a:xfrm>
            <a:off x="1747520" y="762000"/>
            <a:ext cx="2560320" cy="2509520"/>
            <a:chOff x="772160" y="782320"/>
            <a:chExt cx="2519680" cy="249936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41E9F96-4C73-D29B-BB94-3C743047AD97}"/>
                </a:ext>
              </a:extLst>
            </p:cNvPr>
            <p:cNvSpPr/>
            <p:nvPr/>
          </p:nvSpPr>
          <p:spPr>
            <a:xfrm>
              <a:off x="792480" y="782320"/>
              <a:ext cx="2499360" cy="249936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AB5B2C-0B7C-AC71-A6DE-E8AD0C2698D0}"/>
                </a:ext>
              </a:extLst>
            </p:cNvPr>
            <p:cNvCxnSpPr>
              <a:cxnSpLocks/>
              <a:stCxn id="14" idx="0"/>
              <a:endCxn id="14" idx="4"/>
            </p:cNvCxnSpPr>
            <p:nvPr/>
          </p:nvCxnSpPr>
          <p:spPr>
            <a:xfrm>
              <a:off x="2042160" y="782320"/>
              <a:ext cx="0" cy="24993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BD1A31E-595C-5F47-5CE2-6219F26F26FE}"/>
                </a:ext>
              </a:extLst>
            </p:cNvPr>
            <p:cNvCxnSpPr>
              <a:cxnSpLocks/>
              <a:endCxn id="14" idx="6"/>
            </p:cNvCxnSpPr>
            <p:nvPr/>
          </p:nvCxnSpPr>
          <p:spPr>
            <a:xfrm>
              <a:off x="772160" y="2021840"/>
              <a:ext cx="2519680" cy="101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C2378E8-A1A7-87EF-C1EB-AF3D3A264BA2}"/>
                </a:ext>
              </a:extLst>
            </p:cNvPr>
            <p:cNvCxnSpPr>
              <a:cxnSpLocks/>
              <a:endCxn id="14" idx="5"/>
            </p:cNvCxnSpPr>
            <p:nvPr/>
          </p:nvCxnSpPr>
          <p:spPr>
            <a:xfrm>
              <a:off x="1137920" y="1148080"/>
              <a:ext cx="1787897" cy="1767577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6BF2566-2589-9A95-0A8D-2BEA7230ACE9}"/>
                </a:ext>
              </a:extLst>
            </p:cNvPr>
            <p:cNvCxnSpPr>
              <a:cxnSpLocks/>
              <a:stCxn id="14" idx="7"/>
              <a:endCxn id="14" idx="3"/>
            </p:cNvCxnSpPr>
            <p:nvPr/>
          </p:nvCxnSpPr>
          <p:spPr>
            <a:xfrm flipH="1">
              <a:off x="1158503" y="1148343"/>
              <a:ext cx="1767314" cy="176731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07" name="Freeform: Shape 8206">
            <a:extLst>
              <a:ext uri="{FF2B5EF4-FFF2-40B4-BE49-F238E27FC236}">
                <a16:creationId xmlns:a16="http://schemas.microsoft.com/office/drawing/2014/main" id="{D443DFC5-E1C3-DC64-98DF-CE4BC4CFA376}"/>
              </a:ext>
            </a:extLst>
          </p:cNvPr>
          <p:cNvSpPr/>
          <p:nvPr/>
        </p:nvSpPr>
        <p:spPr>
          <a:xfrm>
            <a:off x="2133600" y="782320"/>
            <a:ext cx="873760" cy="1229360"/>
          </a:xfrm>
          <a:custGeom>
            <a:avLst/>
            <a:gdLst>
              <a:gd name="connsiteX0" fmla="*/ 0 w 873760"/>
              <a:gd name="connsiteY0" fmla="*/ 386080 h 1249680"/>
              <a:gd name="connsiteX1" fmla="*/ 873760 w 873760"/>
              <a:gd name="connsiteY1" fmla="*/ 1249680 h 1249680"/>
              <a:gd name="connsiteX2" fmla="*/ 873760 w 873760"/>
              <a:gd name="connsiteY2" fmla="*/ 20320 h 1249680"/>
              <a:gd name="connsiteX3" fmla="*/ 690880 w 873760"/>
              <a:gd name="connsiteY3" fmla="*/ 0 h 1249680"/>
              <a:gd name="connsiteX4" fmla="*/ 477520 w 873760"/>
              <a:gd name="connsiteY4" fmla="*/ 50800 h 1249680"/>
              <a:gd name="connsiteX5" fmla="*/ 335280 w 873760"/>
              <a:gd name="connsiteY5" fmla="*/ 152400 h 1249680"/>
              <a:gd name="connsiteX6" fmla="*/ 142240 w 873760"/>
              <a:gd name="connsiteY6" fmla="*/ 243840 h 1249680"/>
              <a:gd name="connsiteX7" fmla="*/ 0 w 873760"/>
              <a:gd name="connsiteY7" fmla="*/ 386080 h 124968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477520 w 873760"/>
              <a:gd name="connsiteY4" fmla="*/ 30480 h 1229360"/>
              <a:gd name="connsiteX5" fmla="*/ 335280 w 873760"/>
              <a:gd name="connsiteY5" fmla="*/ 132080 h 1229360"/>
              <a:gd name="connsiteX6" fmla="*/ 142240 w 873760"/>
              <a:gd name="connsiteY6" fmla="*/ 223520 h 1229360"/>
              <a:gd name="connsiteX7" fmla="*/ 0 w 873760"/>
              <a:gd name="connsiteY7" fmla="*/ 365760 h 122936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477520 w 873760"/>
              <a:gd name="connsiteY4" fmla="*/ 30480 h 1229360"/>
              <a:gd name="connsiteX5" fmla="*/ 304800 w 873760"/>
              <a:gd name="connsiteY5" fmla="*/ 81280 h 1229360"/>
              <a:gd name="connsiteX6" fmla="*/ 142240 w 873760"/>
              <a:gd name="connsiteY6" fmla="*/ 223520 h 1229360"/>
              <a:gd name="connsiteX7" fmla="*/ 0 w 873760"/>
              <a:gd name="connsiteY7" fmla="*/ 365760 h 122936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477520 w 873760"/>
              <a:gd name="connsiteY4" fmla="*/ 30480 h 1229360"/>
              <a:gd name="connsiteX5" fmla="*/ 345440 w 873760"/>
              <a:gd name="connsiteY5" fmla="*/ 111760 h 1229360"/>
              <a:gd name="connsiteX6" fmla="*/ 142240 w 873760"/>
              <a:gd name="connsiteY6" fmla="*/ 223520 h 1229360"/>
              <a:gd name="connsiteX7" fmla="*/ 0 w 873760"/>
              <a:gd name="connsiteY7" fmla="*/ 365760 h 122936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528320 w 873760"/>
              <a:gd name="connsiteY4" fmla="*/ 50800 h 1229360"/>
              <a:gd name="connsiteX5" fmla="*/ 345440 w 873760"/>
              <a:gd name="connsiteY5" fmla="*/ 111760 h 1229360"/>
              <a:gd name="connsiteX6" fmla="*/ 142240 w 873760"/>
              <a:gd name="connsiteY6" fmla="*/ 223520 h 1229360"/>
              <a:gd name="connsiteX7" fmla="*/ 0 w 873760"/>
              <a:gd name="connsiteY7" fmla="*/ 365760 h 122936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528320 w 873760"/>
              <a:gd name="connsiteY4" fmla="*/ 50800 h 1229360"/>
              <a:gd name="connsiteX5" fmla="*/ 345440 w 873760"/>
              <a:gd name="connsiteY5" fmla="*/ 111760 h 1229360"/>
              <a:gd name="connsiteX6" fmla="*/ 142240 w 873760"/>
              <a:gd name="connsiteY6" fmla="*/ 223520 h 1229360"/>
              <a:gd name="connsiteX7" fmla="*/ 0 w 873760"/>
              <a:gd name="connsiteY7" fmla="*/ 365760 h 122936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528320 w 873760"/>
              <a:gd name="connsiteY4" fmla="*/ 50800 h 1229360"/>
              <a:gd name="connsiteX5" fmla="*/ 345440 w 873760"/>
              <a:gd name="connsiteY5" fmla="*/ 111760 h 1229360"/>
              <a:gd name="connsiteX6" fmla="*/ 172720 w 873760"/>
              <a:gd name="connsiteY6" fmla="*/ 223520 h 1229360"/>
              <a:gd name="connsiteX7" fmla="*/ 0 w 873760"/>
              <a:gd name="connsiteY7" fmla="*/ 365760 h 122936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568960 w 873760"/>
              <a:gd name="connsiteY4" fmla="*/ 40640 h 1229360"/>
              <a:gd name="connsiteX5" fmla="*/ 345440 w 873760"/>
              <a:gd name="connsiteY5" fmla="*/ 111760 h 1229360"/>
              <a:gd name="connsiteX6" fmla="*/ 172720 w 873760"/>
              <a:gd name="connsiteY6" fmla="*/ 223520 h 1229360"/>
              <a:gd name="connsiteX7" fmla="*/ 0 w 873760"/>
              <a:gd name="connsiteY7" fmla="*/ 365760 h 122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760" h="1229360">
                <a:moveTo>
                  <a:pt x="0" y="365760"/>
                </a:moveTo>
                <a:lnTo>
                  <a:pt x="873760" y="1229360"/>
                </a:lnTo>
                <a:lnTo>
                  <a:pt x="873760" y="0"/>
                </a:lnTo>
                <a:lnTo>
                  <a:pt x="670560" y="10160"/>
                </a:lnTo>
                <a:lnTo>
                  <a:pt x="568960" y="40640"/>
                </a:lnTo>
                <a:lnTo>
                  <a:pt x="345440" y="111760"/>
                </a:lnTo>
                <a:lnTo>
                  <a:pt x="172720" y="223520"/>
                </a:lnTo>
                <a:lnTo>
                  <a:pt x="0" y="36576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11" name="Freeform: Shape 8210">
            <a:extLst>
              <a:ext uri="{FF2B5EF4-FFF2-40B4-BE49-F238E27FC236}">
                <a16:creationId xmlns:a16="http://schemas.microsoft.com/office/drawing/2014/main" id="{CA41AE9F-EF35-C961-40C5-5F9155A47B21}"/>
              </a:ext>
            </a:extLst>
          </p:cNvPr>
          <p:cNvSpPr/>
          <p:nvPr/>
        </p:nvSpPr>
        <p:spPr>
          <a:xfrm>
            <a:off x="3027680" y="749378"/>
            <a:ext cx="914400" cy="1231821"/>
          </a:xfrm>
          <a:custGeom>
            <a:avLst/>
            <a:gdLst>
              <a:gd name="connsiteX0" fmla="*/ 0 w 863600"/>
              <a:gd name="connsiteY0" fmla="*/ 40640 h 1188720"/>
              <a:gd name="connsiteX1" fmla="*/ 10160 w 863600"/>
              <a:gd name="connsiteY1" fmla="*/ 1188720 h 1188720"/>
              <a:gd name="connsiteX2" fmla="*/ 863600 w 863600"/>
              <a:gd name="connsiteY2" fmla="*/ 355600 h 1188720"/>
              <a:gd name="connsiteX3" fmla="*/ 690880 w 863600"/>
              <a:gd name="connsiteY3" fmla="*/ 182880 h 1188720"/>
              <a:gd name="connsiteX4" fmla="*/ 426720 w 863600"/>
              <a:gd name="connsiteY4" fmla="*/ 81280 h 1188720"/>
              <a:gd name="connsiteX5" fmla="*/ 223520 w 863600"/>
              <a:gd name="connsiteY5" fmla="*/ 0 h 1188720"/>
              <a:gd name="connsiteX6" fmla="*/ 0 w 863600"/>
              <a:gd name="connsiteY6" fmla="*/ 40640 h 1188720"/>
              <a:gd name="connsiteX0" fmla="*/ 0 w 863600"/>
              <a:gd name="connsiteY0" fmla="*/ 1801 h 1231161"/>
              <a:gd name="connsiteX1" fmla="*/ 10160 w 863600"/>
              <a:gd name="connsiteY1" fmla="*/ 1231161 h 1231161"/>
              <a:gd name="connsiteX2" fmla="*/ 863600 w 863600"/>
              <a:gd name="connsiteY2" fmla="*/ 398041 h 1231161"/>
              <a:gd name="connsiteX3" fmla="*/ 690880 w 863600"/>
              <a:gd name="connsiteY3" fmla="*/ 225321 h 1231161"/>
              <a:gd name="connsiteX4" fmla="*/ 426720 w 863600"/>
              <a:gd name="connsiteY4" fmla="*/ 123721 h 1231161"/>
              <a:gd name="connsiteX5" fmla="*/ 223520 w 863600"/>
              <a:gd name="connsiteY5" fmla="*/ 42441 h 1231161"/>
              <a:gd name="connsiteX6" fmla="*/ 0 w 863600"/>
              <a:gd name="connsiteY6" fmla="*/ 1801 h 1231161"/>
              <a:gd name="connsiteX0" fmla="*/ 0 w 863600"/>
              <a:gd name="connsiteY0" fmla="*/ 2461 h 1231821"/>
              <a:gd name="connsiteX1" fmla="*/ 10160 w 863600"/>
              <a:gd name="connsiteY1" fmla="*/ 1231821 h 1231821"/>
              <a:gd name="connsiteX2" fmla="*/ 863600 w 863600"/>
              <a:gd name="connsiteY2" fmla="*/ 398701 h 1231821"/>
              <a:gd name="connsiteX3" fmla="*/ 690880 w 863600"/>
              <a:gd name="connsiteY3" fmla="*/ 225981 h 1231821"/>
              <a:gd name="connsiteX4" fmla="*/ 426720 w 863600"/>
              <a:gd name="connsiteY4" fmla="*/ 124381 h 1231821"/>
              <a:gd name="connsiteX5" fmla="*/ 223520 w 863600"/>
              <a:gd name="connsiteY5" fmla="*/ 22781 h 1231821"/>
              <a:gd name="connsiteX6" fmla="*/ 0 w 863600"/>
              <a:gd name="connsiteY6" fmla="*/ 2461 h 1231821"/>
              <a:gd name="connsiteX0" fmla="*/ 0 w 863600"/>
              <a:gd name="connsiteY0" fmla="*/ 2461 h 1231821"/>
              <a:gd name="connsiteX1" fmla="*/ 10160 w 863600"/>
              <a:gd name="connsiteY1" fmla="*/ 1231821 h 1231821"/>
              <a:gd name="connsiteX2" fmla="*/ 863600 w 863600"/>
              <a:gd name="connsiteY2" fmla="*/ 398701 h 1231821"/>
              <a:gd name="connsiteX3" fmla="*/ 690880 w 863600"/>
              <a:gd name="connsiteY3" fmla="*/ 225981 h 1231821"/>
              <a:gd name="connsiteX4" fmla="*/ 508000 w 863600"/>
              <a:gd name="connsiteY4" fmla="*/ 124382 h 1231821"/>
              <a:gd name="connsiteX5" fmla="*/ 223520 w 863600"/>
              <a:gd name="connsiteY5" fmla="*/ 22781 h 1231821"/>
              <a:gd name="connsiteX6" fmla="*/ 0 w 863600"/>
              <a:gd name="connsiteY6" fmla="*/ 2461 h 1231821"/>
              <a:gd name="connsiteX0" fmla="*/ 0 w 914400"/>
              <a:gd name="connsiteY0" fmla="*/ 2461 h 1231821"/>
              <a:gd name="connsiteX1" fmla="*/ 10160 w 914400"/>
              <a:gd name="connsiteY1" fmla="*/ 1231821 h 1231821"/>
              <a:gd name="connsiteX2" fmla="*/ 914400 w 914400"/>
              <a:gd name="connsiteY2" fmla="*/ 378381 h 1231821"/>
              <a:gd name="connsiteX3" fmla="*/ 690880 w 914400"/>
              <a:gd name="connsiteY3" fmla="*/ 225981 h 1231821"/>
              <a:gd name="connsiteX4" fmla="*/ 508000 w 914400"/>
              <a:gd name="connsiteY4" fmla="*/ 124382 h 1231821"/>
              <a:gd name="connsiteX5" fmla="*/ 223520 w 914400"/>
              <a:gd name="connsiteY5" fmla="*/ 22781 h 1231821"/>
              <a:gd name="connsiteX6" fmla="*/ 0 w 914400"/>
              <a:gd name="connsiteY6" fmla="*/ 2461 h 123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" h="1231821">
                <a:moveTo>
                  <a:pt x="0" y="2461"/>
                </a:moveTo>
                <a:cubicBezTo>
                  <a:pt x="3387" y="385154"/>
                  <a:pt x="6773" y="849128"/>
                  <a:pt x="10160" y="1231821"/>
                </a:cubicBezTo>
                <a:lnTo>
                  <a:pt x="914400" y="378381"/>
                </a:lnTo>
                <a:lnTo>
                  <a:pt x="690880" y="225981"/>
                </a:lnTo>
                <a:lnTo>
                  <a:pt x="508000" y="124382"/>
                </a:lnTo>
                <a:lnTo>
                  <a:pt x="223520" y="22781"/>
                </a:lnTo>
                <a:cubicBezTo>
                  <a:pt x="149013" y="36328"/>
                  <a:pt x="74507" y="-11086"/>
                  <a:pt x="0" y="2461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2" name="Freeform: Shape 8211">
            <a:extLst>
              <a:ext uri="{FF2B5EF4-FFF2-40B4-BE49-F238E27FC236}">
                <a16:creationId xmlns:a16="http://schemas.microsoft.com/office/drawing/2014/main" id="{E0C73801-C2ED-94EE-EBD8-43D47A6A951D}"/>
              </a:ext>
            </a:extLst>
          </p:cNvPr>
          <p:cNvSpPr/>
          <p:nvPr/>
        </p:nvSpPr>
        <p:spPr>
          <a:xfrm>
            <a:off x="3027680" y="1137920"/>
            <a:ext cx="1259840" cy="883920"/>
          </a:xfrm>
          <a:custGeom>
            <a:avLst/>
            <a:gdLst>
              <a:gd name="connsiteX0" fmla="*/ 0 w 1229360"/>
              <a:gd name="connsiteY0" fmla="*/ 873760 h 883920"/>
              <a:gd name="connsiteX1" fmla="*/ 883920 w 1229360"/>
              <a:gd name="connsiteY1" fmla="*/ 0 h 883920"/>
              <a:gd name="connsiteX2" fmla="*/ 1036320 w 1229360"/>
              <a:gd name="connsiteY2" fmla="*/ 203200 h 883920"/>
              <a:gd name="connsiteX3" fmla="*/ 1168400 w 1229360"/>
              <a:gd name="connsiteY3" fmla="*/ 457200 h 883920"/>
              <a:gd name="connsiteX4" fmla="*/ 1229360 w 1229360"/>
              <a:gd name="connsiteY4" fmla="*/ 701040 h 883920"/>
              <a:gd name="connsiteX5" fmla="*/ 1229360 w 1229360"/>
              <a:gd name="connsiteY5" fmla="*/ 883920 h 883920"/>
              <a:gd name="connsiteX6" fmla="*/ 0 w 1229360"/>
              <a:gd name="connsiteY6" fmla="*/ 873760 h 883920"/>
              <a:gd name="connsiteX0" fmla="*/ 0 w 1229360"/>
              <a:gd name="connsiteY0" fmla="*/ 873760 h 883920"/>
              <a:gd name="connsiteX1" fmla="*/ 883920 w 1229360"/>
              <a:gd name="connsiteY1" fmla="*/ 0 h 883920"/>
              <a:gd name="connsiteX2" fmla="*/ 1076960 w 1229360"/>
              <a:gd name="connsiteY2" fmla="*/ 213360 h 883920"/>
              <a:gd name="connsiteX3" fmla="*/ 1168400 w 1229360"/>
              <a:gd name="connsiteY3" fmla="*/ 457200 h 883920"/>
              <a:gd name="connsiteX4" fmla="*/ 1229360 w 1229360"/>
              <a:gd name="connsiteY4" fmla="*/ 701040 h 883920"/>
              <a:gd name="connsiteX5" fmla="*/ 1229360 w 1229360"/>
              <a:gd name="connsiteY5" fmla="*/ 883920 h 883920"/>
              <a:gd name="connsiteX6" fmla="*/ 0 w 1229360"/>
              <a:gd name="connsiteY6" fmla="*/ 873760 h 883920"/>
              <a:gd name="connsiteX0" fmla="*/ 0 w 1259840"/>
              <a:gd name="connsiteY0" fmla="*/ 873760 h 883920"/>
              <a:gd name="connsiteX1" fmla="*/ 883920 w 1259840"/>
              <a:gd name="connsiteY1" fmla="*/ 0 h 883920"/>
              <a:gd name="connsiteX2" fmla="*/ 1076960 w 1259840"/>
              <a:gd name="connsiteY2" fmla="*/ 213360 h 883920"/>
              <a:gd name="connsiteX3" fmla="*/ 1168400 w 1259840"/>
              <a:gd name="connsiteY3" fmla="*/ 457200 h 883920"/>
              <a:gd name="connsiteX4" fmla="*/ 1259840 w 1259840"/>
              <a:gd name="connsiteY4" fmla="*/ 731520 h 883920"/>
              <a:gd name="connsiteX5" fmla="*/ 1229360 w 1259840"/>
              <a:gd name="connsiteY5" fmla="*/ 883920 h 883920"/>
              <a:gd name="connsiteX6" fmla="*/ 0 w 1259840"/>
              <a:gd name="connsiteY6" fmla="*/ 873760 h 883920"/>
              <a:gd name="connsiteX0" fmla="*/ 0 w 1259840"/>
              <a:gd name="connsiteY0" fmla="*/ 873760 h 883920"/>
              <a:gd name="connsiteX1" fmla="*/ 883920 w 1259840"/>
              <a:gd name="connsiteY1" fmla="*/ 0 h 883920"/>
              <a:gd name="connsiteX2" fmla="*/ 1076960 w 1259840"/>
              <a:gd name="connsiteY2" fmla="*/ 213360 h 883920"/>
              <a:gd name="connsiteX3" fmla="*/ 1168400 w 1259840"/>
              <a:gd name="connsiteY3" fmla="*/ 457200 h 883920"/>
              <a:gd name="connsiteX4" fmla="*/ 1259840 w 1259840"/>
              <a:gd name="connsiteY4" fmla="*/ 731520 h 883920"/>
              <a:gd name="connsiteX5" fmla="*/ 1259840 w 1259840"/>
              <a:gd name="connsiteY5" fmla="*/ 883920 h 883920"/>
              <a:gd name="connsiteX6" fmla="*/ 0 w 1259840"/>
              <a:gd name="connsiteY6" fmla="*/ 873760 h 883920"/>
              <a:gd name="connsiteX0" fmla="*/ 0 w 1259840"/>
              <a:gd name="connsiteY0" fmla="*/ 873760 h 883920"/>
              <a:gd name="connsiteX1" fmla="*/ 883920 w 1259840"/>
              <a:gd name="connsiteY1" fmla="*/ 0 h 883920"/>
              <a:gd name="connsiteX2" fmla="*/ 1076960 w 1259840"/>
              <a:gd name="connsiteY2" fmla="*/ 213360 h 883920"/>
              <a:gd name="connsiteX3" fmla="*/ 1168400 w 1259840"/>
              <a:gd name="connsiteY3" fmla="*/ 457200 h 883920"/>
              <a:gd name="connsiteX4" fmla="*/ 1259840 w 1259840"/>
              <a:gd name="connsiteY4" fmla="*/ 731520 h 883920"/>
              <a:gd name="connsiteX5" fmla="*/ 1259840 w 1259840"/>
              <a:gd name="connsiteY5" fmla="*/ 883920 h 883920"/>
              <a:gd name="connsiteX6" fmla="*/ 0 w 1259840"/>
              <a:gd name="connsiteY6" fmla="*/ 873760 h 883920"/>
              <a:gd name="connsiteX0" fmla="*/ 0 w 1259840"/>
              <a:gd name="connsiteY0" fmla="*/ 873760 h 883920"/>
              <a:gd name="connsiteX1" fmla="*/ 883920 w 1259840"/>
              <a:gd name="connsiteY1" fmla="*/ 0 h 883920"/>
              <a:gd name="connsiteX2" fmla="*/ 1076960 w 1259840"/>
              <a:gd name="connsiteY2" fmla="*/ 213360 h 883920"/>
              <a:gd name="connsiteX3" fmla="*/ 1198880 w 1259840"/>
              <a:gd name="connsiteY3" fmla="*/ 457200 h 883920"/>
              <a:gd name="connsiteX4" fmla="*/ 1259840 w 1259840"/>
              <a:gd name="connsiteY4" fmla="*/ 731520 h 883920"/>
              <a:gd name="connsiteX5" fmla="*/ 1259840 w 1259840"/>
              <a:gd name="connsiteY5" fmla="*/ 883920 h 883920"/>
              <a:gd name="connsiteX6" fmla="*/ 0 w 1259840"/>
              <a:gd name="connsiteY6" fmla="*/ 87376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840" h="883920">
                <a:moveTo>
                  <a:pt x="0" y="873760"/>
                </a:moveTo>
                <a:lnTo>
                  <a:pt x="883920" y="0"/>
                </a:lnTo>
                <a:lnTo>
                  <a:pt x="1076960" y="213360"/>
                </a:lnTo>
                <a:lnTo>
                  <a:pt x="1198880" y="457200"/>
                </a:lnTo>
                <a:lnTo>
                  <a:pt x="1259840" y="731520"/>
                </a:lnTo>
                <a:lnTo>
                  <a:pt x="1259840" y="883920"/>
                </a:lnTo>
                <a:lnTo>
                  <a:pt x="0" y="87376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3" name="Freeform: Shape 8212">
            <a:extLst>
              <a:ext uri="{FF2B5EF4-FFF2-40B4-BE49-F238E27FC236}">
                <a16:creationId xmlns:a16="http://schemas.microsoft.com/office/drawing/2014/main" id="{9BB2C014-8085-9CBF-54ED-96F20D7073DB}"/>
              </a:ext>
            </a:extLst>
          </p:cNvPr>
          <p:cNvSpPr/>
          <p:nvPr/>
        </p:nvSpPr>
        <p:spPr>
          <a:xfrm>
            <a:off x="2997200" y="2021840"/>
            <a:ext cx="1290320" cy="863600"/>
          </a:xfrm>
          <a:custGeom>
            <a:avLst/>
            <a:gdLst>
              <a:gd name="connsiteX0" fmla="*/ 0 w 1270000"/>
              <a:gd name="connsiteY0" fmla="*/ 0 h 863600"/>
              <a:gd name="connsiteX1" fmla="*/ 1270000 w 1270000"/>
              <a:gd name="connsiteY1" fmla="*/ 20320 h 863600"/>
              <a:gd name="connsiteX2" fmla="*/ 1239520 w 1270000"/>
              <a:gd name="connsiteY2" fmla="*/ 284480 h 863600"/>
              <a:gd name="connsiteX3" fmla="*/ 1117600 w 1270000"/>
              <a:gd name="connsiteY3" fmla="*/ 579120 h 863600"/>
              <a:gd name="connsiteX4" fmla="*/ 914400 w 1270000"/>
              <a:gd name="connsiteY4" fmla="*/ 863600 h 863600"/>
              <a:gd name="connsiteX5" fmla="*/ 60960 w 1270000"/>
              <a:gd name="connsiteY5" fmla="*/ 20320 h 863600"/>
              <a:gd name="connsiteX6" fmla="*/ 0 w 1270000"/>
              <a:gd name="connsiteY6" fmla="*/ 0 h 863600"/>
              <a:gd name="connsiteX0" fmla="*/ 0 w 1290320"/>
              <a:gd name="connsiteY0" fmla="*/ 0 h 863600"/>
              <a:gd name="connsiteX1" fmla="*/ 1290320 w 1290320"/>
              <a:gd name="connsiteY1" fmla="*/ 0 h 863600"/>
              <a:gd name="connsiteX2" fmla="*/ 1239520 w 1290320"/>
              <a:gd name="connsiteY2" fmla="*/ 284480 h 863600"/>
              <a:gd name="connsiteX3" fmla="*/ 1117600 w 1290320"/>
              <a:gd name="connsiteY3" fmla="*/ 579120 h 863600"/>
              <a:gd name="connsiteX4" fmla="*/ 914400 w 1290320"/>
              <a:gd name="connsiteY4" fmla="*/ 863600 h 863600"/>
              <a:gd name="connsiteX5" fmla="*/ 60960 w 1290320"/>
              <a:gd name="connsiteY5" fmla="*/ 20320 h 863600"/>
              <a:gd name="connsiteX6" fmla="*/ 0 w 1290320"/>
              <a:gd name="connsiteY6" fmla="*/ 0 h 863600"/>
              <a:gd name="connsiteX0" fmla="*/ 0 w 1290320"/>
              <a:gd name="connsiteY0" fmla="*/ 0 h 863600"/>
              <a:gd name="connsiteX1" fmla="*/ 1290320 w 1290320"/>
              <a:gd name="connsiteY1" fmla="*/ 0 h 863600"/>
              <a:gd name="connsiteX2" fmla="*/ 1270000 w 1290320"/>
              <a:gd name="connsiteY2" fmla="*/ 304800 h 863600"/>
              <a:gd name="connsiteX3" fmla="*/ 1117600 w 1290320"/>
              <a:gd name="connsiteY3" fmla="*/ 579120 h 863600"/>
              <a:gd name="connsiteX4" fmla="*/ 914400 w 1290320"/>
              <a:gd name="connsiteY4" fmla="*/ 863600 h 863600"/>
              <a:gd name="connsiteX5" fmla="*/ 60960 w 1290320"/>
              <a:gd name="connsiteY5" fmla="*/ 20320 h 863600"/>
              <a:gd name="connsiteX6" fmla="*/ 0 w 1290320"/>
              <a:gd name="connsiteY6" fmla="*/ 0 h 863600"/>
              <a:gd name="connsiteX0" fmla="*/ 0 w 1290320"/>
              <a:gd name="connsiteY0" fmla="*/ 0 h 863600"/>
              <a:gd name="connsiteX1" fmla="*/ 1290320 w 1290320"/>
              <a:gd name="connsiteY1" fmla="*/ 0 h 863600"/>
              <a:gd name="connsiteX2" fmla="*/ 1270000 w 1290320"/>
              <a:gd name="connsiteY2" fmla="*/ 304800 h 863600"/>
              <a:gd name="connsiteX3" fmla="*/ 1107440 w 1290320"/>
              <a:gd name="connsiteY3" fmla="*/ 640080 h 863600"/>
              <a:gd name="connsiteX4" fmla="*/ 914400 w 1290320"/>
              <a:gd name="connsiteY4" fmla="*/ 863600 h 863600"/>
              <a:gd name="connsiteX5" fmla="*/ 60960 w 1290320"/>
              <a:gd name="connsiteY5" fmla="*/ 20320 h 863600"/>
              <a:gd name="connsiteX6" fmla="*/ 0 w 1290320"/>
              <a:gd name="connsiteY6" fmla="*/ 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0320" h="863600">
                <a:moveTo>
                  <a:pt x="0" y="0"/>
                </a:moveTo>
                <a:lnTo>
                  <a:pt x="1290320" y="0"/>
                </a:lnTo>
                <a:lnTo>
                  <a:pt x="1270000" y="304800"/>
                </a:lnTo>
                <a:lnTo>
                  <a:pt x="1107440" y="640080"/>
                </a:lnTo>
                <a:lnTo>
                  <a:pt x="914400" y="863600"/>
                </a:lnTo>
                <a:lnTo>
                  <a:pt x="60960" y="2032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4" name="Freeform: Shape 8213">
            <a:extLst>
              <a:ext uri="{FF2B5EF4-FFF2-40B4-BE49-F238E27FC236}">
                <a16:creationId xmlns:a16="http://schemas.microsoft.com/office/drawing/2014/main" id="{DFA11AF0-FEE3-4534-F4D1-5A14F0609CD5}"/>
              </a:ext>
            </a:extLst>
          </p:cNvPr>
          <p:cNvSpPr/>
          <p:nvPr/>
        </p:nvSpPr>
        <p:spPr>
          <a:xfrm>
            <a:off x="1747520" y="1148080"/>
            <a:ext cx="1249680" cy="853440"/>
          </a:xfrm>
          <a:custGeom>
            <a:avLst/>
            <a:gdLst>
              <a:gd name="connsiteX0" fmla="*/ 0 w 1249680"/>
              <a:gd name="connsiteY0" fmla="*/ 853440 h 853440"/>
              <a:gd name="connsiteX1" fmla="*/ 1249680 w 1249680"/>
              <a:gd name="connsiteY1" fmla="*/ 853440 h 853440"/>
              <a:gd name="connsiteX2" fmla="*/ 386080 w 1249680"/>
              <a:gd name="connsiteY2" fmla="*/ 0 h 853440"/>
              <a:gd name="connsiteX3" fmla="*/ 213360 w 1249680"/>
              <a:gd name="connsiteY3" fmla="*/ 193040 h 853440"/>
              <a:gd name="connsiteX4" fmla="*/ 81280 w 1249680"/>
              <a:gd name="connsiteY4" fmla="*/ 477520 h 853440"/>
              <a:gd name="connsiteX5" fmla="*/ 0 w 1249680"/>
              <a:gd name="connsiteY5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9680" h="853440">
                <a:moveTo>
                  <a:pt x="0" y="853440"/>
                </a:moveTo>
                <a:lnTo>
                  <a:pt x="1249680" y="853440"/>
                </a:lnTo>
                <a:lnTo>
                  <a:pt x="386080" y="0"/>
                </a:lnTo>
                <a:lnTo>
                  <a:pt x="213360" y="193040"/>
                </a:lnTo>
                <a:lnTo>
                  <a:pt x="81280" y="477520"/>
                </a:lnTo>
                <a:lnTo>
                  <a:pt x="0" y="85344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27" name="Picture 8226">
            <a:extLst>
              <a:ext uri="{FF2B5EF4-FFF2-40B4-BE49-F238E27FC236}">
                <a16:creationId xmlns:a16="http://schemas.microsoft.com/office/drawing/2014/main" id="{F597B240-8724-5534-8B79-883E1817B3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041"/>
            <a:ext cx="2341418" cy="1579059"/>
          </a:xfrm>
          <a:prstGeom prst="rect">
            <a:avLst/>
          </a:prstGeom>
        </p:spPr>
      </p:pic>
      <p:pic>
        <p:nvPicPr>
          <p:cNvPr id="8229" name="Picture 8228">
            <a:extLst>
              <a:ext uri="{FF2B5EF4-FFF2-40B4-BE49-F238E27FC236}">
                <a16:creationId xmlns:a16="http://schemas.microsoft.com/office/drawing/2014/main" id="{EA6E30D0-A59B-129B-DDE2-9D79608E6C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9607" y="4592320"/>
            <a:ext cx="1619770" cy="2021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30" name="Speech Bubble: Rectangle with Corners Rounded 8229">
                <a:extLst>
                  <a:ext uri="{FF2B5EF4-FFF2-40B4-BE49-F238E27FC236}">
                    <a16:creationId xmlns:a16="http://schemas.microsoft.com/office/drawing/2014/main" id="{742DE52B-66B2-EF42-F708-CFFE59B0DA2A}"/>
                  </a:ext>
                </a:extLst>
              </p:cNvPr>
              <p:cNvSpPr/>
              <p:nvPr/>
            </p:nvSpPr>
            <p:spPr>
              <a:xfrm>
                <a:off x="518160" y="3444240"/>
                <a:ext cx="2265680" cy="1056640"/>
              </a:xfrm>
              <a:prstGeom prst="wedgeRoundRectCallout">
                <a:avLst>
                  <a:gd name="adj1" fmla="val 30387"/>
                  <a:gd name="adj2" fmla="val 72410"/>
                  <a:gd name="adj3" fmla="val 16667"/>
                </a:avLst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Tớ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hình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endPara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230" name="Speech Bubble: Rectangle with Corners Rounded 8229">
                <a:extLst>
                  <a:ext uri="{FF2B5EF4-FFF2-40B4-BE49-F238E27FC236}">
                    <a16:creationId xmlns:a16="http://schemas.microsoft.com/office/drawing/2014/main" id="{742DE52B-66B2-EF42-F708-CFFE59B0DA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" y="3444240"/>
                <a:ext cx="2265680" cy="1056640"/>
              </a:xfrm>
              <a:prstGeom prst="wedgeRoundRectCallout">
                <a:avLst>
                  <a:gd name="adj1" fmla="val 30387"/>
                  <a:gd name="adj2" fmla="val 72410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31" name="图片 10">
            <a:extLst>
              <a:ext uri="{FF2B5EF4-FFF2-40B4-BE49-F238E27FC236}">
                <a16:creationId xmlns:a16="http://schemas.microsoft.com/office/drawing/2014/main" id="{F801FB3A-1668-1DD4-1118-85BCE3D42D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71003" y="0"/>
            <a:ext cx="1608525" cy="1727126"/>
          </a:xfrm>
          <a:prstGeom prst="rect">
            <a:avLst/>
          </a:prstGeom>
        </p:spPr>
      </p:pic>
      <p:grpSp>
        <p:nvGrpSpPr>
          <p:cNvPr id="8232" name="Group 8231">
            <a:extLst>
              <a:ext uri="{FF2B5EF4-FFF2-40B4-BE49-F238E27FC236}">
                <a16:creationId xmlns:a16="http://schemas.microsoft.com/office/drawing/2014/main" id="{61AF0F2C-C544-6C69-0527-982F1234D199}"/>
              </a:ext>
            </a:extLst>
          </p:cNvPr>
          <p:cNvGrpSpPr/>
          <p:nvPr/>
        </p:nvGrpSpPr>
        <p:grpSpPr>
          <a:xfrm>
            <a:off x="6400800" y="843280"/>
            <a:ext cx="2560320" cy="2509520"/>
            <a:chOff x="772160" y="782320"/>
            <a:chExt cx="2519680" cy="2499360"/>
          </a:xfrm>
        </p:grpSpPr>
        <p:sp>
          <p:nvSpPr>
            <p:cNvPr id="8233" name="Oval 8232">
              <a:extLst>
                <a:ext uri="{FF2B5EF4-FFF2-40B4-BE49-F238E27FC236}">
                  <a16:creationId xmlns:a16="http://schemas.microsoft.com/office/drawing/2014/main" id="{D4D75245-2855-3663-C471-6B9CE78C5B13}"/>
                </a:ext>
              </a:extLst>
            </p:cNvPr>
            <p:cNvSpPr/>
            <p:nvPr/>
          </p:nvSpPr>
          <p:spPr>
            <a:xfrm>
              <a:off x="792480" y="782320"/>
              <a:ext cx="2499360" cy="2499360"/>
            </a:xfrm>
            <a:prstGeom prst="ellipse">
              <a:avLst/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234" name="Straight Connector 8233">
              <a:extLst>
                <a:ext uri="{FF2B5EF4-FFF2-40B4-BE49-F238E27FC236}">
                  <a16:creationId xmlns:a16="http://schemas.microsoft.com/office/drawing/2014/main" id="{F3F46C21-E444-F469-984F-D99A4C3A23EF}"/>
                </a:ext>
              </a:extLst>
            </p:cNvPr>
            <p:cNvCxnSpPr>
              <a:cxnSpLocks/>
              <a:stCxn id="8233" idx="0"/>
              <a:endCxn id="8233" idx="4"/>
            </p:cNvCxnSpPr>
            <p:nvPr/>
          </p:nvCxnSpPr>
          <p:spPr>
            <a:xfrm>
              <a:off x="2042160" y="782320"/>
              <a:ext cx="0" cy="24993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5" name="Straight Connector 8234">
              <a:extLst>
                <a:ext uri="{FF2B5EF4-FFF2-40B4-BE49-F238E27FC236}">
                  <a16:creationId xmlns:a16="http://schemas.microsoft.com/office/drawing/2014/main" id="{5396E52F-7FFF-345B-6DC0-BF70B9F66121}"/>
                </a:ext>
              </a:extLst>
            </p:cNvPr>
            <p:cNvCxnSpPr>
              <a:cxnSpLocks/>
              <a:endCxn id="8233" idx="6"/>
            </p:cNvCxnSpPr>
            <p:nvPr/>
          </p:nvCxnSpPr>
          <p:spPr>
            <a:xfrm>
              <a:off x="772160" y="2021840"/>
              <a:ext cx="2519680" cy="1016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6" name="Straight Connector 8235">
              <a:extLst>
                <a:ext uri="{FF2B5EF4-FFF2-40B4-BE49-F238E27FC236}">
                  <a16:creationId xmlns:a16="http://schemas.microsoft.com/office/drawing/2014/main" id="{6D1685EA-12B9-C96E-6288-B8D480814FE6}"/>
                </a:ext>
              </a:extLst>
            </p:cNvPr>
            <p:cNvCxnSpPr>
              <a:cxnSpLocks/>
              <a:endCxn id="8233" idx="5"/>
            </p:cNvCxnSpPr>
            <p:nvPr/>
          </p:nvCxnSpPr>
          <p:spPr>
            <a:xfrm>
              <a:off x="1137920" y="1148080"/>
              <a:ext cx="1787897" cy="1767577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7" name="Straight Connector 8236">
              <a:extLst>
                <a:ext uri="{FF2B5EF4-FFF2-40B4-BE49-F238E27FC236}">
                  <a16:creationId xmlns:a16="http://schemas.microsoft.com/office/drawing/2014/main" id="{A2068DF6-3C80-8A68-36CA-F93EC8CDC79E}"/>
                </a:ext>
              </a:extLst>
            </p:cNvPr>
            <p:cNvCxnSpPr>
              <a:cxnSpLocks/>
              <a:stCxn id="8233" idx="7"/>
              <a:endCxn id="8233" idx="3"/>
            </p:cNvCxnSpPr>
            <p:nvPr/>
          </p:nvCxnSpPr>
          <p:spPr>
            <a:xfrm flipH="1">
              <a:off x="1158503" y="1148343"/>
              <a:ext cx="1767314" cy="1767314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38" name="Freeform: Shape 8237">
            <a:extLst>
              <a:ext uri="{FF2B5EF4-FFF2-40B4-BE49-F238E27FC236}">
                <a16:creationId xmlns:a16="http://schemas.microsoft.com/office/drawing/2014/main" id="{F4DD8CF1-C20A-8EEE-5299-D0C377109E0D}"/>
              </a:ext>
            </a:extLst>
          </p:cNvPr>
          <p:cNvSpPr/>
          <p:nvPr/>
        </p:nvSpPr>
        <p:spPr>
          <a:xfrm>
            <a:off x="6786880" y="863600"/>
            <a:ext cx="894080" cy="1229360"/>
          </a:xfrm>
          <a:custGeom>
            <a:avLst/>
            <a:gdLst>
              <a:gd name="connsiteX0" fmla="*/ 0 w 873760"/>
              <a:gd name="connsiteY0" fmla="*/ 386080 h 1249680"/>
              <a:gd name="connsiteX1" fmla="*/ 873760 w 873760"/>
              <a:gd name="connsiteY1" fmla="*/ 1249680 h 1249680"/>
              <a:gd name="connsiteX2" fmla="*/ 873760 w 873760"/>
              <a:gd name="connsiteY2" fmla="*/ 20320 h 1249680"/>
              <a:gd name="connsiteX3" fmla="*/ 690880 w 873760"/>
              <a:gd name="connsiteY3" fmla="*/ 0 h 1249680"/>
              <a:gd name="connsiteX4" fmla="*/ 477520 w 873760"/>
              <a:gd name="connsiteY4" fmla="*/ 50800 h 1249680"/>
              <a:gd name="connsiteX5" fmla="*/ 335280 w 873760"/>
              <a:gd name="connsiteY5" fmla="*/ 152400 h 1249680"/>
              <a:gd name="connsiteX6" fmla="*/ 142240 w 873760"/>
              <a:gd name="connsiteY6" fmla="*/ 243840 h 1249680"/>
              <a:gd name="connsiteX7" fmla="*/ 0 w 873760"/>
              <a:gd name="connsiteY7" fmla="*/ 386080 h 124968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477520 w 873760"/>
              <a:gd name="connsiteY4" fmla="*/ 30480 h 1229360"/>
              <a:gd name="connsiteX5" fmla="*/ 335280 w 873760"/>
              <a:gd name="connsiteY5" fmla="*/ 132080 h 1229360"/>
              <a:gd name="connsiteX6" fmla="*/ 142240 w 873760"/>
              <a:gd name="connsiteY6" fmla="*/ 223520 h 1229360"/>
              <a:gd name="connsiteX7" fmla="*/ 0 w 873760"/>
              <a:gd name="connsiteY7" fmla="*/ 365760 h 122936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477520 w 873760"/>
              <a:gd name="connsiteY4" fmla="*/ 30480 h 1229360"/>
              <a:gd name="connsiteX5" fmla="*/ 304800 w 873760"/>
              <a:gd name="connsiteY5" fmla="*/ 81280 h 1229360"/>
              <a:gd name="connsiteX6" fmla="*/ 142240 w 873760"/>
              <a:gd name="connsiteY6" fmla="*/ 223520 h 1229360"/>
              <a:gd name="connsiteX7" fmla="*/ 0 w 873760"/>
              <a:gd name="connsiteY7" fmla="*/ 365760 h 122936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477520 w 873760"/>
              <a:gd name="connsiteY4" fmla="*/ 30480 h 1229360"/>
              <a:gd name="connsiteX5" fmla="*/ 345440 w 873760"/>
              <a:gd name="connsiteY5" fmla="*/ 111760 h 1229360"/>
              <a:gd name="connsiteX6" fmla="*/ 142240 w 873760"/>
              <a:gd name="connsiteY6" fmla="*/ 223520 h 1229360"/>
              <a:gd name="connsiteX7" fmla="*/ 0 w 873760"/>
              <a:gd name="connsiteY7" fmla="*/ 365760 h 122936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528320 w 873760"/>
              <a:gd name="connsiteY4" fmla="*/ 50800 h 1229360"/>
              <a:gd name="connsiteX5" fmla="*/ 345440 w 873760"/>
              <a:gd name="connsiteY5" fmla="*/ 111760 h 1229360"/>
              <a:gd name="connsiteX6" fmla="*/ 142240 w 873760"/>
              <a:gd name="connsiteY6" fmla="*/ 223520 h 1229360"/>
              <a:gd name="connsiteX7" fmla="*/ 0 w 873760"/>
              <a:gd name="connsiteY7" fmla="*/ 365760 h 122936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528320 w 873760"/>
              <a:gd name="connsiteY4" fmla="*/ 50800 h 1229360"/>
              <a:gd name="connsiteX5" fmla="*/ 345440 w 873760"/>
              <a:gd name="connsiteY5" fmla="*/ 111760 h 1229360"/>
              <a:gd name="connsiteX6" fmla="*/ 142240 w 873760"/>
              <a:gd name="connsiteY6" fmla="*/ 223520 h 1229360"/>
              <a:gd name="connsiteX7" fmla="*/ 0 w 873760"/>
              <a:gd name="connsiteY7" fmla="*/ 365760 h 122936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528320 w 873760"/>
              <a:gd name="connsiteY4" fmla="*/ 50800 h 1229360"/>
              <a:gd name="connsiteX5" fmla="*/ 345440 w 873760"/>
              <a:gd name="connsiteY5" fmla="*/ 111760 h 1229360"/>
              <a:gd name="connsiteX6" fmla="*/ 172720 w 873760"/>
              <a:gd name="connsiteY6" fmla="*/ 223520 h 1229360"/>
              <a:gd name="connsiteX7" fmla="*/ 0 w 873760"/>
              <a:gd name="connsiteY7" fmla="*/ 365760 h 1229360"/>
              <a:gd name="connsiteX0" fmla="*/ 0 w 873760"/>
              <a:gd name="connsiteY0" fmla="*/ 365760 h 1229360"/>
              <a:gd name="connsiteX1" fmla="*/ 873760 w 873760"/>
              <a:gd name="connsiteY1" fmla="*/ 1229360 h 1229360"/>
              <a:gd name="connsiteX2" fmla="*/ 873760 w 873760"/>
              <a:gd name="connsiteY2" fmla="*/ 0 h 1229360"/>
              <a:gd name="connsiteX3" fmla="*/ 670560 w 873760"/>
              <a:gd name="connsiteY3" fmla="*/ 10160 h 1229360"/>
              <a:gd name="connsiteX4" fmla="*/ 568960 w 873760"/>
              <a:gd name="connsiteY4" fmla="*/ 40640 h 1229360"/>
              <a:gd name="connsiteX5" fmla="*/ 345440 w 873760"/>
              <a:gd name="connsiteY5" fmla="*/ 111760 h 1229360"/>
              <a:gd name="connsiteX6" fmla="*/ 172720 w 873760"/>
              <a:gd name="connsiteY6" fmla="*/ 223520 h 1229360"/>
              <a:gd name="connsiteX7" fmla="*/ 0 w 873760"/>
              <a:gd name="connsiteY7" fmla="*/ 365760 h 122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760" h="1229360">
                <a:moveTo>
                  <a:pt x="0" y="365760"/>
                </a:moveTo>
                <a:lnTo>
                  <a:pt x="873760" y="1229360"/>
                </a:lnTo>
                <a:lnTo>
                  <a:pt x="873760" y="0"/>
                </a:lnTo>
                <a:lnTo>
                  <a:pt x="670560" y="10160"/>
                </a:lnTo>
                <a:lnTo>
                  <a:pt x="568960" y="40640"/>
                </a:lnTo>
                <a:lnTo>
                  <a:pt x="345440" y="111760"/>
                </a:lnTo>
                <a:lnTo>
                  <a:pt x="172720" y="223520"/>
                </a:lnTo>
                <a:lnTo>
                  <a:pt x="0" y="36576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39" name="Freeform: Shape 8238">
            <a:extLst>
              <a:ext uri="{FF2B5EF4-FFF2-40B4-BE49-F238E27FC236}">
                <a16:creationId xmlns:a16="http://schemas.microsoft.com/office/drawing/2014/main" id="{39762249-90DB-EDAE-11B9-E05500155FB2}"/>
              </a:ext>
            </a:extLst>
          </p:cNvPr>
          <p:cNvSpPr/>
          <p:nvPr/>
        </p:nvSpPr>
        <p:spPr>
          <a:xfrm>
            <a:off x="7680960" y="840818"/>
            <a:ext cx="914400" cy="1231821"/>
          </a:xfrm>
          <a:custGeom>
            <a:avLst/>
            <a:gdLst>
              <a:gd name="connsiteX0" fmla="*/ 0 w 863600"/>
              <a:gd name="connsiteY0" fmla="*/ 40640 h 1188720"/>
              <a:gd name="connsiteX1" fmla="*/ 10160 w 863600"/>
              <a:gd name="connsiteY1" fmla="*/ 1188720 h 1188720"/>
              <a:gd name="connsiteX2" fmla="*/ 863600 w 863600"/>
              <a:gd name="connsiteY2" fmla="*/ 355600 h 1188720"/>
              <a:gd name="connsiteX3" fmla="*/ 690880 w 863600"/>
              <a:gd name="connsiteY3" fmla="*/ 182880 h 1188720"/>
              <a:gd name="connsiteX4" fmla="*/ 426720 w 863600"/>
              <a:gd name="connsiteY4" fmla="*/ 81280 h 1188720"/>
              <a:gd name="connsiteX5" fmla="*/ 223520 w 863600"/>
              <a:gd name="connsiteY5" fmla="*/ 0 h 1188720"/>
              <a:gd name="connsiteX6" fmla="*/ 0 w 863600"/>
              <a:gd name="connsiteY6" fmla="*/ 40640 h 1188720"/>
              <a:gd name="connsiteX0" fmla="*/ 0 w 863600"/>
              <a:gd name="connsiteY0" fmla="*/ 1801 h 1231161"/>
              <a:gd name="connsiteX1" fmla="*/ 10160 w 863600"/>
              <a:gd name="connsiteY1" fmla="*/ 1231161 h 1231161"/>
              <a:gd name="connsiteX2" fmla="*/ 863600 w 863600"/>
              <a:gd name="connsiteY2" fmla="*/ 398041 h 1231161"/>
              <a:gd name="connsiteX3" fmla="*/ 690880 w 863600"/>
              <a:gd name="connsiteY3" fmla="*/ 225321 h 1231161"/>
              <a:gd name="connsiteX4" fmla="*/ 426720 w 863600"/>
              <a:gd name="connsiteY4" fmla="*/ 123721 h 1231161"/>
              <a:gd name="connsiteX5" fmla="*/ 223520 w 863600"/>
              <a:gd name="connsiteY5" fmla="*/ 42441 h 1231161"/>
              <a:gd name="connsiteX6" fmla="*/ 0 w 863600"/>
              <a:gd name="connsiteY6" fmla="*/ 1801 h 1231161"/>
              <a:gd name="connsiteX0" fmla="*/ 0 w 863600"/>
              <a:gd name="connsiteY0" fmla="*/ 2461 h 1231821"/>
              <a:gd name="connsiteX1" fmla="*/ 10160 w 863600"/>
              <a:gd name="connsiteY1" fmla="*/ 1231821 h 1231821"/>
              <a:gd name="connsiteX2" fmla="*/ 863600 w 863600"/>
              <a:gd name="connsiteY2" fmla="*/ 398701 h 1231821"/>
              <a:gd name="connsiteX3" fmla="*/ 690880 w 863600"/>
              <a:gd name="connsiteY3" fmla="*/ 225981 h 1231821"/>
              <a:gd name="connsiteX4" fmla="*/ 426720 w 863600"/>
              <a:gd name="connsiteY4" fmla="*/ 124381 h 1231821"/>
              <a:gd name="connsiteX5" fmla="*/ 223520 w 863600"/>
              <a:gd name="connsiteY5" fmla="*/ 22781 h 1231821"/>
              <a:gd name="connsiteX6" fmla="*/ 0 w 863600"/>
              <a:gd name="connsiteY6" fmla="*/ 2461 h 1231821"/>
              <a:gd name="connsiteX0" fmla="*/ 0 w 863600"/>
              <a:gd name="connsiteY0" fmla="*/ 2461 h 1231821"/>
              <a:gd name="connsiteX1" fmla="*/ 10160 w 863600"/>
              <a:gd name="connsiteY1" fmla="*/ 1231821 h 1231821"/>
              <a:gd name="connsiteX2" fmla="*/ 863600 w 863600"/>
              <a:gd name="connsiteY2" fmla="*/ 398701 h 1231821"/>
              <a:gd name="connsiteX3" fmla="*/ 690880 w 863600"/>
              <a:gd name="connsiteY3" fmla="*/ 225981 h 1231821"/>
              <a:gd name="connsiteX4" fmla="*/ 508000 w 863600"/>
              <a:gd name="connsiteY4" fmla="*/ 124382 h 1231821"/>
              <a:gd name="connsiteX5" fmla="*/ 223520 w 863600"/>
              <a:gd name="connsiteY5" fmla="*/ 22781 h 1231821"/>
              <a:gd name="connsiteX6" fmla="*/ 0 w 863600"/>
              <a:gd name="connsiteY6" fmla="*/ 2461 h 1231821"/>
              <a:gd name="connsiteX0" fmla="*/ 0 w 914400"/>
              <a:gd name="connsiteY0" fmla="*/ 2461 h 1231821"/>
              <a:gd name="connsiteX1" fmla="*/ 10160 w 914400"/>
              <a:gd name="connsiteY1" fmla="*/ 1231821 h 1231821"/>
              <a:gd name="connsiteX2" fmla="*/ 914400 w 914400"/>
              <a:gd name="connsiteY2" fmla="*/ 378381 h 1231821"/>
              <a:gd name="connsiteX3" fmla="*/ 690880 w 914400"/>
              <a:gd name="connsiteY3" fmla="*/ 225981 h 1231821"/>
              <a:gd name="connsiteX4" fmla="*/ 508000 w 914400"/>
              <a:gd name="connsiteY4" fmla="*/ 124382 h 1231821"/>
              <a:gd name="connsiteX5" fmla="*/ 223520 w 914400"/>
              <a:gd name="connsiteY5" fmla="*/ 22781 h 1231821"/>
              <a:gd name="connsiteX6" fmla="*/ 0 w 914400"/>
              <a:gd name="connsiteY6" fmla="*/ 2461 h 123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" h="1231821">
                <a:moveTo>
                  <a:pt x="0" y="2461"/>
                </a:moveTo>
                <a:cubicBezTo>
                  <a:pt x="3387" y="385154"/>
                  <a:pt x="6773" y="849128"/>
                  <a:pt x="10160" y="1231821"/>
                </a:cubicBezTo>
                <a:lnTo>
                  <a:pt x="914400" y="378381"/>
                </a:lnTo>
                <a:lnTo>
                  <a:pt x="690880" y="225981"/>
                </a:lnTo>
                <a:lnTo>
                  <a:pt x="508000" y="124382"/>
                </a:lnTo>
                <a:lnTo>
                  <a:pt x="223520" y="22781"/>
                </a:lnTo>
                <a:cubicBezTo>
                  <a:pt x="149013" y="36328"/>
                  <a:pt x="74507" y="-11086"/>
                  <a:pt x="0" y="2461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40" name="Freeform: Shape 8239">
            <a:extLst>
              <a:ext uri="{FF2B5EF4-FFF2-40B4-BE49-F238E27FC236}">
                <a16:creationId xmlns:a16="http://schemas.microsoft.com/office/drawing/2014/main" id="{341786A3-197B-19E3-9FAC-02A12644A519}"/>
              </a:ext>
            </a:extLst>
          </p:cNvPr>
          <p:cNvSpPr/>
          <p:nvPr/>
        </p:nvSpPr>
        <p:spPr>
          <a:xfrm>
            <a:off x="6400800" y="1229360"/>
            <a:ext cx="1249680" cy="853440"/>
          </a:xfrm>
          <a:custGeom>
            <a:avLst/>
            <a:gdLst>
              <a:gd name="connsiteX0" fmla="*/ 0 w 1249680"/>
              <a:gd name="connsiteY0" fmla="*/ 853440 h 853440"/>
              <a:gd name="connsiteX1" fmla="*/ 1249680 w 1249680"/>
              <a:gd name="connsiteY1" fmla="*/ 853440 h 853440"/>
              <a:gd name="connsiteX2" fmla="*/ 386080 w 1249680"/>
              <a:gd name="connsiteY2" fmla="*/ 0 h 853440"/>
              <a:gd name="connsiteX3" fmla="*/ 213360 w 1249680"/>
              <a:gd name="connsiteY3" fmla="*/ 193040 h 853440"/>
              <a:gd name="connsiteX4" fmla="*/ 81280 w 1249680"/>
              <a:gd name="connsiteY4" fmla="*/ 477520 h 853440"/>
              <a:gd name="connsiteX5" fmla="*/ 0 w 1249680"/>
              <a:gd name="connsiteY5" fmla="*/ 853440 h 85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9680" h="853440">
                <a:moveTo>
                  <a:pt x="0" y="853440"/>
                </a:moveTo>
                <a:lnTo>
                  <a:pt x="1249680" y="853440"/>
                </a:lnTo>
                <a:lnTo>
                  <a:pt x="386080" y="0"/>
                </a:lnTo>
                <a:lnTo>
                  <a:pt x="213360" y="193040"/>
                </a:lnTo>
                <a:lnTo>
                  <a:pt x="81280" y="477520"/>
                </a:lnTo>
                <a:lnTo>
                  <a:pt x="0" y="85344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42" name="Picture 8241">
            <a:extLst>
              <a:ext uri="{FF2B5EF4-FFF2-40B4-BE49-F238E27FC236}">
                <a16:creationId xmlns:a16="http://schemas.microsoft.com/office/drawing/2014/main" id="{9D63DB03-DBA4-4A9F-E366-60B3EE39D4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56" b="97110" l="9043" r="89894">
                        <a14:foregroundMark x1="29787" y1="6358" x2="42021" y2="5780"/>
                        <a14:foregroundMark x1="34043" y1="2312" x2="44681" y2="4046"/>
                        <a14:foregroundMark x1="35106" y1="47399" x2="42553" y2="86127"/>
                        <a14:foregroundMark x1="45213" y1="44509" x2="56383" y2="93064"/>
                        <a14:foregroundMark x1="50532" y1="43353" x2="77660" y2="39884"/>
                        <a14:foregroundMark x1="77660" y1="39884" x2="82979" y2="9827"/>
                        <a14:foregroundMark x1="82979" y1="9827" x2="82979" y2="9827"/>
                        <a14:foregroundMark x1="61170" y1="49133" x2="59043" y2="60694"/>
                        <a14:foregroundMark x1="33511" y1="42197" x2="23404" y2="58960"/>
                        <a14:foregroundMark x1="34043" y1="43931" x2="48936" y2="43931"/>
                        <a14:foregroundMark x1="36170" y1="36994" x2="44681" y2="41040"/>
                        <a14:foregroundMark x1="37766" y1="76301" x2="37766" y2="97110"/>
                        <a14:foregroundMark x1="37766" y1="4046" x2="46277" y2="4046"/>
                        <a14:foregroundMark x1="27128" y1="24277" x2="33511" y2="289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2570" y="4687887"/>
            <a:ext cx="1790700" cy="1647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43" name="Speech Bubble: Rectangle with Corners Rounded 8242">
                <a:extLst>
                  <a:ext uri="{FF2B5EF4-FFF2-40B4-BE49-F238E27FC236}">
                    <a16:creationId xmlns:a16="http://schemas.microsoft.com/office/drawing/2014/main" id="{06BC172F-CACB-9EEA-213C-5AB25FE1056D}"/>
                  </a:ext>
                </a:extLst>
              </p:cNvPr>
              <p:cNvSpPr/>
              <p:nvPr/>
            </p:nvSpPr>
            <p:spPr>
              <a:xfrm>
                <a:off x="4693920" y="3352800"/>
                <a:ext cx="2265680" cy="1056640"/>
              </a:xfrm>
              <a:prstGeom prst="wedgeRoundRectCallout">
                <a:avLst>
                  <a:gd name="adj1" fmla="val 12898"/>
                  <a:gd name="adj2" fmla="val 75295"/>
                  <a:gd name="adj3" fmla="val 16667"/>
                </a:avLst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Tớ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hình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endPara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243" name="Speech Bubble: Rectangle with Corners Rounded 8242">
                <a:extLst>
                  <a:ext uri="{FF2B5EF4-FFF2-40B4-BE49-F238E27FC236}">
                    <a16:creationId xmlns:a16="http://schemas.microsoft.com/office/drawing/2014/main" id="{06BC172F-CACB-9EEA-213C-5AB25FE105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920" y="3352800"/>
                <a:ext cx="2265680" cy="1056640"/>
              </a:xfrm>
              <a:prstGeom prst="wedgeRoundRectCallout">
                <a:avLst>
                  <a:gd name="adj1" fmla="val 12898"/>
                  <a:gd name="adj2" fmla="val 75295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45" name="Picture 8244">
            <a:extLst>
              <a:ext uri="{FF2B5EF4-FFF2-40B4-BE49-F238E27FC236}">
                <a16:creationId xmlns:a16="http://schemas.microsoft.com/office/drawing/2014/main" id="{2803CF9B-AF16-2D3E-EAB3-AA6DF044AD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71280" y="4114800"/>
            <a:ext cx="1624263" cy="2373923"/>
          </a:xfrm>
          <a:prstGeom prst="rect">
            <a:avLst/>
          </a:prstGeom>
        </p:spPr>
      </p:pic>
      <p:sp>
        <p:nvSpPr>
          <p:cNvPr id="8246" name="Speech Bubble: Rectangle with Corners Rounded 8245">
            <a:extLst>
              <a:ext uri="{FF2B5EF4-FFF2-40B4-BE49-F238E27FC236}">
                <a16:creationId xmlns:a16="http://schemas.microsoft.com/office/drawing/2014/main" id="{5D4A8575-EB66-0D9C-05E2-124EAED74E9B}"/>
              </a:ext>
            </a:extLst>
          </p:cNvPr>
          <p:cNvSpPr/>
          <p:nvPr/>
        </p:nvSpPr>
        <p:spPr>
          <a:xfrm>
            <a:off x="9347200" y="2600960"/>
            <a:ext cx="2479040" cy="1229360"/>
          </a:xfrm>
          <a:prstGeom prst="wedgeRoundRectCallout">
            <a:avLst>
              <a:gd name="adj1" fmla="val -26080"/>
              <a:gd name="adj2" fmla="val 8229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EA39E4-3F59-DC8B-024B-3D61B94C00C3}"/>
              </a:ext>
            </a:extLst>
          </p:cNvPr>
          <p:cNvSpPr txBox="1"/>
          <p:nvPr/>
        </p:nvSpPr>
        <p:spPr>
          <a:xfrm>
            <a:off x="2865120" y="172720"/>
            <a:ext cx="748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So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012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animBg="1"/>
      <p:bldP spid="8211" grpId="0" animBg="1"/>
      <p:bldP spid="8212" grpId="0" animBg="1"/>
      <p:bldP spid="8213" grpId="0" animBg="1"/>
      <p:bldP spid="8214" grpId="0" animBg="1"/>
      <p:bldP spid="8230" grpId="0" animBg="1"/>
      <p:bldP spid="8238" grpId="0" animBg="1"/>
      <p:bldP spid="8239" grpId="0" animBg="1"/>
      <p:bldP spid="8240" grpId="0" animBg="1"/>
      <p:bldP spid="8243" grpId="0" animBg="1"/>
      <p:bldP spid="8246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085571"/>
            <a:ext cx="12193057" cy="1091279"/>
          </a:xfrm>
          <a:prstGeom prst="rect">
            <a:avLst/>
          </a:prstGeom>
        </p:spPr>
      </p:pic>
      <p:pic>
        <p:nvPicPr>
          <p:cNvPr id="8194" name="Picture 2" descr="Q A Girl Stock Illustration - Download Image Now - iSto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585" l="1453" r="100000">
                        <a14:foregroundMark x1="16707" y1="23188" x2="22518" y2="22705"/>
                        <a14:foregroundMark x1="44552" y1="75362" x2="52542" y2="78744"/>
                        <a14:foregroundMark x1="47700" y1="79469" x2="46973" y2="84300"/>
                        <a14:foregroundMark x1="53753" y1="79469" x2="54237" y2="85507"/>
                        <a14:foregroundMark x1="38015" y1="74879" x2="40920" y2="75845"/>
                        <a14:backgroundMark x1="78692" y1="28502" x2="73850" y2="31159"/>
                        <a14:backgroundMark x1="72639" y1="24155" x2="70218" y2="35266"/>
                        <a14:backgroundMark x1="70218" y1="35749" x2="77724" y2="42029"/>
                        <a14:backgroundMark x1="79661" y1="38164" x2="83535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756" y="3977400"/>
            <a:ext cx="3144368" cy="315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543DB4-BAB6-55E7-D216-C63F61824CD9}"/>
              </a:ext>
            </a:extLst>
          </p:cNvPr>
          <p:cNvSpPr/>
          <p:nvPr/>
        </p:nvSpPr>
        <p:spPr>
          <a:xfrm>
            <a:off x="335280" y="304800"/>
            <a:ext cx="11592560" cy="647192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8227" name="Picture 8226">
            <a:extLst>
              <a:ext uri="{FF2B5EF4-FFF2-40B4-BE49-F238E27FC236}">
                <a16:creationId xmlns:a16="http://schemas.microsoft.com/office/drawing/2014/main" id="{F597B240-8724-5534-8B79-883E1817B3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041"/>
            <a:ext cx="2301030" cy="1150515"/>
          </a:xfrm>
          <a:prstGeom prst="rect">
            <a:avLst/>
          </a:prstGeom>
        </p:spPr>
      </p:pic>
      <p:pic>
        <p:nvPicPr>
          <p:cNvPr id="8231" name="图片 10">
            <a:extLst>
              <a:ext uri="{FF2B5EF4-FFF2-40B4-BE49-F238E27FC236}">
                <a16:creationId xmlns:a16="http://schemas.microsoft.com/office/drawing/2014/main" id="{F801FB3A-1668-1DD4-1118-85BCE3D42D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1003" y="0"/>
            <a:ext cx="1608525" cy="17271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608C2D-1CE9-D7D4-7A33-9D362A8B1E4C}"/>
              </a:ext>
            </a:extLst>
          </p:cNvPr>
          <p:cNvSpPr txBox="1"/>
          <p:nvPr/>
        </p:nvSpPr>
        <p:spPr>
          <a:xfrm>
            <a:off x="1767840" y="670560"/>
            <a:ext cx="906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C6A25A-5DD7-7B81-8579-3D57606510D5}"/>
                  </a:ext>
                </a:extLst>
              </p:cNvPr>
              <p:cNvSpPr txBox="1"/>
              <p:nvPr/>
            </p:nvSpPr>
            <p:spPr>
              <a:xfrm>
                <a:off x="1300480" y="1920240"/>
                <a:ext cx="10891520" cy="891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32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&gt;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Năm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tám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lớn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tám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);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C6A25A-5DD7-7B81-8579-3D5760651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480" y="1920240"/>
                <a:ext cx="10891520" cy="891847"/>
              </a:xfrm>
              <a:prstGeom prst="rect">
                <a:avLst/>
              </a:prstGeom>
              <a:blipFill>
                <a:blip r:embed="rId7"/>
                <a:stretch>
                  <a:fillRect b="-8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FE7B6F-5B6D-C726-8AB5-6C314DBA6A04}"/>
                  </a:ext>
                </a:extLst>
              </p:cNvPr>
              <p:cNvSpPr txBox="1"/>
              <p:nvPr/>
            </p:nvSpPr>
            <p:spPr>
              <a:xfrm>
                <a:off x="1300480" y="2997200"/>
                <a:ext cx="10891520" cy="891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32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pt-BR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&lt;</a:t>
                </a:r>
                <a:r>
                  <a:rPr lang="pt-BR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Ba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tám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năm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tám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);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FE7B6F-5B6D-C726-8AB5-6C314DBA6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480" y="2997200"/>
                <a:ext cx="10891520" cy="891847"/>
              </a:xfrm>
              <a:prstGeom prst="rect">
                <a:avLst/>
              </a:prstGeom>
              <a:blipFill>
                <a:blip r:embed="rId8"/>
                <a:stretch>
                  <a:fillRect b="-8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49400C3-8006-22E8-0243-EBCEEDCC3DD8}"/>
              </a:ext>
            </a:extLst>
          </p:cNvPr>
          <p:cNvSpPr/>
          <p:nvPr/>
        </p:nvSpPr>
        <p:spPr>
          <a:xfrm>
            <a:off x="1188720" y="4185920"/>
            <a:ext cx="10088880" cy="2448560"/>
          </a:xfrm>
          <a:prstGeom prst="rect">
            <a:avLst/>
          </a:prstGeom>
          <a:solidFill>
            <a:srgbClr val="FCCC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AA0BEF-DFD6-BF09-5F97-D40228ECE0A7}"/>
              </a:ext>
            </a:extLst>
          </p:cNvPr>
          <p:cNvSpPr txBox="1"/>
          <p:nvPr/>
        </p:nvSpPr>
        <p:spPr>
          <a:xfrm>
            <a:off x="1412240" y="4185920"/>
            <a:ext cx="9591040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55270" algn="l"/>
              </a:tabLst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55270" algn="l"/>
              </a:tabLst>
            </a:pPr>
            <a:r>
              <a:rPr lang="en-US" sz="28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28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2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55270" algn="l"/>
                <a:tab pos="457200" algn="l"/>
              </a:tabLst>
            </a:pPr>
            <a:r>
              <a:rPr lang="vi-VN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 số nào có tử số bé hơn thì bé hơn.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55270" algn="l"/>
                <a:tab pos="457200" algn="l"/>
              </a:tabLst>
            </a:pP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vi-VN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55270" algn="l"/>
                <a:tab pos="457200" algn="l"/>
              </a:tabLst>
            </a:pP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065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28894"/>
          <a:stretch>
            <a:fillRect/>
          </a:stretch>
        </p:blipFill>
        <p:spPr>
          <a:xfrm>
            <a:off x="-2267" y="-1"/>
            <a:ext cx="12194267" cy="6858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238" y="3658201"/>
            <a:ext cx="10058400" cy="47722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05265" y="-365668"/>
            <a:ext cx="4724843" cy="31592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3065" y="218960"/>
            <a:ext cx="2427723" cy="16197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168425" y="-238902"/>
            <a:ext cx="1985026" cy="1985026"/>
          </a:xfrm>
          <a:prstGeom prst="rect">
            <a:avLst/>
          </a:prstGeom>
        </p:spPr>
      </p:pic>
      <p:pic>
        <p:nvPicPr>
          <p:cNvPr id="37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0626" y="-541757"/>
            <a:ext cx="7430875" cy="5275308"/>
          </a:xfrm>
          <a:prstGeom prst="rect">
            <a:avLst/>
          </a:prstGeom>
        </p:spPr>
      </p:pic>
      <p:pic>
        <p:nvPicPr>
          <p:cNvPr id="40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868" y="803678"/>
            <a:ext cx="1117362" cy="487816"/>
          </a:xfrm>
          <a:prstGeom prst="rect">
            <a:avLst/>
          </a:prstGeom>
        </p:spPr>
      </p:pic>
      <p:pic>
        <p:nvPicPr>
          <p:cNvPr id="41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7192" y="377675"/>
            <a:ext cx="844235" cy="535224"/>
          </a:xfrm>
          <a:prstGeom prst="rect">
            <a:avLst/>
          </a:prstGeom>
        </p:spPr>
      </p:pic>
      <p:pic>
        <p:nvPicPr>
          <p:cNvPr id="42" name="图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65694" y="480916"/>
            <a:ext cx="1129744" cy="558800"/>
          </a:xfrm>
          <a:prstGeom prst="rect">
            <a:avLst/>
          </a:prstGeom>
        </p:spPr>
      </p:pic>
      <p:pic>
        <p:nvPicPr>
          <p:cNvPr id="43" name="图片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82229" y="1235452"/>
            <a:ext cx="1131464" cy="1512990"/>
          </a:xfrm>
          <a:prstGeom prst="rect">
            <a:avLst/>
          </a:prstGeom>
        </p:spPr>
      </p:pic>
      <p:pic>
        <p:nvPicPr>
          <p:cNvPr id="44" name="图片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90519" y="1295400"/>
            <a:ext cx="1048563" cy="406400"/>
          </a:xfrm>
          <a:prstGeom prst="rect">
            <a:avLst/>
          </a:prstGeom>
        </p:spPr>
      </p:pic>
      <p:pic>
        <p:nvPicPr>
          <p:cNvPr id="46" name="图片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605265" y="5697547"/>
            <a:ext cx="1968394" cy="17374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732" y="1770484"/>
            <a:ext cx="2963067" cy="2963067"/>
          </a:xfrm>
          <a:prstGeom prst="rect">
            <a:avLst/>
          </a:prstGeom>
        </p:spPr>
      </p:pic>
      <p:pic>
        <p:nvPicPr>
          <p:cNvPr id="47" name="Picture 4" descr="White and blue castle, Cinderella Castle, Castle s, building, cartoon png |  PNGEg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58" y="2164396"/>
            <a:ext cx="6045977" cy="554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640686-FAC4-6537-5943-59154CE89AE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84323" y="2411308"/>
            <a:ext cx="6932905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0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085571"/>
            <a:ext cx="12193057" cy="109127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543DB4-BAB6-55E7-D216-C63F61824CD9}"/>
              </a:ext>
            </a:extLst>
          </p:cNvPr>
          <p:cNvSpPr/>
          <p:nvPr/>
        </p:nvSpPr>
        <p:spPr>
          <a:xfrm>
            <a:off x="335280" y="304800"/>
            <a:ext cx="11592560" cy="647192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E56AAC-E4C3-9ED4-421E-E0AEF6C890D0}"/>
              </a:ext>
            </a:extLst>
          </p:cNvPr>
          <p:cNvSpPr txBox="1"/>
          <p:nvPr/>
        </p:nvSpPr>
        <p:spPr>
          <a:xfrm>
            <a:off x="1696720" y="520779"/>
            <a:ext cx="8666479" cy="707886"/>
          </a:xfrm>
          <a:prstGeom prst="rect">
            <a:avLst/>
          </a:prstGeom>
          <a:solidFill>
            <a:schemeClr val="bg1"/>
          </a:solidFill>
          <a:ln w="63500" cmpd="thickThin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So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F63EA4-6EEB-A2BC-A6F9-6477E8275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70" y="1628457"/>
            <a:ext cx="3390900" cy="1914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DAC60B-B409-897F-C094-384F86BEC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537" y="1872614"/>
            <a:ext cx="3395663" cy="19197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FBE23B-EB0C-3ECB-553E-EB063AB66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5390" y="4226877"/>
            <a:ext cx="8633628" cy="1838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CBBDF8E-2F92-4709-3830-32951E29B9EA}"/>
                  </a:ext>
                </a:extLst>
              </p:cNvPr>
              <p:cNvSpPr/>
              <p:nvPr/>
            </p:nvSpPr>
            <p:spPr>
              <a:xfrm>
                <a:off x="6827520" y="3271520"/>
                <a:ext cx="589280" cy="822960"/>
              </a:xfrm>
              <a:prstGeom prst="rect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CBBDF8E-2F92-4709-3830-32951E29B9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520" y="3271520"/>
                <a:ext cx="589280" cy="8229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4ED83C47-8090-21AA-F1C9-76DD8AF39CD9}"/>
              </a:ext>
            </a:extLst>
          </p:cNvPr>
          <p:cNvSpPr/>
          <p:nvPr/>
        </p:nvSpPr>
        <p:spPr>
          <a:xfrm>
            <a:off x="7731760" y="3281680"/>
            <a:ext cx="508000" cy="4978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4A5A60E-DDDC-2BEB-B8F6-FBEE19934240}"/>
                  </a:ext>
                </a:extLst>
              </p:cNvPr>
              <p:cNvSpPr/>
              <p:nvPr/>
            </p:nvSpPr>
            <p:spPr>
              <a:xfrm>
                <a:off x="8564880" y="3281680"/>
                <a:ext cx="589280" cy="822960"/>
              </a:xfrm>
              <a:prstGeom prst="rect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4A5A60E-DDDC-2BEB-B8F6-FBEE199342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880" y="3281680"/>
                <a:ext cx="589280" cy="822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B38793D-AE4B-116F-39E3-174BB583A1C4}"/>
                  </a:ext>
                </a:extLst>
              </p:cNvPr>
              <p:cNvSpPr/>
              <p:nvPr/>
            </p:nvSpPr>
            <p:spPr>
              <a:xfrm>
                <a:off x="3556000" y="5496560"/>
                <a:ext cx="589280" cy="822960"/>
              </a:xfrm>
              <a:prstGeom prst="rect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B38793D-AE4B-116F-39E3-174BB583A1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0" y="5496560"/>
                <a:ext cx="589280" cy="8229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9B384F84-A617-55E8-E522-7B206DA8CA8D}"/>
              </a:ext>
            </a:extLst>
          </p:cNvPr>
          <p:cNvSpPr/>
          <p:nvPr/>
        </p:nvSpPr>
        <p:spPr>
          <a:xfrm>
            <a:off x="4460240" y="5506720"/>
            <a:ext cx="508000" cy="4978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A4826CE-4679-30C6-09C6-5033B3E4FEBA}"/>
                  </a:ext>
                </a:extLst>
              </p:cNvPr>
              <p:cNvSpPr/>
              <p:nvPr/>
            </p:nvSpPr>
            <p:spPr>
              <a:xfrm>
                <a:off x="5293360" y="5506720"/>
                <a:ext cx="589280" cy="822960"/>
              </a:xfrm>
              <a:prstGeom prst="rect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A4826CE-4679-30C6-09C6-5033B3E4FE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360" y="5506720"/>
                <a:ext cx="589280" cy="8229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5CEC261-EB34-70E7-96F4-30E782F597C3}"/>
                  </a:ext>
                </a:extLst>
              </p:cNvPr>
              <p:cNvSpPr/>
              <p:nvPr/>
            </p:nvSpPr>
            <p:spPr>
              <a:xfrm>
                <a:off x="8351520" y="5618480"/>
                <a:ext cx="589280" cy="822960"/>
              </a:xfrm>
              <a:prstGeom prst="rect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5CEC261-EB34-70E7-96F4-30E782F597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1520" y="5618480"/>
                <a:ext cx="589280" cy="8229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7211B3C5-C2B2-C29B-1E97-CCF4D6F1C70D}"/>
              </a:ext>
            </a:extLst>
          </p:cNvPr>
          <p:cNvSpPr/>
          <p:nvPr/>
        </p:nvSpPr>
        <p:spPr>
          <a:xfrm>
            <a:off x="9255760" y="5628640"/>
            <a:ext cx="508000" cy="49784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8320EDD-41F3-449C-2C9A-4CE809401191}"/>
                  </a:ext>
                </a:extLst>
              </p:cNvPr>
              <p:cNvSpPr/>
              <p:nvPr/>
            </p:nvSpPr>
            <p:spPr>
              <a:xfrm>
                <a:off x="10088880" y="5628640"/>
                <a:ext cx="589280" cy="822960"/>
              </a:xfrm>
              <a:prstGeom prst="rect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8320EDD-41F3-449C-2C9A-4CE809401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8880" y="5628640"/>
                <a:ext cx="589280" cy="8229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184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395</Words>
  <Application>Microsoft Office PowerPoint</Application>
  <PresentationFormat>Widescreen</PresentationFormat>
  <Paragraphs>93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#9Slide07 Pattaya</vt:lpstr>
      <vt:lpstr>Arial</vt:lpstr>
      <vt:lpstr>Calibri</vt:lpstr>
      <vt:lpstr>Cambria</vt:lpstr>
      <vt:lpstr>Cambria Math</vt:lpstr>
      <vt:lpstr>等线</vt:lpstr>
      <vt:lpstr>等线 Light</vt:lpstr>
      <vt:lpstr>Fredoka One</vt:lpstr>
      <vt:lpstr>HP001 5 hàng 1 ô ly</vt:lpstr>
      <vt:lpstr>Times New Roman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minhkhanh.t93@gmail.com</cp:lastModifiedBy>
  <cp:revision>70</cp:revision>
  <dcterms:created xsi:type="dcterms:W3CDTF">2023-12-06T14:58:26Z</dcterms:created>
  <dcterms:modified xsi:type="dcterms:W3CDTF">2025-03-27T12:41:15Z</dcterms:modified>
</cp:coreProperties>
</file>