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90" r:id="rId2"/>
    <p:sldId id="258" r:id="rId3"/>
    <p:sldId id="266" r:id="rId4"/>
    <p:sldId id="280" r:id="rId5"/>
    <p:sldId id="284" r:id="rId6"/>
    <p:sldId id="285" r:id="rId7"/>
    <p:sldId id="286" r:id="rId8"/>
    <p:sldId id="287" r:id="rId9"/>
    <p:sldId id="288" r:id="rId10"/>
    <p:sldId id="277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B1A69-E7F6-47C9-BF95-D412B6304F5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99CB5-4B86-463E-91CA-7835BAEE1F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tags" Target="../tags/tag3.xml"/><Relationship Id="rId12" Type="http://schemas.openxmlformats.org/officeDocument/2006/relationships/image" Target="../media/image2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4072" y="935491"/>
            <a:ext cx="5475981" cy="56018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053" y="310941"/>
            <a:ext cx="1051166" cy="1040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304" y="1189568"/>
            <a:ext cx="3676207" cy="1072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97" y="1955723"/>
            <a:ext cx="7797460" cy="22008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631" y="4064458"/>
            <a:ext cx="3029975" cy="11827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5197" y="5247185"/>
            <a:ext cx="10169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itchFamily="18" charset="0"/>
              </a:rPr>
              <a:t>Phạm Thị Thanh Hải</a:t>
            </a:r>
            <a:endParaRPr lang="en-US" sz="3600" b="1" dirty="0">
              <a:solidFill>
                <a:srgbClr val="FF0000"/>
              </a:solidFill>
              <a:latin typeface="HP001 5 hàng 1 ô ly" panose="020B0603050302020204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744289"/>
            <a:ext cx="6111165" cy="49186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46685" y="1817316"/>
            <a:ext cx="49562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Vận</a:t>
            </a:r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dụng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15800" cy="542686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" name="PA_图片 5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87"/>
          <a:stretch/>
        </p:blipFill>
        <p:spPr>
          <a:xfrm>
            <a:off x="7467600" y="-228600"/>
            <a:ext cx="3200400" cy="7058891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76200" y="4038601"/>
            <a:ext cx="12268200" cy="277653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55588"/>
            <a:ext cx="53340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b="37127"/>
          <a:stretch/>
        </p:blipFill>
        <p:spPr>
          <a:xfrm>
            <a:off x="4800601" y="5034805"/>
            <a:ext cx="3505200" cy="1759550"/>
          </a:xfrm>
          <a:prstGeom prst="rect">
            <a:avLst/>
          </a:prstGeom>
        </p:spPr>
      </p:pic>
      <p:pic>
        <p:nvPicPr>
          <p:cNvPr id="9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b="37127"/>
          <a:stretch/>
        </p:blipFill>
        <p:spPr>
          <a:xfrm>
            <a:off x="7772400" y="5055587"/>
            <a:ext cx="4419600" cy="17595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375077" y="373133"/>
            <a:ext cx="8851047" cy="4901265"/>
            <a:chOff x="3146" y="1964005"/>
            <a:chExt cx="9184676" cy="4265948"/>
          </a:xfrm>
        </p:grpSpPr>
        <p:grpSp>
          <p:nvGrpSpPr>
            <p:cNvPr id="12" name="Group 11"/>
            <p:cNvGrpSpPr/>
            <p:nvPr/>
          </p:nvGrpSpPr>
          <p:grpSpPr>
            <a:xfrm>
              <a:off x="826325" y="1964005"/>
              <a:ext cx="8361497" cy="4265948"/>
              <a:chOff x="5125306" y="543836"/>
              <a:chExt cx="5723577" cy="2993559"/>
            </a:xfrm>
          </p:grpSpPr>
          <p:grpSp>
            <p:nvGrpSpPr>
              <p:cNvPr id="14" name="组合 32"/>
              <p:cNvGrpSpPr/>
              <p:nvPr/>
            </p:nvGrpSpPr>
            <p:grpSpPr>
              <a:xfrm>
                <a:off x="5125306" y="543836"/>
                <a:ext cx="5723577" cy="2993559"/>
                <a:chOff x="1020" y="1410"/>
                <a:chExt cx="11012" cy="8722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5F7700"/>
                    </a:solidFill>
                    <a:latin typeface="思源黑体 CN"/>
                  </a:endParaRPr>
                </a:p>
              </p:txBody>
            </p:sp>
            <p:sp>
              <p:nvSpPr>
                <p:cNvPr id="17" name="云形 34"/>
                <p:cNvSpPr/>
                <p:nvPr/>
              </p:nvSpPr>
              <p:spPr>
                <a:xfrm>
                  <a:off x="1020" y="1410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5F7700"/>
                    </a:solidFill>
                    <a:latin typeface="思源黑体 CN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5702685" y="1286150"/>
                <a:ext cx="4274959" cy="1297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 CHƠI 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TRUYỀN ĐIỆN</a:t>
                </a:r>
              </a:p>
            </p:txBody>
          </p:sp>
        </p:grpSp>
        <p:pic>
          <p:nvPicPr>
            <p:cNvPr id="13" name="图片 4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952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853472"/>
            <a:ext cx="6425741" cy="4474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680" y="1299604"/>
            <a:ext cx="5303980" cy="3475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1125" y="4095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&gt;, &lt;, = 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47700" y="1381125"/>
            <a:ext cx="11249025" cy="975058"/>
            <a:chOff x="647700" y="1381125"/>
            <a:chExt cx="11249025" cy="9750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47700" y="142875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" y="1428750"/>
                  <a:ext cx="3352800" cy="924805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552950" y="1381125"/>
                  <a:ext cx="3352800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950" y="1381125"/>
                  <a:ext cx="3352800" cy="927433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543925" y="1428750"/>
                  <a:ext cx="3352800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3925" y="1428750"/>
                  <a:ext cx="3352800" cy="927433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/>
            <p:cNvSpPr/>
            <p:nvPr/>
          </p:nvSpPr>
          <p:spPr>
            <a:xfrm>
              <a:off x="1590675" y="16287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: Rounded Corners 16"/>
            <p:cNvSpPr/>
            <p:nvPr/>
          </p:nvSpPr>
          <p:spPr>
            <a:xfrm>
              <a:off x="5172075" y="15906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8" name="Rectangle: Rounded Corners 17"/>
            <p:cNvSpPr/>
            <p:nvPr/>
          </p:nvSpPr>
          <p:spPr>
            <a:xfrm>
              <a:off x="9163050" y="16287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0075" y="2771775"/>
            <a:ext cx="11020425" cy="953380"/>
            <a:chOff x="600075" y="2771775"/>
            <a:chExt cx="11020425" cy="953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00075" y="278130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75" y="2781300"/>
                  <a:ext cx="3352800" cy="924805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705350" y="2771775"/>
                  <a:ext cx="295275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350" y="2771775"/>
                  <a:ext cx="2952750" cy="924805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267700" y="280035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700" y="2800350"/>
                  <a:ext cx="3352800" cy="924805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: Rounded Corners 18"/>
            <p:cNvSpPr/>
            <p:nvPr/>
          </p:nvSpPr>
          <p:spPr>
            <a:xfrm>
              <a:off x="1552575" y="29337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: Rounded Corners 19"/>
            <p:cNvSpPr/>
            <p:nvPr/>
          </p:nvSpPr>
          <p:spPr>
            <a:xfrm>
              <a:off x="5343525" y="28956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1" name="Rectangle: Rounded Corners 20"/>
            <p:cNvSpPr/>
            <p:nvPr/>
          </p:nvSpPr>
          <p:spPr>
            <a:xfrm>
              <a:off x="8896350" y="29337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4" name="Rectangle: Rounded Corners 23"/>
          <p:cNvSpPr/>
          <p:nvPr/>
        </p:nvSpPr>
        <p:spPr>
          <a:xfrm>
            <a:off x="1590675" y="16287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5162550" y="1581150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9144000" y="16287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1543050" y="29241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5343525" y="28860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8896350" y="2933700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1124" y="409575"/>
                <a:ext cx="10163175" cy="133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Có 2 tờ giấy như nhau, Việt tô màu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 giấy, Mai tô màu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tờ giấy. Hỏi phần tô màu của bạn nào nhiều hơn?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24" y="409575"/>
                <a:ext cx="10163175" cy="1337289"/>
              </a:xfrm>
              <a:prstGeom prst="rect">
                <a:avLst/>
              </a:prstGeom>
              <a:blipFill rotWithShape="1">
                <a:blip r:embed="rId2"/>
                <a:stretch>
                  <a:fillRect l="-6" r="6" b="4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971675"/>
            <a:ext cx="321945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0" y="1804987"/>
            <a:ext cx="4457700" cy="1952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90650" y="3933825"/>
                <a:ext cx="9810750" cy="1135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Nhìn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vẽ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Mai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3933825"/>
                <a:ext cx="9810750" cy="1135439"/>
              </a:xfrm>
              <a:prstGeom prst="rect">
                <a:avLst/>
              </a:prstGeom>
              <a:blipFill rotWithShape="1">
                <a:blip r:embed="rId5"/>
                <a:stretch>
                  <a:fillRect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226820" y="5328920"/>
            <a:ext cx="10088880" cy="986155"/>
          </a:xfrm>
          <a:prstGeom prst="rect">
            <a:avLst/>
          </a:prstGeom>
          <a:solidFill>
            <a:srgbClr val="FCCC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50340" y="5328920"/>
            <a:ext cx="959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55270" algn="l"/>
              </a:tabLs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1124" y="409575"/>
            <a:ext cx="1016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&gt;, &lt;,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71700" y="12287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: Rounded Corners 9"/>
            <p:cNvSpPr/>
            <p:nvPr/>
          </p:nvSpPr>
          <p:spPr>
            <a:xfrm>
              <a:off x="150495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00825" y="12668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/>
            <p:cNvSpPr/>
            <p:nvPr/>
          </p:nvSpPr>
          <p:spPr>
            <a:xfrm>
              <a:off x="179070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ectangle: Rounded Corners 18"/>
          <p:cNvSpPr/>
          <p:nvPr/>
        </p:nvSpPr>
        <p:spPr>
          <a:xfrm>
            <a:off x="2600324" y="14763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7267574" y="15144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1124" y="409575"/>
            <a:ext cx="10029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 nước đang có trong các bình A, B, C, D được ghi ở mỗi bình (như hình vẽ). Hỏi bình nào có lượng nước ít nhất?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1919287"/>
            <a:ext cx="7653338" cy="3091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66950" y="5086350"/>
                <a:ext cx="4086225" cy="90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950" y="5086350"/>
                <a:ext cx="4086225" cy="901016"/>
              </a:xfrm>
              <a:prstGeom prst="rect">
                <a:avLst/>
              </a:prstGeom>
              <a:blipFill rotWithShape="1">
                <a:blip r:embed="rId4"/>
                <a:stretch>
                  <a:fillRect b="6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blipFill rotWithShape="1">
                <a:blip r:embed="rId5"/>
                <a:stretch>
                  <a:fillRect b="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Ta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ó</m:t>
                    </m:r>
                    <m:r>
                      <a:rPr lang="en-US" sz="3600" b="1" i="1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blipFill rotWithShape="1">
                <a:blip r:embed="rId6"/>
                <a:stretch>
                  <a:fillRect b="5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6543675" y="2371725"/>
            <a:ext cx="1438275" cy="264795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2" grpId="0"/>
      <p:bldP spid="30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3974" y="504825"/>
            <a:ext cx="1002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9149" y="1266825"/>
                <a:ext cx="10696576" cy="441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 bạn thỏ đen, thỏ nâu, thỏ trắng có cân nặng là một trong ba số đo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kg. Biết các bạn thỏ ngồi lên cầu thăng bằng như hình vẽ.</a:t>
                </a:r>
              </a:p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Thỏ trắng cân nặng là:</a:t>
                </a:r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B.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266825"/>
                <a:ext cx="10696576" cy="4412683"/>
              </a:xfrm>
              <a:prstGeom prst="rect">
                <a:avLst/>
              </a:prstGeom>
              <a:blipFill rotWithShape="1">
                <a:blip r:embed="rId2"/>
                <a:stretch>
                  <a:fillRect l="-6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237" y="2543175"/>
            <a:ext cx="3457575" cy="36957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0198" y="4817474"/>
            <a:ext cx="783648" cy="761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c.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6775" y="571500"/>
                <a:ext cx="10248900" cy="582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có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nên </a:t>
                </a:r>
                <a:r>
                  <a:rPr lang="en-US" sz="32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Quan sát hình vẽ ta thấy: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thỏ nâu nặng hơn thỏ trắng, thỏ đen nhẹ hơn hơn thỏ trắng.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cân nặng của các bạn thỏ từ nhẹ nhất đến nặng nhất là: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thỏ đen, thỏ trắng, thỏ nâu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cân nặng của thỏ trắng là: </a:t>
                </a:r>
                <a:r>
                  <a:rPr lang="en-US" sz="32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kg.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Chọn đáp án 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75" y="571500"/>
                <a:ext cx="10248900" cy="5828390"/>
              </a:xfrm>
              <a:prstGeom prst="rect">
                <a:avLst/>
              </a:prstGeom>
              <a:blipFill rotWithShape="1">
                <a:blip r:embed="rId2"/>
                <a:stretch>
                  <a:fillRect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174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MS Gothic</vt:lpstr>
      <vt:lpstr>Arial</vt:lpstr>
      <vt:lpstr>Calibri</vt:lpstr>
      <vt:lpstr>Calibri Light</vt:lpstr>
      <vt:lpstr>Cambria</vt:lpstr>
      <vt:lpstr>Cambria Math</vt:lpstr>
      <vt:lpstr>等线</vt:lpstr>
      <vt:lpstr>HP001 5 hàng 1 ô ly</vt:lpstr>
      <vt:lpstr>Times New Roman</vt:lpstr>
      <vt:lpstr>思源黑体 CN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minhkhanh.t93@gmail.com</cp:lastModifiedBy>
  <cp:revision>27</cp:revision>
  <dcterms:created xsi:type="dcterms:W3CDTF">2023-12-20T12:16:00Z</dcterms:created>
  <dcterms:modified xsi:type="dcterms:W3CDTF">2025-03-27T12:47:09Z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479F27C1CD17446FBE089E39D2AD0657_12</vt:lpwstr>
  </property>
  <property fmtid="{D5CDD505-2E9C-101B-9397-08002B2CF9AE}" pid="3" name="KSOProductBuildVer">
    <vt:lpwstr>1033-12.2.0.13472</vt:lpwstr>
  </property>
</Properties>
</file>