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14"/>
  </p:notesMasterIdLst>
  <p:sldIdLst>
    <p:sldId id="351" r:id="rId5"/>
    <p:sldId id="369" r:id="rId6"/>
    <p:sldId id="371" r:id="rId7"/>
    <p:sldId id="372" r:id="rId8"/>
    <p:sldId id="2631" r:id="rId9"/>
    <p:sldId id="542" r:id="rId10"/>
    <p:sldId id="2632" r:id="rId11"/>
    <p:sldId id="2633" r:id="rId12"/>
    <p:sldId id="263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p:transition spd="slow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p:transition spd="slow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p:transition spd="slow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p:transition spd="slow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p:transition spd="slow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ransition spd="slow" advClick="0" advTm="3000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049" y="1899479"/>
            <a:ext cx="7480440" cy="2227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782053" y="443674"/>
            <a:ext cx="10931790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CHÀO MỪNG CÁC EM ĐẾN VỚI BÀI </a:t>
            </a:r>
            <a:r>
              <a:rPr lang="vi-VN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endParaRPr lang="vi-VN" sz="4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168</Words>
  <Application>Microsoft Office PowerPoint</Application>
  <PresentationFormat>Widescreen</PresentationFormat>
  <Paragraphs>14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宋体</vt:lpstr>
      <vt:lpstr>#9Slide07 SVNNexa Rust Slab Bla</vt:lpstr>
      <vt:lpstr>Arial</vt:lpstr>
      <vt:lpstr>Calibri</vt:lpstr>
      <vt:lpstr>Calibri Light</vt:lpstr>
      <vt:lpstr>Cambria</vt:lpstr>
      <vt:lpstr>等线</vt:lpstr>
      <vt:lpstr>LNTH-LuoLuoNotangYuanTi 1</vt:lpstr>
      <vt:lpstr>SVN-Hole Hearted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19</cp:revision>
  <dcterms:created xsi:type="dcterms:W3CDTF">2024-02-01T02:30:15Z</dcterms:created>
  <dcterms:modified xsi:type="dcterms:W3CDTF">2025-05-11T16:24:28Z</dcterms:modified>
</cp:coreProperties>
</file>