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5"/>
  </p:notesMasterIdLst>
  <p:sldIdLst>
    <p:sldId id="257" r:id="rId4"/>
    <p:sldId id="330" r:id="rId5"/>
    <p:sldId id="281" r:id="rId6"/>
    <p:sldId id="343" r:id="rId7"/>
    <p:sldId id="357" r:id="rId8"/>
    <p:sldId id="358" r:id="rId9"/>
    <p:sldId id="359" r:id="rId10"/>
    <p:sldId id="360" r:id="rId11"/>
    <p:sldId id="361" r:id="rId12"/>
    <p:sldId id="362" r:id="rId13"/>
    <p:sldId id="4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8510E-A6FB-4C76-BA4A-A02572A9AC0C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84838-3EB6-4BAB-B7BB-D92CA53B0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6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4838-3EB6-4BAB-B7BB-D92CA53B0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7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4838-3EB6-4BAB-B7BB-D92CA53B08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2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5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Background Images - Free Download on Freepik">
            <a:extLst>
              <a:ext uri="{FF2B5EF4-FFF2-40B4-BE49-F238E27FC236}">
                <a16:creationId xmlns:a16="http://schemas.microsoft.com/office/drawing/2014/main" id="{8AAB09C9-DC2E-40DB-A30B-2D185E2581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" y="-34564"/>
            <a:ext cx="12194252" cy="68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5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DB652-49BA-67CB-1C1E-CD017EC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9BA41-8082-930B-6C2E-EE71BB8A1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DAD2F-314D-0CD0-7ADF-B8E7BAB6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3CAFF-0A0C-F457-9CDE-C39BE5F9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94CB4-C568-168F-AD68-C9446FA8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3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B4EC-D437-86F5-394E-1FE5DA83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38223-04C4-A083-627A-D8984726A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C1977-9A5E-7F06-AAC6-54EE5FDA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245A-D2B0-1278-B75A-CD549B07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4157D-767F-4ABB-1F1B-E5A7A449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8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8FDD-D27D-0C86-05FD-F1109D68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BC43F-ECD6-53CA-F67E-4EF78D8C9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68D41-0D79-AAA3-0127-1347BDE1A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B01C4-61DD-85E1-079C-0A62AD8C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4F3E9-35B1-050D-3D35-0F46AD82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8EC5A-3E6D-71ED-40EF-C990E206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12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D4F4-2E9B-6AC4-4DF6-F65F4AAA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4B5F0-71A6-3B33-D8A7-26A293E2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75B0F-8A0D-A811-832B-D5A5D4F97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663B4-B0FE-929A-7D94-E1B8F2A3F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6D9EB-DB2D-7829-F666-49B9E4448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A3C2E-46A4-8694-9851-950CCAD2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2A99E-2F84-270B-E176-779A6AE9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B67A6-2783-6856-8983-2176F898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11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1ABD-648E-D603-AD1F-C7330E81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7E4EA-9466-8137-E079-C3AABEE6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0AC99-EB73-E813-5AF1-1AB5C12F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DE110-E495-D68E-3FB0-F1B10EAD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2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8A1AF-831A-3605-264B-1FFCDACE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2B55F-94FA-58E5-8A3B-4F7F38B4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5CF3E-6DC2-DE36-FA20-DDFE8013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2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B61B-4276-4063-1D54-5F22634C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18684-8893-7082-46E3-38C3E206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F68C8-13DF-7443-5C32-D2397AB45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F6562-A329-7EC4-245F-9C13EAE4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57089-62BE-2F32-680F-DED77D31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A1F09-2AFC-FE01-5672-32CB9874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57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B896-AC80-B18D-F33E-2CBC1C75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5E05A-ED7B-26FE-FCA3-3A60473D5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0B870-74F8-320E-A096-2C4245073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EEA2-5EAF-4CFA-8908-F33C5CF3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84BD3-6A24-348F-559F-34F62BBF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F5F24-1223-71B4-D302-C86FD5CE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5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F786-4849-FD31-3537-B5EEEA6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71406-0709-27F7-A743-EBDDCA4FB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F1971-FEC5-1739-A966-2D057BF2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B173D-4F5F-1ABD-9E42-DDB80454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1B747-3A26-55DA-3C67-20D60E39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62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E9236C-0FD9-40FE-8AD4-5B20C50FB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75C9CB-FAF0-2D24-D65D-2C4E87850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ECEA-9394-BAA2-B0ED-29709C297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3288BA-36D1-47BF-AD51-C12ABB0812E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D413C-778A-F91B-586E-04B8FEF9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2B456-632D-A7B3-10DA-AED867C3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1CD1C-076C-462D-AE75-B83F197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4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211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9475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5121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013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5636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647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3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2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73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065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785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105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260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0872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7536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5166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7989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8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0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86321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875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303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60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000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61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456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26193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B3E8-68B9-7C20-842C-3AD10C4A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EBF30-D42B-9069-83C7-7EC254D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BDD-6876-88E7-6D8D-3A27EB93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2D4B-9FDE-4B74-AAC6-3F7C589A3D0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9A569-36F5-C920-5E70-687DCE8E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9833-5E82-B011-9B9D-A0C9D7F5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7213E-2203-48A1-A87C-6140CEC8C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1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3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4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2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A11002E-561E-B54D-58AF-A24DF462027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934" y="76791"/>
            <a:ext cx="1308950" cy="13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9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0F00F8E-1393-60AF-ED11-D4A14B51A9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86216"/>
            <a:ext cx="1224110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14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ê Thị Yến Nhi" descr="A picture containing toy&#10;&#10;Description automatically generated">
            <a:extLst>
              <a:ext uri="{FF2B5EF4-FFF2-40B4-BE49-F238E27FC236}">
                <a16:creationId xmlns:a16="http://schemas.microsoft.com/office/drawing/2014/main" id="{B12EEF4C-595B-C985-C764-5F9F3988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7" b="4135"/>
          <a:stretch/>
        </p:blipFill>
        <p:spPr>
          <a:xfrm>
            <a:off x="-6463" y="0"/>
            <a:ext cx="12198463" cy="69263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4B2D20-4B91-9EAF-BDB8-7EB5EB850928}"/>
              </a:ext>
            </a:extLst>
          </p:cNvPr>
          <p:cNvSpPr/>
          <p:nvPr/>
        </p:nvSpPr>
        <p:spPr>
          <a:xfrm>
            <a:off x="5394097" y="228870"/>
            <a:ext cx="6797903" cy="4204355"/>
          </a:xfrm>
          <a:custGeom>
            <a:avLst/>
            <a:gdLst>
              <a:gd name="connsiteX0" fmla="*/ 0 w 6797903"/>
              <a:gd name="connsiteY0" fmla="*/ 700740 h 4204355"/>
              <a:gd name="connsiteX1" fmla="*/ 700740 w 6797903"/>
              <a:gd name="connsiteY1" fmla="*/ 0 h 4204355"/>
              <a:gd name="connsiteX2" fmla="*/ 1483221 w 6797903"/>
              <a:gd name="connsiteY2" fmla="*/ 0 h 4204355"/>
              <a:gd name="connsiteX3" fmla="*/ 1995882 w 6797903"/>
              <a:gd name="connsiteY3" fmla="*/ 0 h 4204355"/>
              <a:gd name="connsiteX4" fmla="*/ 2778363 w 6797903"/>
              <a:gd name="connsiteY4" fmla="*/ 0 h 4204355"/>
              <a:gd name="connsiteX5" fmla="*/ 3452916 w 6797903"/>
              <a:gd name="connsiteY5" fmla="*/ 0 h 4204355"/>
              <a:gd name="connsiteX6" fmla="*/ 3965576 w 6797903"/>
              <a:gd name="connsiteY6" fmla="*/ 0 h 4204355"/>
              <a:gd name="connsiteX7" fmla="*/ 4694093 w 6797903"/>
              <a:gd name="connsiteY7" fmla="*/ 0 h 4204355"/>
              <a:gd name="connsiteX8" fmla="*/ 5314682 w 6797903"/>
              <a:gd name="connsiteY8" fmla="*/ 0 h 4204355"/>
              <a:gd name="connsiteX9" fmla="*/ 6097163 w 6797903"/>
              <a:gd name="connsiteY9" fmla="*/ 0 h 4204355"/>
              <a:gd name="connsiteX10" fmla="*/ 6797903 w 6797903"/>
              <a:gd name="connsiteY10" fmla="*/ 700740 h 4204355"/>
              <a:gd name="connsiteX11" fmla="*/ 6797903 w 6797903"/>
              <a:gd name="connsiteY11" fmla="*/ 1317373 h 4204355"/>
              <a:gd name="connsiteX12" fmla="*/ 6797903 w 6797903"/>
              <a:gd name="connsiteY12" fmla="*/ 1793861 h 4204355"/>
              <a:gd name="connsiteX13" fmla="*/ 6797903 w 6797903"/>
              <a:gd name="connsiteY13" fmla="*/ 2410494 h 4204355"/>
              <a:gd name="connsiteX14" fmla="*/ 6797903 w 6797903"/>
              <a:gd name="connsiteY14" fmla="*/ 2915011 h 4204355"/>
              <a:gd name="connsiteX15" fmla="*/ 6797903 w 6797903"/>
              <a:gd name="connsiteY15" fmla="*/ 3503615 h 4204355"/>
              <a:gd name="connsiteX16" fmla="*/ 6097163 w 6797903"/>
              <a:gd name="connsiteY16" fmla="*/ 4204355 h 4204355"/>
              <a:gd name="connsiteX17" fmla="*/ 5530539 w 6797903"/>
              <a:gd name="connsiteY17" fmla="*/ 4204355 h 4204355"/>
              <a:gd name="connsiteX18" fmla="*/ 4748057 w 6797903"/>
              <a:gd name="connsiteY18" fmla="*/ 4204355 h 4204355"/>
              <a:gd name="connsiteX19" fmla="*/ 4235397 w 6797903"/>
              <a:gd name="connsiteY19" fmla="*/ 4204355 h 4204355"/>
              <a:gd name="connsiteX20" fmla="*/ 3614808 w 6797903"/>
              <a:gd name="connsiteY20" fmla="*/ 4204355 h 4204355"/>
              <a:gd name="connsiteX21" fmla="*/ 2886291 w 6797903"/>
              <a:gd name="connsiteY21" fmla="*/ 4204355 h 4204355"/>
              <a:gd name="connsiteX22" fmla="*/ 2157774 w 6797903"/>
              <a:gd name="connsiteY22" fmla="*/ 4204355 h 4204355"/>
              <a:gd name="connsiteX23" fmla="*/ 1429257 w 6797903"/>
              <a:gd name="connsiteY23" fmla="*/ 4204355 h 4204355"/>
              <a:gd name="connsiteX24" fmla="*/ 700740 w 6797903"/>
              <a:gd name="connsiteY24" fmla="*/ 4204355 h 4204355"/>
              <a:gd name="connsiteX25" fmla="*/ 0 w 6797903"/>
              <a:gd name="connsiteY25" fmla="*/ 3503615 h 4204355"/>
              <a:gd name="connsiteX26" fmla="*/ 0 w 6797903"/>
              <a:gd name="connsiteY26" fmla="*/ 3027126 h 4204355"/>
              <a:gd name="connsiteX27" fmla="*/ 0 w 6797903"/>
              <a:gd name="connsiteY27" fmla="*/ 2438523 h 4204355"/>
              <a:gd name="connsiteX28" fmla="*/ 0 w 6797903"/>
              <a:gd name="connsiteY28" fmla="*/ 1905976 h 4204355"/>
              <a:gd name="connsiteX29" fmla="*/ 0 w 6797903"/>
              <a:gd name="connsiteY29" fmla="*/ 1289344 h 4204355"/>
              <a:gd name="connsiteX30" fmla="*/ 0 w 6797903"/>
              <a:gd name="connsiteY30" fmla="*/ 700740 h 420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97903" h="4204355" fill="none" extrusionOk="0">
                <a:moveTo>
                  <a:pt x="0" y="700740"/>
                </a:moveTo>
                <a:cubicBezTo>
                  <a:pt x="-38866" y="235560"/>
                  <a:pt x="331544" y="1972"/>
                  <a:pt x="700740" y="0"/>
                </a:cubicBezTo>
                <a:cubicBezTo>
                  <a:pt x="1027415" y="-4455"/>
                  <a:pt x="1307392" y="-16632"/>
                  <a:pt x="1483221" y="0"/>
                </a:cubicBezTo>
                <a:cubicBezTo>
                  <a:pt x="1659050" y="16632"/>
                  <a:pt x="1744114" y="-21307"/>
                  <a:pt x="1995882" y="0"/>
                </a:cubicBezTo>
                <a:cubicBezTo>
                  <a:pt x="2247650" y="21307"/>
                  <a:pt x="2397658" y="31806"/>
                  <a:pt x="2778363" y="0"/>
                </a:cubicBezTo>
                <a:cubicBezTo>
                  <a:pt x="3159068" y="-31806"/>
                  <a:pt x="3117082" y="-18449"/>
                  <a:pt x="3452916" y="0"/>
                </a:cubicBezTo>
                <a:cubicBezTo>
                  <a:pt x="3788750" y="18449"/>
                  <a:pt x="3729258" y="18310"/>
                  <a:pt x="3965576" y="0"/>
                </a:cubicBezTo>
                <a:cubicBezTo>
                  <a:pt x="4201894" y="-18310"/>
                  <a:pt x="4374536" y="35662"/>
                  <a:pt x="4694093" y="0"/>
                </a:cubicBezTo>
                <a:cubicBezTo>
                  <a:pt x="5013650" y="-35662"/>
                  <a:pt x="5032172" y="4682"/>
                  <a:pt x="5314682" y="0"/>
                </a:cubicBezTo>
                <a:cubicBezTo>
                  <a:pt x="5597192" y="-4682"/>
                  <a:pt x="5815156" y="3604"/>
                  <a:pt x="6097163" y="0"/>
                </a:cubicBezTo>
                <a:cubicBezTo>
                  <a:pt x="6470053" y="-50895"/>
                  <a:pt x="6849768" y="306903"/>
                  <a:pt x="6797903" y="700740"/>
                </a:cubicBezTo>
                <a:cubicBezTo>
                  <a:pt x="6808989" y="888182"/>
                  <a:pt x="6815188" y="1173727"/>
                  <a:pt x="6797903" y="1317373"/>
                </a:cubicBezTo>
                <a:cubicBezTo>
                  <a:pt x="6780618" y="1461019"/>
                  <a:pt x="6805415" y="1603715"/>
                  <a:pt x="6797903" y="1793861"/>
                </a:cubicBezTo>
                <a:cubicBezTo>
                  <a:pt x="6790391" y="1984007"/>
                  <a:pt x="6812472" y="2263352"/>
                  <a:pt x="6797903" y="2410494"/>
                </a:cubicBezTo>
                <a:cubicBezTo>
                  <a:pt x="6783334" y="2557636"/>
                  <a:pt x="6792244" y="2673565"/>
                  <a:pt x="6797903" y="2915011"/>
                </a:cubicBezTo>
                <a:cubicBezTo>
                  <a:pt x="6803562" y="3156457"/>
                  <a:pt x="6807578" y="3295775"/>
                  <a:pt x="6797903" y="3503615"/>
                </a:cubicBezTo>
                <a:cubicBezTo>
                  <a:pt x="6794976" y="3844578"/>
                  <a:pt x="6420840" y="4200616"/>
                  <a:pt x="6097163" y="4204355"/>
                </a:cubicBezTo>
                <a:cubicBezTo>
                  <a:pt x="5850563" y="4211339"/>
                  <a:pt x="5709718" y="4186796"/>
                  <a:pt x="5530539" y="4204355"/>
                </a:cubicBezTo>
                <a:cubicBezTo>
                  <a:pt x="5351360" y="4221914"/>
                  <a:pt x="5022034" y="4237899"/>
                  <a:pt x="4748057" y="4204355"/>
                </a:cubicBezTo>
                <a:cubicBezTo>
                  <a:pt x="4474080" y="4170811"/>
                  <a:pt x="4477918" y="4199659"/>
                  <a:pt x="4235397" y="4204355"/>
                </a:cubicBezTo>
                <a:cubicBezTo>
                  <a:pt x="3992876" y="4209051"/>
                  <a:pt x="3839847" y="4225738"/>
                  <a:pt x="3614808" y="4204355"/>
                </a:cubicBezTo>
                <a:cubicBezTo>
                  <a:pt x="3389769" y="4182972"/>
                  <a:pt x="3173119" y="4216757"/>
                  <a:pt x="2886291" y="4204355"/>
                </a:cubicBezTo>
                <a:cubicBezTo>
                  <a:pt x="2599463" y="4191953"/>
                  <a:pt x="2431256" y="4183862"/>
                  <a:pt x="2157774" y="4204355"/>
                </a:cubicBezTo>
                <a:cubicBezTo>
                  <a:pt x="1884292" y="4224848"/>
                  <a:pt x="1703452" y="4221349"/>
                  <a:pt x="1429257" y="4204355"/>
                </a:cubicBezTo>
                <a:cubicBezTo>
                  <a:pt x="1155062" y="4187361"/>
                  <a:pt x="951286" y="4236654"/>
                  <a:pt x="700740" y="4204355"/>
                </a:cubicBezTo>
                <a:cubicBezTo>
                  <a:pt x="368123" y="4227742"/>
                  <a:pt x="-18232" y="3896180"/>
                  <a:pt x="0" y="3503615"/>
                </a:cubicBezTo>
                <a:cubicBezTo>
                  <a:pt x="-15407" y="3372857"/>
                  <a:pt x="-14426" y="3202875"/>
                  <a:pt x="0" y="3027126"/>
                </a:cubicBezTo>
                <a:cubicBezTo>
                  <a:pt x="14426" y="2851377"/>
                  <a:pt x="9479" y="2607137"/>
                  <a:pt x="0" y="2438523"/>
                </a:cubicBezTo>
                <a:cubicBezTo>
                  <a:pt x="-9479" y="2269909"/>
                  <a:pt x="-26536" y="2138375"/>
                  <a:pt x="0" y="1905976"/>
                </a:cubicBezTo>
                <a:cubicBezTo>
                  <a:pt x="26536" y="1673577"/>
                  <a:pt x="3353" y="1533386"/>
                  <a:pt x="0" y="1289344"/>
                </a:cubicBezTo>
                <a:cubicBezTo>
                  <a:pt x="-3353" y="1045302"/>
                  <a:pt x="-1361" y="920019"/>
                  <a:pt x="0" y="700740"/>
                </a:cubicBezTo>
                <a:close/>
              </a:path>
              <a:path w="6797903" h="4204355" stroke="0" extrusionOk="0">
                <a:moveTo>
                  <a:pt x="0" y="700740"/>
                </a:moveTo>
                <a:cubicBezTo>
                  <a:pt x="-5855" y="288350"/>
                  <a:pt x="394401" y="-22109"/>
                  <a:pt x="700740" y="0"/>
                </a:cubicBezTo>
                <a:cubicBezTo>
                  <a:pt x="842789" y="-28361"/>
                  <a:pt x="1043580" y="-30532"/>
                  <a:pt x="1321329" y="0"/>
                </a:cubicBezTo>
                <a:cubicBezTo>
                  <a:pt x="1599078" y="30532"/>
                  <a:pt x="1722367" y="8157"/>
                  <a:pt x="1833989" y="0"/>
                </a:cubicBezTo>
                <a:cubicBezTo>
                  <a:pt x="1945611" y="-8157"/>
                  <a:pt x="2342473" y="-28202"/>
                  <a:pt x="2562506" y="0"/>
                </a:cubicBezTo>
                <a:cubicBezTo>
                  <a:pt x="2782539" y="28202"/>
                  <a:pt x="2966051" y="-17429"/>
                  <a:pt x="3291023" y="0"/>
                </a:cubicBezTo>
                <a:cubicBezTo>
                  <a:pt x="3615995" y="17429"/>
                  <a:pt x="3653350" y="24199"/>
                  <a:pt x="3857647" y="0"/>
                </a:cubicBezTo>
                <a:cubicBezTo>
                  <a:pt x="4061944" y="-24199"/>
                  <a:pt x="4342089" y="30499"/>
                  <a:pt x="4478236" y="0"/>
                </a:cubicBezTo>
                <a:cubicBezTo>
                  <a:pt x="4614383" y="-30499"/>
                  <a:pt x="4933277" y="-1358"/>
                  <a:pt x="5152789" y="0"/>
                </a:cubicBezTo>
                <a:cubicBezTo>
                  <a:pt x="5372301" y="1358"/>
                  <a:pt x="5804720" y="3939"/>
                  <a:pt x="6097163" y="0"/>
                </a:cubicBezTo>
                <a:cubicBezTo>
                  <a:pt x="6512966" y="-7376"/>
                  <a:pt x="6783807" y="290472"/>
                  <a:pt x="6797903" y="700740"/>
                </a:cubicBezTo>
                <a:cubicBezTo>
                  <a:pt x="6781717" y="908472"/>
                  <a:pt x="6794776" y="1010367"/>
                  <a:pt x="6797903" y="1177229"/>
                </a:cubicBezTo>
                <a:cubicBezTo>
                  <a:pt x="6801030" y="1344091"/>
                  <a:pt x="6812620" y="1602633"/>
                  <a:pt x="6797903" y="1709775"/>
                </a:cubicBezTo>
                <a:cubicBezTo>
                  <a:pt x="6783186" y="1816917"/>
                  <a:pt x="6823255" y="2026729"/>
                  <a:pt x="6797903" y="2270350"/>
                </a:cubicBezTo>
                <a:cubicBezTo>
                  <a:pt x="6772551" y="2513972"/>
                  <a:pt x="6818117" y="2734723"/>
                  <a:pt x="6797903" y="2858954"/>
                </a:cubicBezTo>
                <a:cubicBezTo>
                  <a:pt x="6777689" y="2983185"/>
                  <a:pt x="6819826" y="3283964"/>
                  <a:pt x="6797903" y="3503615"/>
                </a:cubicBezTo>
                <a:cubicBezTo>
                  <a:pt x="6786580" y="3894566"/>
                  <a:pt x="6459442" y="4261472"/>
                  <a:pt x="6097163" y="4204355"/>
                </a:cubicBezTo>
                <a:cubicBezTo>
                  <a:pt x="5947087" y="4231645"/>
                  <a:pt x="5758196" y="4217830"/>
                  <a:pt x="5476574" y="4204355"/>
                </a:cubicBezTo>
                <a:cubicBezTo>
                  <a:pt x="5194952" y="4190880"/>
                  <a:pt x="5148751" y="4185273"/>
                  <a:pt x="4909950" y="4204355"/>
                </a:cubicBezTo>
                <a:cubicBezTo>
                  <a:pt x="4671149" y="4223437"/>
                  <a:pt x="4420150" y="4218493"/>
                  <a:pt x="4181433" y="4204355"/>
                </a:cubicBezTo>
                <a:cubicBezTo>
                  <a:pt x="3942716" y="4190217"/>
                  <a:pt x="3837038" y="4204201"/>
                  <a:pt x="3506880" y="4204355"/>
                </a:cubicBezTo>
                <a:cubicBezTo>
                  <a:pt x="3176722" y="4204509"/>
                  <a:pt x="2991610" y="4203332"/>
                  <a:pt x="2832327" y="4204355"/>
                </a:cubicBezTo>
                <a:cubicBezTo>
                  <a:pt x="2673044" y="4205378"/>
                  <a:pt x="2352088" y="4227043"/>
                  <a:pt x="2211738" y="4204355"/>
                </a:cubicBezTo>
                <a:cubicBezTo>
                  <a:pt x="2071388" y="4181667"/>
                  <a:pt x="1784282" y="4194603"/>
                  <a:pt x="1537186" y="4204355"/>
                </a:cubicBezTo>
                <a:cubicBezTo>
                  <a:pt x="1290090" y="4214107"/>
                  <a:pt x="904788" y="4245179"/>
                  <a:pt x="700740" y="4204355"/>
                </a:cubicBezTo>
                <a:cubicBezTo>
                  <a:pt x="343485" y="4155739"/>
                  <a:pt x="-21363" y="3872895"/>
                  <a:pt x="0" y="3503615"/>
                </a:cubicBezTo>
                <a:cubicBezTo>
                  <a:pt x="-22627" y="3385435"/>
                  <a:pt x="17438" y="3234095"/>
                  <a:pt x="0" y="2999098"/>
                </a:cubicBezTo>
                <a:cubicBezTo>
                  <a:pt x="-17438" y="2764101"/>
                  <a:pt x="-16698" y="2701962"/>
                  <a:pt x="0" y="2494580"/>
                </a:cubicBezTo>
                <a:cubicBezTo>
                  <a:pt x="16698" y="2287198"/>
                  <a:pt x="-26037" y="2112338"/>
                  <a:pt x="0" y="1934005"/>
                </a:cubicBezTo>
                <a:cubicBezTo>
                  <a:pt x="26037" y="1755672"/>
                  <a:pt x="4915" y="1553706"/>
                  <a:pt x="0" y="1429487"/>
                </a:cubicBezTo>
                <a:cubicBezTo>
                  <a:pt x="-4915" y="1305268"/>
                  <a:pt x="-31913" y="1032707"/>
                  <a:pt x="0" y="700740"/>
                </a:cubicBezTo>
                <a:close/>
              </a:path>
            </a:pathLst>
          </a:custGeom>
          <a:solidFill>
            <a:srgbClr val="FFFFFF">
              <a:alpha val="87843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46948293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ED366-8F81-5EAD-B1BF-7D6F3F9C3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355" y="852261"/>
            <a:ext cx="1950889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A5C87-1EEC-6917-B352-E74AB6DA1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521" y="1570811"/>
            <a:ext cx="3499407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BB59C-D51A-18DA-2D7D-77D1BBFB1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023" y="2559477"/>
            <a:ext cx="649280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19740" y="363354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AF4D99-932C-4BB7-A048-53EA72B00E51}"/>
              </a:ext>
            </a:extLst>
          </p:cNvPr>
          <p:cNvSpPr/>
          <p:nvPr/>
        </p:nvSpPr>
        <p:spPr>
          <a:xfrm>
            <a:off x="1009650" y="141717"/>
            <a:ext cx="10496550" cy="944133"/>
          </a:xfrm>
          <a:custGeom>
            <a:avLst/>
            <a:gdLst>
              <a:gd name="connsiteX0" fmla="*/ 0 w 9914553"/>
              <a:gd name="connsiteY0" fmla="*/ 221500 h 1328975"/>
              <a:gd name="connsiteX1" fmla="*/ 221500 w 9914553"/>
              <a:gd name="connsiteY1" fmla="*/ 0 h 1328975"/>
              <a:gd name="connsiteX2" fmla="*/ 1002903 w 9914553"/>
              <a:gd name="connsiteY2" fmla="*/ 0 h 1328975"/>
              <a:gd name="connsiteX3" fmla="*/ 1689591 w 9914553"/>
              <a:gd name="connsiteY3" fmla="*/ 0 h 1328975"/>
              <a:gd name="connsiteX4" fmla="*/ 2281563 w 9914553"/>
              <a:gd name="connsiteY4" fmla="*/ 0 h 1328975"/>
              <a:gd name="connsiteX5" fmla="*/ 3062966 w 9914553"/>
              <a:gd name="connsiteY5" fmla="*/ 0 h 1328975"/>
              <a:gd name="connsiteX6" fmla="*/ 3560222 w 9914553"/>
              <a:gd name="connsiteY6" fmla="*/ 0 h 1328975"/>
              <a:gd name="connsiteX7" fmla="*/ 3962763 w 9914553"/>
              <a:gd name="connsiteY7" fmla="*/ 0 h 1328975"/>
              <a:gd name="connsiteX8" fmla="*/ 4554735 w 9914553"/>
              <a:gd name="connsiteY8" fmla="*/ 0 h 1328975"/>
              <a:gd name="connsiteX9" fmla="*/ 5051992 w 9914553"/>
              <a:gd name="connsiteY9" fmla="*/ 0 h 1328975"/>
              <a:gd name="connsiteX10" fmla="*/ 5833395 w 9914553"/>
              <a:gd name="connsiteY10" fmla="*/ 0 h 1328975"/>
              <a:gd name="connsiteX11" fmla="*/ 6425367 w 9914553"/>
              <a:gd name="connsiteY11" fmla="*/ 0 h 1328975"/>
              <a:gd name="connsiteX12" fmla="*/ 6733193 w 9914553"/>
              <a:gd name="connsiteY12" fmla="*/ 0 h 1328975"/>
              <a:gd name="connsiteX13" fmla="*/ 7419880 w 9914553"/>
              <a:gd name="connsiteY13" fmla="*/ 0 h 1328975"/>
              <a:gd name="connsiteX14" fmla="*/ 8201283 w 9914553"/>
              <a:gd name="connsiteY14" fmla="*/ 0 h 1328975"/>
              <a:gd name="connsiteX15" fmla="*/ 8793255 w 9914553"/>
              <a:gd name="connsiteY15" fmla="*/ 0 h 1328975"/>
              <a:gd name="connsiteX16" fmla="*/ 9693053 w 9914553"/>
              <a:gd name="connsiteY16" fmla="*/ 0 h 1328975"/>
              <a:gd name="connsiteX17" fmla="*/ 9914553 w 9914553"/>
              <a:gd name="connsiteY17" fmla="*/ 221500 h 1328975"/>
              <a:gd name="connsiteX18" fmla="*/ 9914553 w 9914553"/>
              <a:gd name="connsiteY18" fmla="*/ 655628 h 1328975"/>
              <a:gd name="connsiteX19" fmla="*/ 9914553 w 9914553"/>
              <a:gd name="connsiteY19" fmla="*/ 1107475 h 1328975"/>
              <a:gd name="connsiteX20" fmla="*/ 9693053 w 9914553"/>
              <a:gd name="connsiteY20" fmla="*/ 1328975 h 1328975"/>
              <a:gd name="connsiteX21" fmla="*/ 9195796 w 9914553"/>
              <a:gd name="connsiteY21" fmla="*/ 1328975 h 1328975"/>
              <a:gd name="connsiteX22" fmla="*/ 8887971 w 9914553"/>
              <a:gd name="connsiteY22" fmla="*/ 1328975 h 1328975"/>
              <a:gd name="connsiteX23" fmla="*/ 8201283 w 9914553"/>
              <a:gd name="connsiteY23" fmla="*/ 1328975 h 1328975"/>
              <a:gd name="connsiteX24" fmla="*/ 7514596 w 9914553"/>
              <a:gd name="connsiteY24" fmla="*/ 1328975 h 1328975"/>
              <a:gd name="connsiteX25" fmla="*/ 6733193 w 9914553"/>
              <a:gd name="connsiteY25" fmla="*/ 1328975 h 1328975"/>
              <a:gd name="connsiteX26" fmla="*/ 5951790 w 9914553"/>
              <a:gd name="connsiteY26" fmla="*/ 1328975 h 1328975"/>
              <a:gd name="connsiteX27" fmla="*/ 5265102 w 9914553"/>
              <a:gd name="connsiteY27" fmla="*/ 1328975 h 1328975"/>
              <a:gd name="connsiteX28" fmla="*/ 4767845 w 9914553"/>
              <a:gd name="connsiteY28" fmla="*/ 1328975 h 1328975"/>
              <a:gd name="connsiteX29" fmla="*/ 3986442 w 9914553"/>
              <a:gd name="connsiteY29" fmla="*/ 1328975 h 1328975"/>
              <a:gd name="connsiteX30" fmla="*/ 3299755 w 9914553"/>
              <a:gd name="connsiteY30" fmla="*/ 1328975 h 1328975"/>
              <a:gd name="connsiteX31" fmla="*/ 2991929 w 9914553"/>
              <a:gd name="connsiteY31" fmla="*/ 1328975 h 1328975"/>
              <a:gd name="connsiteX32" fmla="*/ 2399957 w 9914553"/>
              <a:gd name="connsiteY32" fmla="*/ 1328975 h 1328975"/>
              <a:gd name="connsiteX33" fmla="*/ 1902701 w 9914553"/>
              <a:gd name="connsiteY33" fmla="*/ 1328975 h 1328975"/>
              <a:gd name="connsiteX34" fmla="*/ 1216013 w 9914553"/>
              <a:gd name="connsiteY34" fmla="*/ 1328975 h 1328975"/>
              <a:gd name="connsiteX35" fmla="*/ 221500 w 9914553"/>
              <a:gd name="connsiteY35" fmla="*/ 1328975 h 1328975"/>
              <a:gd name="connsiteX36" fmla="*/ 0 w 9914553"/>
              <a:gd name="connsiteY36" fmla="*/ 1107475 h 1328975"/>
              <a:gd name="connsiteX37" fmla="*/ 0 w 9914553"/>
              <a:gd name="connsiteY37" fmla="*/ 655628 h 1328975"/>
              <a:gd name="connsiteX38" fmla="*/ 0 w 9914553"/>
              <a:gd name="connsiteY38" fmla="*/ 221500 h 13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914553" h="1328975" fill="none" extrusionOk="0">
                <a:moveTo>
                  <a:pt x="0" y="221500"/>
                </a:moveTo>
                <a:cubicBezTo>
                  <a:pt x="-2365" y="96955"/>
                  <a:pt x="134226" y="7193"/>
                  <a:pt x="221500" y="0"/>
                </a:cubicBezTo>
                <a:cubicBezTo>
                  <a:pt x="436793" y="-22037"/>
                  <a:pt x="618537" y="89047"/>
                  <a:pt x="1002903" y="0"/>
                </a:cubicBezTo>
                <a:cubicBezTo>
                  <a:pt x="1387269" y="-89047"/>
                  <a:pt x="1488917" y="7342"/>
                  <a:pt x="1689591" y="0"/>
                </a:cubicBezTo>
                <a:cubicBezTo>
                  <a:pt x="1890265" y="-7342"/>
                  <a:pt x="2033601" y="62625"/>
                  <a:pt x="2281563" y="0"/>
                </a:cubicBezTo>
                <a:cubicBezTo>
                  <a:pt x="2529525" y="-62625"/>
                  <a:pt x="2716817" y="4638"/>
                  <a:pt x="3062966" y="0"/>
                </a:cubicBezTo>
                <a:cubicBezTo>
                  <a:pt x="3409115" y="-4638"/>
                  <a:pt x="3352122" y="34830"/>
                  <a:pt x="3560222" y="0"/>
                </a:cubicBezTo>
                <a:cubicBezTo>
                  <a:pt x="3768322" y="-34830"/>
                  <a:pt x="3803790" y="40912"/>
                  <a:pt x="3962763" y="0"/>
                </a:cubicBezTo>
                <a:cubicBezTo>
                  <a:pt x="4121736" y="-40912"/>
                  <a:pt x="4353581" y="33583"/>
                  <a:pt x="4554735" y="0"/>
                </a:cubicBezTo>
                <a:cubicBezTo>
                  <a:pt x="4755889" y="-33583"/>
                  <a:pt x="4904536" y="40261"/>
                  <a:pt x="5051992" y="0"/>
                </a:cubicBezTo>
                <a:cubicBezTo>
                  <a:pt x="5199448" y="-40261"/>
                  <a:pt x="5466347" y="84319"/>
                  <a:pt x="5833395" y="0"/>
                </a:cubicBezTo>
                <a:cubicBezTo>
                  <a:pt x="6200443" y="-84319"/>
                  <a:pt x="6179446" y="38882"/>
                  <a:pt x="6425367" y="0"/>
                </a:cubicBezTo>
                <a:cubicBezTo>
                  <a:pt x="6671288" y="-38882"/>
                  <a:pt x="6629992" y="6799"/>
                  <a:pt x="6733193" y="0"/>
                </a:cubicBezTo>
                <a:cubicBezTo>
                  <a:pt x="6836394" y="-6799"/>
                  <a:pt x="7125664" y="74721"/>
                  <a:pt x="7419880" y="0"/>
                </a:cubicBezTo>
                <a:cubicBezTo>
                  <a:pt x="7714096" y="-74721"/>
                  <a:pt x="8014482" y="79211"/>
                  <a:pt x="8201283" y="0"/>
                </a:cubicBezTo>
                <a:cubicBezTo>
                  <a:pt x="8388084" y="-79211"/>
                  <a:pt x="8595996" y="57298"/>
                  <a:pt x="8793255" y="0"/>
                </a:cubicBezTo>
                <a:cubicBezTo>
                  <a:pt x="8990514" y="-57298"/>
                  <a:pt x="9457529" y="88578"/>
                  <a:pt x="9693053" y="0"/>
                </a:cubicBezTo>
                <a:cubicBezTo>
                  <a:pt x="9815937" y="6754"/>
                  <a:pt x="9940308" y="108175"/>
                  <a:pt x="9914553" y="221500"/>
                </a:cubicBezTo>
                <a:cubicBezTo>
                  <a:pt x="9965784" y="411685"/>
                  <a:pt x="9883125" y="568742"/>
                  <a:pt x="9914553" y="655628"/>
                </a:cubicBezTo>
                <a:cubicBezTo>
                  <a:pt x="9945981" y="742514"/>
                  <a:pt x="9865894" y="1005586"/>
                  <a:pt x="9914553" y="1107475"/>
                </a:cubicBezTo>
                <a:cubicBezTo>
                  <a:pt x="9914058" y="1222946"/>
                  <a:pt x="9838489" y="1326428"/>
                  <a:pt x="9693053" y="1328975"/>
                </a:cubicBezTo>
                <a:cubicBezTo>
                  <a:pt x="9516006" y="1353800"/>
                  <a:pt x="9407234" y="1319121"/>
                  <a:pt x="9195796" y="1328975"/>
                </a:cubicBezTo>
                <a:cubicBezTo>
                  <a:pt x="8984358" y="1338829"/>
                  <a:pt x="8974624" y="1317576"/>
                  <a:pt x="8887971" y="1328975"/>
                </a:cubicBezTo>
                <a:cubicBezTo>
                  <a:pt x="8801319" y="1340374"/>
                  <a:pt x="8427538" y="1319060"/>
                  <a:pt x="8201283" y="1328975"/>
                </a:cubicBezTo>
                <a:cubicBezTo>
                  <a:pt x="7975028" y="1338890"/>
                  <a:pt x="7715032" y="1265659"/>
                  <a:pt x="7514596" y="1328975"/>
                </a:cubicBezTo>
                <a:cubicBezTo>
                  <a:pt x="7314160" y="1392291"/>
                  <a:pt x="6925798" y="1248897"/>
                  <a:pt x="6733193" y="1328975"/>
                </a:cubicBezTo>
                <a:cubicBezTo>
                  <a:pt x="6540588" y="1409053"/>
                  <a:pt x="6216413" y="1263077"/>
                  <a:pt x="5951790" y="1328975"/>
                </a:cubicBezTo>
                <a:cubicBezTo>
                  <a:pt x="5687167" y="1394873"/>
                  <a:pt x="5514229" y="1297970"/>
                  <a:pt x="5265102" y="1328975"/>
                </a:cubicBezTo>
                <a:cubicBezTo>
                  <a:pt x="5015975" y="1359980"/>
                  <a:pt x="4964401" y="1322670"/>
                  <a:pt x="4767845" y="1328975"/>
                </a:cubicBezTo>
                <a:cubicBezTo>
                  <a:pt x="4571289" y="1335280"/>
                  <a:pt x="4327415" y="1274118"/>
                  <a:pt x="3986442" y="1328975"/>
                </a:cubicBezTo>
                <a:cubicBezTo>
                  <a:pt x="3645469" y="1383832"/>
                  <a:pt x="3588611" y="1298259"/>
                  <a:pt x="3299755" y="1328975"/>
                </a:cubicBezTo>
                <a:cubicBezTo>
                  <a:pt x="3010899" y="1359691"/>
                  <a:pt x="3139050" y="1306006"/>
                  <a:pt x="2991929" y="1328975"/>
                </a:cubicBezTo>
                <a:cubicBezTo>
                  <a:pt x="2844808" y="1351944"/>
                  <a:pt x="2544950" y="1295942"/>
                  <a:pt x="2399957" y="1328975"/>
                </a:cubicBezTo>
                <a:cubicBezTo>
                  <a:pt x="2254964" y="1362008"/>
                  <a:pt x="2141719" y="1282803"/>
                  <a:pt x="1902701" y="1328975"/>
                </a:cubicBezTo>
                <a:cubicBezTo>
                  <a:pt x="1663683" y="1375147"/>
                  <a:pt x="1403444" y="1324609"/>
                  <a:pt x="1216013" y="1328975"/>
                </a:cubicBezTo>
                <a:cubicBezTo>
                  <a:pt x="1028582" y="1333341"/>
                  <a:pt x="536285" y="1229655"/>
                  <a:pt x="221500" y="1328975"/>
                </a:cubicBezTo>
                <a:cubicBezTo>
                  <a:pt x="116645" y="1343740"/>
                  <a:pt x="34157" y="1220242"/>
                  <a:pt x="0" y="1107475"/>
                </a:cubicBezTo>
                <a:cubicBezTo>
                  <a:pt x="-28317" y="1011081"/>
                  <a:pt x="6341" y="812028"/>
                  <a:pt x="0" y="655628"/>
                </a:cubicBezTo>
                <a:cubicBezTo>
                  <a:pt x="-6341" y="499228"/>
                  <a:pt x="26823" y="384285"/>
                  <a:pt x="0" y="221500"/>
                </a:cubicBezTo>
                <a:close/>
              </a:path>
              <a:path w="9914553" h="1328975" stroke="0" extrusionOk="0">
                <a:moveTo>
                  <a:pt x="0" y="221500"/>
                </a:moveTo>
                <a:cubicBezTo>
                  <a:pt x="-16425" y="123411"/>
                  <a:pt x="122279" y="15321"/>
                  <a:pt x="221500" y="0"/>
                </a:cubicBezTo>
                <a:cubicBezTo>
                  <a:pt x="373670" y="-32727"/>
                  <a:pt x="549567" y="9603"/>
                  <a:pt x="718757" y="0"/>
                </a:cubicBezTo>
                <a:cubicBezTo>
                  <a:pt x="887947" y="-9603"/>
                  <a:pt x="943225" y="24576"/>
                  <a:pt x="1026582" y="0"/>
                </a:cubicBezTo>
                <a:cubicBezTo>
                  <a:pt x="1109939" y="-24576"/>
                  <a:pt x="1421764" y="19241"/>
                  <a:pt x="1618554" y="0"/>
                </a:cubicBezTo>
                <a:cubicBezTo>
                  <a:pt x="1815344" y="-19241"/>
                  <a:pt x="1921037" y="40466"/>
                  <a:pt x="2021095" y="0"/>
                </a:cubicBezTo>
                <a:cubicBezTo>
                  <a:pt x="2121153" y="-40466"/>
                  <a:pt x="2193438" y="22429"/>
                  <a:pt x="2328921" y="0"/>
                </a:cubicBezTo>
                <a:cubicBezTo>
                  <a:pt x="2464404" y="-22429"/>
                  <a:pt x="2499737" y="35715"/>
                  <a:pt x="2636746" y="0"/>
                </a:cubicBezTo>
                <a:cubicBezTo>
                  <a:pt x="2773756" y="-35715"/>
                  <a:pt x="3061162" y="85827"/>
                  <a:pt x="3418149" y="0"/>
                </a:cubicBezTo>
                <a:cubicBezTo>
                  <a:pt x="3775136" y="-85827"/>
                  <a:pt x="3579009" y="33689"/>
                  <a:pt x="3725975" y="0"/>
                </a:cubicBezTo>
                <a:cubicBezTo>
                  <a:pt x="3872941" y="-33689"/>
                  <a:pt x="4187274" y="8802"/>
                  <a:pt x="4317947" y="0"/>
                </a:cubicBezTo>
                <a:cubicBezTo>
                  <a:pt x="4448620" y="-8802"/>
                  <a:pt x="4813331" y="91538"/>
                  <a:pt x="5099350" y="0"/>
                </a:cubicBezTo>
                <a:cubicBezTo>
                  <a:pt x="5385369" y="-91538"/>
                  <a:pt x="5344047" y="24229"/>
                  <a:pt x="5501891" y="0"/>
                </a:cubicBezTo>
                <a:cubicBezTo>
                  <a:pt x="5659735" y="-24229"/>
                  <a:pt x="5802418" y="55198"/>
                  <a:pt x="5999147" y="0"/>
                </a:cubicBezTo>
                <a:cubicBezTo>
                  <a:pt x="6195876" y="-55198"/>
                  <a:pt x="6459289" y="44821"/>
                  <a:pt x="6685835" y="0"/>
                </a:cubicBezTo>
                <a:cubicBezTo>
                  <a:pt x="6912381" y="-44821"/>
                  <a:pt x="7302869" y="47892"/>
                  <a:pt x="7467238" y="0"/>
                </a:cubicBezTo>
                <a:cubicBezTo>
                  <a:pt x="7631607" y="-47892"/>
                  <a:pt x="7850856" y="26587"/>
                  <a:pt x="7964495" y="0"/>
                </a:cubicBezTo>
                <a:cubicBezTo>
                  <a:pt x="8078134" y="-26587"/>
                  <a:pt x="8165090" y="26066"/>
                  <a:pt x="8272320" y="0"/>
                </a:cubicBezTo>
                <a:cubicBezTo>
                  <a:pt x="8379550" y="-26066"/>
                  <a:pt x="8705714" y="3575"/>
                  <a:pt x="9053723" y="0"/>
                </a:cubicBezTo>
                <a:cubicBezTo>
                  <a:pt x="9401732" y="-3575"/>
                  <a:pt x="9528487" y="21203"/>
                  <a:pt x="9693053" y="0"/>
                </a:cubicBezTo>
                <a:cubicBezTo>
                  <a:pt x="9819503" y="-4362"/>
                  <a:pt x="9940548" y="82586"/>
                  <a:pt x="9914553" y="221500"/>
                </a:cubicBezTo>
                <a:cubicBezTo>
                  <a:pt x="9957478" y="421197"/>
                  <a:pt x="9871618" y="456859"/>
                  <a:pt x="9914553" y="637908"/>
                </a:cubicBezTo>
                <a:cubicBezTo>
                  <a:pt x="9957488" y="818957"/>
                  <a:pt x="9878559" y="926727"/>
                  <a:pt x="9914553" y="1107475"/>
                </a:cubicBezTo>
                <a:cubicBezTo>
                  <a:pt x="9911922" y="1224131"/>
                  <a:pt x="9840565" y="1327049"/>
                  <a:pt x="9693053" y="1328975"/>
                </a:cubicBezTo>
                <a:cubicBezTo>
                  <a:pt x="9532898" y="1360594"/>
                  <a:pt x="9159616" y="1271007"/>
                  <a:pt x="9006365" y="1328975"/>
                </a:cubicBezTo>
                <a:cubicBezTo>
                  <a:pt x="8853114" y="1386943"/>
                  <a:pt x="8613295" y="1248186"/>
                  <a:pt x="8319678" y="1328975"/>
                </a:cubicBezTo>
                <a:cubicBezTo>
                  <a:pt x="8026061" y="1409764"/>
                  <a:pt x="8055728" y="1308156"/>
                  <a:pt x="7917137" y="1328975"/>
                </a:cubicBezTo>
                <a:cubicBezTo>
                  <a:pt x="7778546" y="1349794"/>
                  <a:pt x="7637487" y="1320396"/>
                  <a:pt x="7419880" y="1328975"/>
                </a:cubicBezTo>
                <a:cubicBezTo>
                  <a:pt x="7202273" y="1337554"/>
                  <a:pt x="6812590" y="1239126"/>
                  <a:pt x="6638477" y="1328975"/>
                </a:cubicBezTo>
                <a:cubicBezTo>
                  <a:pt x="6464364" y="1418824"/>
                  <a:pt x="6322942" y="1293282"/>
                  <a:pt x="6235936" y="1328975"/>
                </a:cubicBezTo>
                <a:cubicBezTo>
                  <a:pt x="6148930" y="1364668"/>
                  <a:pt x="5858533" y="1322551"/>
                  <a:pt x="5738680" y="1328975"/>
                </a:cubicBezTo>
                <a:cubicBezTo>
                  <a:pt x="5618827" y="1335399"/>
                  <a:pt x="5246953" y="1297427"/>
                  <a:pt x="5051992" y="1328975"/>
                </a:cubicBezTo>
                <a:cubicBezTo>
                  <a:pt x="4857031" y="1360523"/>
                  <a:pt x="4612077" y="1324656"/>
                  <a:pt x="4460020" y="1328975"/>
                </a:cubicBezTo>
                <a:cubicBezTo>
                  <a:pt x="4307963" y="1333294"/>
                  <a:pt x="4004920" y="1257795"/>
                  <a:pt x="3678617" y="1328975"/>
                </a:cubicBezTo>
                <a:cubicBezTo>
                  <a:pt x="3352314" y="1400155"/>
                  <a:pt x="3207475" y="1312607"/>
                  <a:pt x="2991929" y="1328975"/>
                </a:cubicBezTo>
                <a:cubicBezTo>
                  <a:pt x="2776383" y="1345343"/>
                  <a:pt x="2604329" y="1307550"/>
                  <a:pt x="2399957" y="1328975"/>
                </a:cubicBezTo>
                <a:cubicBezTo>
                  <a:pt x="2195585" y="1350400"/>
                  <a:pt x="1990668" y="1313671"/>
                  <a:pt x="1713270" y="1328975"/>
                </a:cubicBezTo>
                <a:cubicBezTo>
                  <a:pt x="1435872" y="1344279"/>
                  <a:pt x="1283935" y="1310919"/>
                  <a:pt x="1121298" y="1328975"/>
                </a:cubicBezTo>
                <a:cubicBezTo>
                  <a:pt x="958661" y="1347031"/>
                  <a:pt x="464235" y="1243136"/>
                  <a:pt x="221500" y="1328975"/>
                </a:cubicBezTo>
                <a:cubicBezTo>
                  <a:pt x="92946" y="1361628"/>
                  <a:pt x="-30363" y="1244427"/>
                  <a:pt x="0" y="1107475"/>
                </a:cubicBezTo>
                <a:cubicBezTo>
                  <a:pt x="-47533" y="1009907"/>
                  <a:pt x="21738" y="898820"/>
                  <a:pt x="0" y="691067"/>
                </a:cubicBezTo>
                <a:cubicBezTo>
                  <a:pt x="-21738" y="483314"/>
                  <a:pt x="42242" y="320232"/>
                  <a:pt x="0" y="2215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826034327">
                  <a:custGeom>
                    <a:avLst/>
                    <a:gdLst>
                      <a:gd name="connsiteX0" fmla="*/ 0 w 10496550"/>
                      <a:gd name="connsiteY0" fmla="*/ 157358 h 944133"/>
                      <a:gd name="connsiteX1" fmla="*/ 234502 w 10496550"/>
                      <a:gd name="connsiteY1" fmla="*/ 0 h 944133"/>
                      <a:gd name="connsiteX2" fmla="*/ 1061774 w 10496550"/>
                      <a:gd name="connsiteY2" fmla="*/ 0 h 944133"/>
                      <a:gd name="connsiteX3" fmla="*/ 1788772 w 10496550"/>
                      <a:gd name="connsiteY3" fmla="*/ 0 h 944133"/>
                      <a:gd name="connsiteX4" fmla="*/ 2415493 w 10496550"/>
                      <a:gd name="connsiteY4" fmla="*/ 0 h 944133"/>
                      <a:gd name="connsiteX5" fmla="*/ 3242766 w 10496550"/>
                      <a:gd name="connsiteY5" fmla="*/ 0 h 944133"/>
                      <a:gd name="connsiteX6" fmla="*/ 3769211 w 10496550"/>
                      <a:gd name="connsiteY6" fmla="*/ 0 h 944133"/>
                      <a:gd name="connsiteX7" fmla="*/ 4195382 w 10496550"/>
                      <a:gd name="connsiteY7" fmla="*/ 0 h 944133"/>
                      <a:gd name="connsiteX8" fmla="*/ 4822103 w 10496550"/>
                      <a:gd name="connsiteY8" fmla="*/ 0 h 944133"/>
                      <a:gd name="connsiteX9" fmla="*/ 5348550 w 10496550"/>
                      <a:gd name="connsiteY9" fmla="*/ 0 h 944133"/>
                      <a:gd name="connsiteX10" fmla="*/ 6175822 w 10496550"/>
                      <a:gd name="connsiteY10" fmla="*/ 0 h 944133"/>
                      <a:gd name="connsiteX11" fmla="*/ 6802544 w 10496550"/>
                      <a:gd name="connsiteY11" fmla="*/ 0 h 944133"/>
                      <a:gd name="connsiteX12" fmla="*/ 7128440 w 10496550"/>
                      <a:gd name="connsiteY12" fmla="*/ 0 h 944133"/>
                      <a:gd name="connsiteX13" fmla="*/ 7855436 w 10496550"/>
                      <a:gd name="connsiteY13" fmla="*/ 0 h 944133"/>
                      <a:gd name="connsiteX14" fmla="*/ 8682708 w 10496550"/>
                      <a:gd name="connsiteY14" fmla="*/ 0 h 944133"/>
                      <a:gd name="connsiteX15" fmla="*/ 9309430 w 10496550"/>
                      <a:gd name="connsiteY15" fmla="*/ 0 h 944133"/>
                      <a:gd name="connsiteX16" fmla="*/ 10262047 w 10496550"/>
                      <a:gd name="connsiteY16" fmla="*/ 0 h 944133"/>
                      <a:gd name="connsiteX17" fmla="*/ 10496550 w 10496550"/>
                      <a:gd name="connsiteY17" fmla="*/ 157358 h 944133"/>
                      <a:gd name="connsiteX18" fmla="*/ 10496550 w 10496550"/>
                      <a:gd name="connsiteY18" fmla="*/ 465772 h 944133"/>
                      <a:gd name="connsiteX19" fmla="*/ 10496550 w 10496550"/>
                      <a:gd name="connsiteY19" fmla="*/ 786774 h 944133"/>
                      <a:gd name="connsiteX20" fmla="*/ 10262047 w 10496550"/>
                      <a:gd name="connsiteY20" fmla="*/ 944133 h 944133"/>
                      <a:gd name="connsiteX21" fmla="*/ 9735601 w 10496550"/>
                      <a:gd name="connsiteY21" fmla="*/ 944133 h 944133"/>
                      <a:gd name="connsiteX22" fmla="*/ 9409706 w 10496550"/>
                      <a:gd name="connsiteY22" fmla="*/ 944133 h 944133"/>
                      <a:gd name="connsiteX23" fmla="*/ 8682708 w 10496550"/>
                      <a:gd name="connsiteY23" fmla="*/ 944133 h 944133"/>
                      <a:gd name="connsiteX24" fmla="*/ 7955712 w 10496550"/>
                      <a:gd name="connsiteY24" fmla="*/ 944133 h 944133"/>
                      <a:gd name="connsiteX25" fmla="*/ 7128440 w 10496550"/>
                      <a:gd name="connsiteY25" fmla="*/ 944133 h 944133"/>
                      <a:gd name="connsiteX26" fmla="*/ 6301167 w 10496550"/>
                      <a:gd name="connsiteY26" fmla="*/ 944133 h 944133"/>
                      <a:gd name="connsiteX27" fmla="*/ 5574170 w 10496550"/>
                      <a:gd name="connsiteY27" fmla="*/ 944133 h 944133"/>
                      <a:gd name="connsiteX28" fmla="*/ 5047723 w 10496550"/>
                      <a:gd name="connsiteY28" fmla="*/ 944133 h 944133"/>
                      <a:gd name="connsiteX29" fmla="*/ 4220451 w 10496550"/>
                      <a:gd name="connsiteY29" fmla="*/ 944133 h 944133"/>
                      <a:gd name="connsiteX30" fmla="*/ 3493454 w 10496550"/>
                      <a:gd name="connsiteY30" fmla="*/ 944133 h 944133"/>
                      <a:gd name="connsiteX31" fmla="*/ 3167559 w 10496550"/>
                      <a:gd name="connsiteY31" fmla="*/ 944133 h 944133"/>
                      <a:gd name="connsiteX32" fmla="*/ 2540837 w 10496550"/>
                      <a:gd name="connsiteY32" fmla="*/ 944133 h 944133"/>
                      <a:gd name="connsiteX33" fmla="*/ 2014391 w 10496550"/>
                      <a:gd name="connsiteY33" fmla="*/ 944133 h 944133"/>
                      <a:gd name="connsiteX34" fmla="*/ 1287394 w 10496550"/>
                      <a:gd name="connsiteY34" fmla="*/ 944133 h 944133"/>
                      <a:gd name="connsiteX35" fmla="*/ 234502 w 10496550"/>
                      <a:gd name="connsiteY35" fmla="*/ 944133 h 944133"/>
                      <a:gd name="connsiteX36" fmla="*/ 0 w 10496550"/>
                      <a:gd name="connsiteY36" fmla="*/ 786774 h 944133"/>
                      <a:gd name="connsiteX37" fmla="*/ 0 w 10496550"/>
                      <a:gd name="connsiteY37" fmla="*/ 465772 h 944133"/>
                      <a:gd name="connsiteX38" fmla="*/ 0 w 10496550"/>
                      <a:gd name="connsiteY38" fmla="*/ 157358 h 944133"/>
                      <a:gd name="connsiteX0" fmla="*/ 0 w 10496550"/>
                      <a:gd name="connsiteY0" fmla="*/ 157358 h 944133"/>
                      <a:gd name="connsiteX1" fmla="*/ 234502 w 10496550"/>
                      <a:gd name="connsiteY1" fmla="*/ 0 h 944133"/>
                      <a:gd name="connsiteX2" fmla="*/ 760948 w 10496550"/>
                      <a:gd name="connsiteY2" fmla="*/ 0 h 944133"/>
                      <a:gd name="connsiteX3" fmla="*/ 1086843 w 10496550"/>
                      <a:gd name="connsiteY3" fmla="*/ 0 h 944133"/>
                      <a:gd name="connsiteX4" fmla="*/ 1713565 w 10496550"/>
                      <a:gd name="connsiteY4" fmla="*/ 0 h 944133"/>
                      <a:gd name="connsiteX5" fmla="*/ 2139735 w 10496550"/>
                      <a:gd name="connsiteY5" fmla="*/ 0 h 944133"/>
                      <a:gd name="connsiteX6" fmla="*/ 2465631 w 10496550"/>
                      <a:gd name="connsiteY6" fmla="*/ 0 h 944133"/>
                      <a:gd name="connsiteX7" fmla="*/ 2791526 w 10496550"/>
                      <a:gd name="connsiteY7" fmla="*/ 0 h 944133"/>
                      <a:gd name="connsiteX8" fmla="*/ 3618798 w 10496550"/>
                      <a:gd name="connsiteY8" fmla="*/ 0 h 944133"/>
                      <a:gd name="connsiteX9" fmla="*/ 3944694 w 10496550"/>
                      <a:gd name="connsiteY9" fmla="*/ 0 h 944133"/>
                      <a:gd name="connsiteX10" fmla="*/ 4571416 w 10496550"/>
                      <a:gd name="connsiteY10" fmla="*/ 0 h 944133"/>
                      <a:gd name="connsiteX11" fmla="*/ 5398688 w 10496550"/>
                      <a:gd name="connsiteY11" fmla="*/ 0 h 944133"/>
                      <a:gd name="connsiteX12" fmla="*/ 5824859 w 10496550"/>
                      <a:gd name="connsiteY12" fmla="*/ 0 h 944133"/>
                      <a:gd name="connsiteX13" fmla="*/ 6351304 w 10496550"/>
                      <a:gd name="connsiteY13" fmla="*/ 0 h 944133"/>
                      <a:gd name="connsiteX14" fmla="*/ 7078302 w 10496550"/>
                      <a:gd name="connsiteY14" fmla="*/ 0 h 944133"/>
                      <a:gd name="connsiteX15" fmla="*/ 7905574 w 10496550"/>
                      <a:gd name="connsiteY15" fmla="*/ 0 h 944133"/>
                      <a:gd name="connsiteX16" fmla="*/ 8432021 w 10496550"/>
                      <a:gd name="connsiteY16" fmla="*/ 0 h 944133"/>
                      <a:gd name="connsiteX17" fmla="*/ 8757915 w 10496550"/>
                      <a:gd name="connsiteY17" fmla="*/ 0 h 944133"/>
                      <a:gd name="connsiteX18" fmla="*/ 9585188 w 10496550"/>
                      <a:gd name="connsiteY18" fmla="*/ 0 h 944133"/>
                      <a:gd name="connsiteX19" fmla="*/ 10262047 w 10496550"/>
                      <a:gd name="connsiteY19" fmla="*/ 0 h 944133"/>
                      <a:gd name="connsiteX20" fmla="*/ 10496550 w 10496550"/>
                      <a:gd name="connsiteY20" fmla="*/ 157358 h 944133"/>
                      <a:gd name="connsiteX21" fmla="*/ 10496550 w 10496550"/>
                      <a:gd name="connsiteY21" fmla="*/ 453183 h 944133"/>
                      <a:gd name="connsiteX22" fmla="*/ 10496550 w 10496550"/>
                      <a:gd name="connsiteY22" fmla="*/ 786774 h 944133"/>
                      <a:gd name="connsiteX23" fmla="*/ 10262047 w 10496550"/>
                      <a:gd name="connsiteY23" fmla="*/ 944133 h 944133"/>
                      <a:gd name="connsiteX24" fmla="*/ 9535050 w 10496550"/>
                      <a:gd name="connsiteY24" fmla="*/ 944133 h 944133"/>
                      <a:gd name="connsiteX25" fmla="*/ 8808053 w 10496550"/>
                      <a:gd name="connsiteY25" fmla="*/ 944133 h 944133"/>
                      <a:gd name="connsiteX26" fmla="*/ 8381883 w 10496550"/>
                      <a:gd name="connsiteY26" fmla="*/ 944133 h 944133"/>
                      <a:gd name="connsiteX27" fmla="*/ 7855436 w 10496550"/>
                      <a:gd name="connsiteY27" fmla="*/ 944133 h 944133"/>
                      <a:gd name="connsiteX28" fmla="*/ 7028164 w 10496550"/>
                      <a:gd name="connsiteY28" fmla="*/ 944133 h 944133"/>
                      <a:gd name="connsiteX29" fmla="*/ 6601993 w 10496550"/>
                      <a:gd name="connsiteY29" fmla="*/ 944133 h 944133"/>
                      <a:gd name="connsiteX30" fmla="*/ 6075547 w 10496550"/>
                      <a:gd name="connsiteY30" fmla="*/ 944133 h 944133"/>
                      <a:gd name="connsiteX31" fmla="*/ 5348550 w 10496550"/>
                      <a:gd name="connsiteY31" fmla="*/ 944133 h 944133"/>
                      <a:gd name="connsiteX32" fmla="*/ 4721828 w 10496550"/>
                      <a:gd name="connsiteY32" fmla="*/ 944133 h 944133"/>
                      <a:gd name="connsiteX33" fmla="*/ 3894556 w 10496550"/>
                      <a:gd name="connsiteY33" fmla="*/ 944133 h 944133"/>
                      <a:gd name="connsiteX34" fmla="*/ 3167559 w 10496550"/>
                      <a:gd name="connsiteY34" fmla="*/ 944133 h 944133"/>
                      <a:gd name="connsiteX35" fmla="*/ 2540837 w 10496550"/>
                      <a:gd name="connsiteY35" fmla="*/ 944133 h 944133"/>
                      <a:gd name="connsiteX36" fmla="*/ 1813841 w 10496550"/>
                      <a:gd name="connsiteY36" fmla="*/ 944133 h 944133"/>
                      <a:gd name="connsiteX37" fmla="*/ 1187119 w 10496550"/>
                      <a:gd name="connsiteY37" fmla="*/ 944133 h 944133"/>
                      <a:gd name="connsiteX38" fmla="*/ 234502 w 10496550"/>
                      <a:gd name="connsiteY38" fmla="*/ 944133 h 944133"/>
                      <a:gd name="connsiteX39" fmla="*/ 0 w 10496550"/>
                      <a:gd name="connsiteY39" fmla="*/ 786774 h 944133"/>
                      <a:gd name="connsiteX40" fmla="*/ 0 w 10496550"/>
                      <a:gd name="connsiteY40" fmla="*/ 490949 h 944133"/>
                      <a:gd name="connsiteX41" fmla="*/ 0 w 10496550"/>
                      <a:gd name="connsiteY41" fmla="*/ 157358 h 94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496550" h="944133" fill="none" extrusionOk="0">
                        <a:moveTo>
                          <a:pt x="0" y="157358"/>
                        </a:moveTo>
                        <a:cubicBezTo>
                          <a:pt x="19258" y="80157"/>
                          <a:pt x="146904" y="4762"/>
                          <a:pt x="234502" y="0"/>
                        </a:cubicBezTo>
                        <a:cubicBezTo>
                          <a:pt x="436187" y="1593"/>
                          <a:pt x="659067" y="118120"/>
                          <a:pt x="1061774" y="0"/>
                        </a:cubicBezTo>
                        <a:cubicBezTo>
                          <a:pt x="1487474" y="-77804"/>
                          <a:pt x="1547170" y="-11894"/>
                          <a:pt x="1788772" y="0"/>
                        </a:cubicBezTo>
                        <a:cubicBezTo>
                          <a:pt x="1974768" y="-20513"/>
                          <a:pt x="2169623" y="5832"/>
                          <a:pt x="2415493" y="0"/>
                        </a:cubicBezTo>
                        <a:cubicBezTo>
                          <a:pt x="2674532" y="-66501"/>
                          <a:pt x="2833574" y="-31954"/>
                          <a:pt x="3242766" y="0"/>
                        </a:cubicBezTo>
                        <a:cubicBezTo>
                          <a:pt x="3606646" y="-14550"/>
                          <a:pt x="3550778" y="31477"/>
                          <a:pt x="3769211" y="0"/>
                        </a:cubicBezTo>
                        <a:cubicBezTo>
                          <a:pt x="3985283" y="-26389"/>
                          <a:pt x="4026813" y="27609"/>
                          <a:pt x="4195382" y="0"/>
                        </a:cubicBezTo>
                        <a:cubicBezTo>
                          <a:pt x="4344225" y="-80859"/>
                          <a:pt x="4594041" y="35666"/>
                          <a:pt x="4822103" y="0"/>
                        </a:cubicBezTo>
                        <a:cubicBezTo>
                          <a:pt x="5023248" y="-23848"/>
                          <a:pt x="5192862" y="33774"/>
                          <a:pt x="5348550" y="0"/>
                        </a:cubicBezTo>
                        <a:cubicBezTo>
                          <a:pt x="5576558" y="-3463"/>
                          <a:pt x="5770316" y="25815"/>
                          <a:pt x="6175822" y="0"/>
                        </a:cubicBezTo>
                        <a:cubicBezTo>
                          <a:pt x="6543957" y="-77422"/>
                          <a:pt x="6538492" y="53922"/>
                          <a:pt x="6802544" y="0"/>
                        </a:cubicBezTo>
                        <a:cubicBezTo>
                          <a:pt x="7062141" y="-41782"/>
                          <a:pt x="7018061" y="-10685"/>
                          <a:pt x="7128440" y="0"/>
                        </a:cubicBezTo>
                        <a:cubicBezTo>
                          <a:pt x="7295292" y="-11180"/>
                          <a:pt x="7522059" y="11313"/>
                          <a:pt x="7855436" y="0"/>
                        </a:cubicBezTo>
                        <a:cubicBezTo>
                          <a:pt x="8169030" y="-89230"/>
                          <a:pt x="8468153" y="29603"/>
                          <a:pt x="8682708" y="0"/>
                        </a:cubicBezTo>
                        <a:cubicBezTo>
                          <a:pt x="8825781" y="-39450"/>
                          <a:pt x="9097805" y="71877"/>
                          <a:pt x="9309430" y="0"/>
                        </a:cubicBezTo>
                        <a:cubicBezTo>
                          <a:pt x="9456611" y="-81818"/>
                          <a:pt x="10013318" y="57307"/>
                          <a:pt x="10262047" y="0"/>
                        </a:cubicBezTo>
                        <a:cubicBezTo>
                          <a:pt x="10397477" y="13980"/>
                          <a:pt x="10518130" y="79902"/>
                          <a:pt x="10496550" y="157358"/>
                        </a:cubicBezTo>
                        <a:cubicBezTo>
                          <a:pt x="10550917" y="297956"/>
                          <a:pt x="10461096" y="395695"/>
                          <a:pt x="10496550" y="465772"/>
                        </a:cubicBezTo>
                        <a:cubicBezTo>
                          <a:pt x="10546922" y="518718"/>
                          <a:pt x="10434431" y="694752"/>
                          <a:pt x="10496550" y="786774"/>
                        </a:cubicBezTo>
                        <a:cubicBezTo>
                          <a:pt x="10485692" y="888761"/>
                          <a:pt x="10413005" y="941560"/>
                          <a:pt x="10262047" y="944133"/>
                        </a:cubicBezTo>
                        <a:cubicBezTo>
                          <a:pt x="10088333" y="955442"/>
                          <a:pt x="9951446" y="908471"/>
                          <a:pt x="9735601" y="944133"/>
                        </a:cubicBezTo>
                        <a:cubicBezTo>
                          <a:pt x="9510882" y="947339"/>
                          <a:pt x="9497041" y="936694"/>
                          <a:pt x="9409706" y="944133"/>
                        </a:cubicBezTo>
                        <a:cubicBezTo>
                          <a:pt x="9320440" y="947519"/>
                          <a:pt x="8900774" y="1001773"/>
                          <a:pt x="8682708" y="944133"/>
                        </a:cubicBezTo>
                        <a:cubicBezTo>
                          <a:pt x="8448415" y="974528"/>
                          <a:pt x="8162089" y="959187"/>
                          <a:pt x="7955712" y="944133"/>
                        </a:cubicBezTo>
                        <a:cubicBezTo>
                          <a:pt x="7722723" y="992338"/>
                          <a:pt x="7322644" y="875561"/>
                          <a:pt x="7128440" y="944133"/>
                        </a:cubicBezTo>
                        <a:cubicBezTo>
                          <a:pt x="6940381" y="999969"/>
                          <a:pt x="6544340" y="950390"/>
                          <a:pt x="6301167" y="944133"/>
                        </a:cubicBezTo>
                        <a:cubicBezTo>
                          <a:pt x="5968316" y="1005137"/>
                          <a:pt x="5810822" y="916816"/>
                          <a:pt x="5574170" y="944133"/>
                        </a:cubicBezTo>
                        <a:cubicBezTo>
                          <a:pt x="5293316" y="968904"/>
                          <a:pt x="5254476" y="925023"/>
                          <a:pt x="5047723" y="944133"/>
                        </a:cubicBezTo>
                        <a:cubicBezTo>
                          <a:pt x="4874959" y="966269"/>
                          <a:pt x="4574081" y="952083"/>
                          <a:pt x="4220451" y="944133"/>
                        </a:cubicBezTo>
                        <a:cubicBezTo>
                          <a:pt x="3846981" y="975778"/>
                          <a:pt x="3785646" y="938474"/>
                          <a:pt x="3493454" y="944133"/>
                        </a:cubicBezTo>
                        <a:cubicBezTo>
                          <a:pt x="3196196" y="987401"/>
                          <a:pt x="3321144" y="889138"/>
                          <a:pt x="3167559" y="944133"/>
                        </a:cubicBezTo>
                        <a:cubicBezTo>
                          <a:pt x="2989257" y="934281"/>
                          <a:pt x="2687968" y="952142"/>
                          <a:pt x="2540837" y="944133"/>
                        </a:cubicBezTo>
                        <a:cubicBezTo>
                          <a:pt x="2388255" y="956374"/>
                          <a:pt x="2277103" y="896188"/>
                          <a:pt x="2014391" y="944133"/>
                        </a:cubicBezTo>
                        <a:cubicBezTo>
                          <a:pt x="1748227" y="974714"/>
                          <a:pt x="1485627" y="947482"/>
                          <a:pt x="1287394" y="944133"/>
                        </a:cubicBezTo>
                        <a:cubicBezTo>
                          <a:pt x="1030940" y="1004371"/>
                          <a:pt x="550354" y="883362"/>
                          <a:pt x="234502" y="944133"/>
                        </a:cubicBezTo>
                        <a:cubicBezTo>
                          <a:pt x="129409" y="952547"/>
                          <a:pt x="33144" y="884524"/>
                          <a:pt x="0" y="786774"/>
                        </a:cubicBezTo>
                        <a:cubicBezTo>
                          <a:pt x="-21231" y="690578"/>
                          <a:pt x="4636" y="556626"/>
                          <a:pt x="0" y="465772"/>
                        </a:cubicBezTo>
                        <a:cubicBezTo>
                          <a:pt x="-1787" y="332464"/>
                          <a:pt x="27097" y="259327"/>
                          <a:pt x="0" y="157358"/>
                        </a:cubicBezTo>
                        <a:close/>
                      </a:path>
                      <a:path w="10496550" h="944133" stroke="0" extrusionOk="0">
                        <a:moveTo>
                          <a:pt x="0" y="157358"/>
                        </a:moveTo>
                        <a:cubicBezTo>
                          <a:pt x="-2444" y="77843"/>
                          <a:pt x="145071" y="26062"/>
                          <a:pt x="234502" y="0"/>
                        </a:cubicBezTo>
                        <a:cubicBezTo>
                          <a:pt x="397687" y="-33225"/>
                          <a:pt x="577980" y="17622"/>
                          <a:pt x="760948" y="0"/>
                        </a:cubicBezTo>
                        <a:cubicBezTo>
                          <a:pt x="931634" y="-14521"/>
                          <a:pt x="990896" y="4689"/>
                          <a:pt x="1086843" y="0"/>
                        </a:cubicBezTo>
                        <a:cubicBezTo>
                          <a:pt x="1170207" y="-7948"/>
                          <a:pt x="1509683" y="-19775"/>
                          <a:pt x="1713565" y="0"/>
                        </a:cubicBezTo>
                        <a:cubicBezTo>
                          <a:pt x="1935033" y="2852"/>
                          <a:pt x="2044287" y="35530"/>
                          <a:pt x="2139735" y="0"/>
                        </a:cubicBezTo>
                        <a:cubicBezTo>
                          <a:pt x="2232760" y="-16918"/>
                          <a:pt x="2319652" y="20284"/>
                          <a:pt x="2465631" y="0"/>
                        </a:cubicBezTo>
                        <a:cubicBezTo>
                          <a:pt x="2619538" y="-8445"/>
                          <a:pt x="2649654" y="19514"/>
                          <a:pt x="2791526" y="0"/>
                        </a:cubicBezTo>
                        <a:cubicBezTo>
                          <a:pt x="2916515" y="-22330"/>
                          <a:pt x="3160437" y="59498"/>
                          <a:pt x="3618798" y="0"/>
                        </a:cubicBezTo>
                        <a:cubicBezTo>
                          <a:pt x="4000361" y="-57196"/>
                          <a:pt x="3779118" y="-4009"/>
                          <a:pt x="3944694" y="0"/>
                        </a:cubicBezTo>
                        <a:cubicBezTo>
                          <a:pt x="4062390" y="-32515"/>
                          <a:pt x="4393076" y="8391"/>
                          <a:pt x="4571416" y="0"/>
                        </a:cubicBezTo>
                        <a:cubicBezTo>
                          <a:pt x="4722661" y="1276"/>
                          <a:pt x="5089265" y="49378"/>
                          <a:pt x="5398688" y="0"/>
                        </a:cubicBezTo>
                        <a:cubicBezTo>
                          <a:pt x="5703657" y="-64599"/>
                          <a:pt x="5646153" y="19726"/>
                          <a:pt x="5824859" y="0"/>
                        </a:cubicBezTo>
                        <a:cubicBezTo>
                          <a:pt x="5970680" y="905"/>
                          <a:pt x="6177192" y="15293"/>
                          <a:pt x="6351304" y="0"/>
                        </a:cubicBezTo>
                        <a:cubicBezTo>
                          <a:pt x="6517834" y="-46664"/>
                          <a:pt x="6831517" y="32585"/>
                          <a:pt x="7078302" y="0"/>
                        </a:cubicBezTo>
                        <a:cubicBezTo>
                          <a:pt x="7288851" y="-58066"/>
                          <a:pt x="7747404" y="53064"/>
                          <a:pt x="7905574" y="0"/>
                        </a:cubicBezTo>
                        <a:cubicBezTo>
                          <a:pt x="8098977" y="-60980"/>
                          <a:pt x="8288872" y="16010"/>
                          <a:pt x="8432021" y="0"/>
                        </a:cubicBezTo>
                        <a:cubicBezTo>
                          <a:pt x="8551150" y="-16312"/>
                          <a:pt x="8654695" y="3140"/>
                          <a:pt x="8757915" y="0"/>
                        </a:cubicBezTo>
                        <a:cubicBezTo>
                          <a:pt x="8875506" y="49900"/>
                          <a:pt x="9252023" y="12720"/>
                          <a:pt x="9585188" y="0"/>
                        </a:cubicBezTo>
                        <a:cubicBezTo>
                          <a:pt x="9945273" y="-25144"/>
                          <a:pt x="10067883" y="-8733"/>
                          <a:pt x="10262047" y="0"/>
                        </a:cubicBezTo>
                        <a:cubicBezTo>
                          <a:pt x="10378134" y="5126"/>
                          <a:pt x="10497402" y="56173"/>
                          <a:pt x="10496550" y="157358"/>
                        </a:cubicBezTo>
                        <a:cubicBezTo>
                          <a:pt x="10555595" y="276405"/>
                          <a:pt x="10445690" y="308648"/>
                          <a:pt x="10496550" y="453183"/>
                        </a:cubicBezTo>
                        <a:cubicBezTo>
                          <a:pt x="10549730" y="574959"/>
                          <a:pt x="10463198" y="662893"/>
                          <a:pt x="10496550" y="786774"/>
                        </a:cubicBezTo>
                        <a:cubicBezTo>
                          <a:pt x="10485506" y="853086"/>
                          <a:pt x="10421518" y="940994"/>
                          <a:pt x="10262047" y="944133"/>
                        </a:cubicBezTo>
                        <a:cubicBezTo>
                          <a:pt x="10084244" y="963141"/>
                          <a:pt x="9648085" y="906728"/>
                          <a:pt x="9535050" y="944133"/>
                        </a:cubicBezTo>
                        <a:cubicBezTo>
                          <a:pt x="9416695" y="965562"/>
                          <a:pt x="9073920" y="942747"/>
                          <a:pt x="8808053" y="944133"/>
                        </a:cubicBezTo>
                        <a:cubicBezTo>
                          <a:pt x="8516899" y="990327"/>
                          <a:pt x="8527269" y="932397"/>
                          <a:pt x="8381883" y="944133"/>
                        </a:cubicBezTo>
                        <a:cubicBezTo>
                          <a:pt x="8233716" y="964218"/>
                          <a:pt x="8088091" y="978527"/>
                          <a:pt x="7855436" y="944133"/>
                        </a:cubicBezTo>
                        <a:cubicBezTo>
                          <a:pt x="7635844" y="898706"/>
                          <a:pt x="7154583" y="879703"/>
                          <a:pt x="7028164" y="944133"/>
                        </a:cubicBezTo>
                        <a:cubicBezTo>
                          <a:pt x="6842152" y="985060"/>
                          <a:pt x="6700263" y="913225"/>
                          <a:pt x="6601993" y="944133"/>
                        </a:cubicBezTo>
                        <a:cubicBezTo>
                          <a:pt x="6513299" y="953767"/>
                          <a:pt x="6192065" y="929205"/>
                          <a:pt x="6075547" y="944133"/>
                        </a:cubicBezTo>
                        <a:cubicBezTo>
                          <a:pt x="5961458" y="949104"/>
                          <a:pt x="5496141" y="921752"/>
                          <a:pt x="5348550" y="944133"/>
                        </a:cubicBezTo>
                        <a:cubicBezTo>
                          <a:pt x="5123538" y="1005656"/>
                          <a:pt x="4889251" y="940879"/>
                          <a:pt x="4721828" y="944133"/>
                        </a:cubicBezTo>
                        <a:cubicBezTo>
                          <a:pt x="4588302" y="969349"/>
                          <a:pt x="4315812" y="928953"/>
                          <a:pt x="3894556" y="944133"/>
                        </a:cubicBezTo>
                        <a:cubicBezTo>
                          <a:pt x="3521119" y="1014869"/>
                          <a:pt x="3402135" y="924907"/>
                          <a:pt x="3167559" y="944133"/>
                        </a:cubicBezTo>
                        <a:cubicBezTo>
                          <a:pt x="2962040" y="944141"/>
                          <a:pt x="2745913" y="924999"/>
                          <a:pt x="2540837" y="944133"/>
                        </a:cubicBezTo>
                        <a:cubicBezTo>
                          <a:pt x="2324010" y="964404"/>
                          <a:pt x="2095463" y="885745"/>
                          <a:pt x="1813841" y="944133"/>
                        </a:cubicBezTo>
                        <a:cubicBezTo>
                          <a:pt x="1496592" y="960532"/>
                          <a:pt x="1380403" y="930716"/>
                          <a:pt x="1187119" y="944133"/>
                        </a:cubicBezTo>
                        <a:cubicBezTo>
                          <a:pt x="982846" y="936183"/>
                          <a:pt x="517863" y="912970"/>
                          <a:pt x="234502" y="944133"/>
                        </a:cubicBezTo>
                        <a:cubicBezTo>
                          <a:pt x="80083" y="956492"/>
                          <a:pt x="-39744" y="888895"/>
                          <a:pt x="0" y="786774"/>
                        </a:cubicBezTo>
                        <a:cubicBezTo>
                          <a:pt x="-51570" y="719916"/>
                          <a:pt x="3154" y="653153"/>
                          <a:pt x="0" y="490949"/>
                        </a:cubicBezTo>
                        <a:cubicBezTo>
                          <a:pt x="-28558" y="355623"/>
                          <a:pt x="24725" y="227648"/>
                          <a:pt x="0" y="157358"/>
                        </a:cubicBezTo>
                        <a:close/>
                      </a:path>
                      <a:path w="10496550" h="944133" fill="none" stroke="0" extrusionOk="0">
                        <a:moveTo>
                          <a:pt x="0" y="157358"/>
                        </a:moveTo>
                        <a:cubicBezTo>
                          <a:pt x="-15243" y="87679"/>
                          <a:pt x="158049" y="15681"/>
                          <a:pt x="234502" y="0"/>
                        </a:cubicBezTo>
                        <a:cubicBezTo>
                          <a:pt x="462367" y="41440"/>
                          <a:pt x="664315" y="65622"/>
                          <a:pt x="1061774" y="0"/>
                        </a:cubicBezTo>
                        <a:cubicBezTo>
                          <a:pt x="1461437" y="-92262"/>
                          <a:pt x="1565513" y="5300"/>
                          <a:pt x="1788772" y="0"/>
                        </a:cubicBezTo>
                        <a:cubicBezTo>
                          <a:pt x="1995531" y="7260"/>
                          <a:pt x="2173070" y="68209"/>
                          <a:pt x="2415493" y="0"/>
                        </a:cubicBezTo>
                        <a:cubicBezTo>
                          <a:pt x="2683836" y="-39627"/>
                          <a:pt x="2830713" y="1007"/>
                          <a:pt x="3242766" y="0"/>
                        </a:cubicBezTo>
                        <a:cubicBezTo>
                          <a:pt x="3593436" y="-6812"/>
                          <a:pt x="3563116" y="31332"/>
                          <a:pt x="3769211" y="0"/>
                        </a:cubicBezTo>
                        <a:cubicBezTo>
                          <a:pt x="3996652" y="-8109"/>
                          <a:pt x="4018343" y="44228"/>
                          <a:pt x="4195382" y="0"/>
                        </a:cubicBezTo>
                        <a:cubicBezTo>
                          <a:pt x="4407780" y="-65252"/>
                          <a:pt x="4610153" y="29906"/>
                          <a:pt x="4822103" y="0"/>
                        </a:cubicBezTo>
                        <a:cubicBezTo>
                          <a:pt x="5042492" y="-6121"/>
                          <a:pt x="5217370" y="21902"/>
                          <a:pt x="5348550" y="0"/>
                        </a:cubicBezTo>
                        <a:cubicBezTo>
                          <a:pt x="5525545" y="-8987"/>
                          <a:pt x="5729201" y="62051"/>
                          <a:pt x="6175822" y="0"/>
                        </a:cubicBezTo>
                        <a:cubicBezTo>
                          <a:pt x="6562589" y="-51372"/>
                          <a:pt x="6539894" y="5611"/>
                          <a:pt x="6802544" y="0"/>
                        </a:cubicBezTo>
                        <a:cubicBezTo>
                          <a:pt x="7064031" y="-25642"/>
                          <a:pt x="7029776" y="5993"/>
                          <a:pt x="7128440" y="0"/>
                        </a:cubicBezTo>
                        <a:cubicBezTo>
                          <a:pt x="7199094" y="-11681"/>
                          <a:pt x="7477632" y="79709"/>
                          <a:pt x="7855436" y="0"/>
                        </a:cubicBezTo>
                        <a:cubicBezTo>
                          <a:pt x="8159212" y="-41457"/>
                          <a:pt x="8499587" y="19581"/>
                          <a:pt x="8682708" y="0"/>
                        </a:cubicBezTo>
                        <a:cubicBezTo>
                          <a:pt x="8863079" y="-79122"/>
                          <a:pt x="9076407" y="13875"/>
                          <a:pt x="9309430" y="0"/>
                        </a:cubicBezTo>
                        <a:cubicBezTo>
                          <a:pt x="9558732" y="-83565"/>
                          <a:pt x="10021697" y="57186"/>
                          <a:pt x="10262047" y="0"/>
                        </a:cubicBezTo>
                        <a:cubicBezTo>
                          <a:pt x="10401421" y="-1083"/>
                          <a:pt x="10539312" y="75402"/>
                          <a:pt x="10496550" y="157358"/>
                        </a:cubicBezTo>
                        <a:cubicBezTo>
                          <a:pt x="10558153" y="276876"/>
                          <a:pt x="10464986" y="406054"/>
                          <a:pt x="10496550" y="465772"/>
                        </a:cubicBezTo>
                        <a:cubicBezTo>
                          <a:pt x="10528679" y="525034"/>
                          <a:pt x="10463856" y="712950"/>
                          <a:pt x="10496550" y="786774"/>
                        </a:cubicBezTo>
                        <a:cubicBezTo>
                          <a:pt x="10486480" y="840866"/>
                          <a:pt x="10434790" y="954201"/>
                          <a:pt x="10262047" y="944133"/>
                        </a:cubicBezTo>
                        <a:cubicBezTo>
                          <a:pt x="10086991" y="970558"/>
                          <a:pt x="9957221" y="935892"/>
                          <a:pt x="9735601" y="944133"/>
                        </a:cubicBezTo>
                        <a:cubicBezTo>
                          <a:pt x="9512297" y="950153"/>
                          <a:pt x="9501511" y="936432"/>
                          <a:pt x="9409706" y="944133"/>
                        </a:cubicBezTo>
                        <a:cubicBezTo>
                          <a:pt x="9370594" y="932181"/>
                          <a:pt x="8909538" y="917923"/>
                          <a:pt x="8682708" y="944133"/>
                        </a:cubicBezTo>
                        <a:cubicBezTo>
                          <a:pt x="8481313" y="963653"/>
                          <a:pt x="8165481" y="930197"/>
                          <a:pt x="7955712" y="944133"/>
                        </a:cubicBezTo>
                        <a:cubicBezTo>
                          <a:pt x="7697404" y="954155"/>
                          <a:pt x="7323491" y="872443"/>
                          <a:pt x="7128440" y="944133"/>
                        </a:cubicBezTo>
                        <a:cubicBezTo>
                          <a:pt x="6880308" y="1024071"/>
                          <a:pt x="6598415" y="829429"/>
                          <a:pt x="6301167" y="944133"/>
                        </a:cubicBezTo>
                        <a:cubicBezTo>
                          <a:pt x="6042786" y="1035143"/>
                          <a:pt x="5792894" y="906412"/>
                          <a:pt x="5574170" y="944133"/>
                        </a:cubicBezTo>
                        <a:cubicBezTo>
                          <a:pt x="5323632" y="978584"/>
                          <a:pt x="5259919" y="943001"/>
                          <a:pt x="5047723" y="944133"/>
                        </a:cubicBezTo>
                        <a:cubicBezTo>
                          <a:pt x="4832956" y="963095"/>
                          <a:pt x="4580834" y="936339"/>
                          <a:pt x="4220451" y="944133"/>
                        </a:cubicBezTo>
                        <a:cubicBezTo>
                          <a:pt x="3868944" y="1003891"/>
                          <a:pt x="3798451" y="919945"/>
                          <a:pt x="3493454" y="944133"/>
                        </a:cubicBezTo>
                        <a:cubicBezTo>
                          <a:pt x="3185895" y="960517"/>
                          <a:pt x="3360568" y="920143"/>
                          <a:pt x="3167559" y="944133"/>
                        </a:cubicBezTo>
                        <a:cubicBezTo>
                          <a:pt x="3033672" y="978395"/>
                          <a:pt x="2694999" y="934017"/>
                          <a:pt x="2540837" y="944133"/>
                        </a:cubicBezTo>
                        <a:cubicBezTo>
                          <a:pt x="2372975" y="944529"/>
                          <a:pt x="2253164" y="913305"/>
                          <a:pt x="2014391" y="944133"/>
                        </a:cubicBezTo>
                        <a:cubicBezTo>
                          <a:pt x="1799278" y="967663"/>
                          <a:pt x="1464059" y="929301"/>
                          <a:pt x="1287394" y="944133"/>
                        </a:cubicBezTo>
                        <a:cubicBezTo>
                          <a:pt x="1053479" y="948565"/>
                          <a:pt x="533702" y="874091"/>
                          <a:pt x="234502" y="944133"/>
                        </a:cubicBezTo>
                        <a:cubicBezTo>
                          <a:pt x="126013" y="942932"/>
                          <a:pt x="35943" y="863699"/>
                          <a:pt x="0" y="786774"/>
                        </a:cubicBezTo>
                        <a:cubicBezTo>
                          <a:pt x="-42092" y="711126"/>
                          <a:pt x="-479" y="575280"/>
                          <a:pt x="0" y="465772"/>
                        </a:cubicBezTo>
                        <a:cubicBezTo>
                          <a:pt x="-10872" y="368219"/>
                          <a:pt x="39667" y="270306"/>
                          <a:pt x="0" y="15735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F8787F-E049-4345-B669-C9A7B682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4133" y="-207199"/>
            <a:ext cx="1083630" cy="10836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66863F-52EB-49FC-AA4B-651E931CB07D}"/>
              </a:ext>
            </a:extLst>
          </p:cNvPr>
          <p:cNvSpPr txBox="1"/>
          <p:nvPr/>
        </p:nvSpPr>
        <p:spPr>
          <a:xfrm>
            <a:off x="1238251" y="275066"/>
            <a:ext cx="10163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Xử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B9E87-323E-1444-ED32-87F2DB60A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5" y="1504950"/>
            <a:ext cx="6343650" cy="260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5A2EA-001D-A684-2C6F-3D69B8D4A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037" y="4162425"/>
            <a:ext cx="66452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urtain with gold stars&#10;&#10;Description automatically generated">
            <a:extLst>
              <a:ext uri="{FF2B5EF4-FFF2-40B4-BE49-F238E27FC236}">
                <a16:creationId xmlns:a16="http://schemas.microsoft.com/office/drawing/2014/main" id="{CBD410E9-8888-48CE-A40F-368351DBB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E7985-3BB8-0F6B-C72E-2BED1B86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18" y="2702306"/>
            <a:ext cx="7968163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19740" y="363354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AF4D99-932C-4BB7-A048-53EA72B00E51}"/>
              </a:ext>
            </a:extLst>
          </p:cNvPr>
          <p:cNvSpPr/>
          <p:nvPr/>
        </p:nvSpPr>
        <p:spPr>
          <a:xfrm>
            <a:off x="1009650" y="141717"/>
            <a:ext cx="10496550" cy="1020334"/>
          </a:xfrm>
          <a:custGeom>
            <a:avLst/>
            <a:gdLst>
              <a:gd name="connsiteX0" fmla="*/ 0 w 9914553"/>
              <a:gd name="connsiteY0" fmla="*/ 221500 h 1328975"/>
              <a:gd name="connsiteX1" fmla="*/ 221500 w 9914553"/>
              <a:gd name="connsiteY1" fmla="*/ 0 h 1328975"/>
              <a:gd name="connsiteX2" fmla="*/ 1002903 w 9914553"/>
              <a:gd name="connsiteY2" fmla="*/ 0 h 1328975"/>
              <a:gd name="connsiteX3" fmla="*/ 1689591 w 9914553"/>
              <a:gd name="connsiteY3" fmla="*/ 0 h 1328975"/>
              <a:gd name="connsiteX4" fmla="*/ 2281563 w 9914553"/>
              <a:gd name="connsiteY4" fmla="*/ 0 h 1328975"/>
              <a:gd name="connsiteX5" fmla="*/ 3062966 w 9914553"/>
              <a:gd name="connsiteY5" fmla="*/ 0 h 1328975"/>
              <a:gd name="connsiteX6" fmla="*/ 3560222 w 9914553"/>
              <a:gd name="connsiteY6" fmla="*/ 0 h 1328975"/>
              <a:gd name="connsiteX7" fmla="*/ 3962763 w 9914553"/>
              <a:gd name="connsiteY7" fmla="*/ 0 h 1328975"/>
              <a:gd name="connsiteX8" fmla="*/ 4554735 w 9914553"/>
              <a:gd name="connsiteY8" fmla="*/ 0 h 1328975"/>
              <a:gd name="connsiteX9" fmla="*/ 5051992 w 9914553"/>
              <a:gd name="connsiteY9" fmla="*/ 0 h 1328975"/>
              <a:gd name="connsiteX10" fmla="*/ 5833395 w 9914553"/>
              <a:gd name="connsiteY10" fmla="*/ 0 h 1328975"/>
              <a:gd name="connsiteX11" fmla="*/ 6425367 w 9914553"/>
              <a:gd name="connsiteY11" fmla="*/ 0 h 1328975"/>
              <a:gd name="connsiteX12" fmla="*/ 6733193 w 9914553"/>
              <a:gd name="connsiteY12" fmla="*/ 0 h 1328975"/>
              <a:gd name="connsiteX13" fmla="*/ 7419880 w 9914553"/>
              <a:gd name="connsiteY13" fmla="*/ 0 h 1328975"/>
              <a:gd name="connsiteX14" fmla="*/ 8201283 w 9914553"/>
              <a:gd name="connsiteY14" fmla="*/ 0 h 1328975"/>
              <a:gd name="connsiteX15" fmla="*/ 8793255 w 9914553"/>
              <a:gd name="connsiteY15" fmla="*/ 0 h 1328975"/>
              <a:gd name="connsiteX16" fmla="*/ 9693053 w 9914553"/>
              <a:gd name="connsiteY16" fmla="*/ 0 h 1328975"/>
              <a:gd name="connsiteX17" fmla="*/ 9914553 w 9914553"/>
              <a:gd name="connsiteY17" fmla="*/ 221500 h 1328975"/>
              <a:gd name="connsiteX18" fmla="*/ 9914553 w 9914553"/>
              <a:gd name="connsiteY18" fmla="*/ 655628 h 1328975"/>
              <a:gd name="connsiteX19" fmla="*/ 9914553 w 9914553"/>
              <a:gd name="connsiteY19" fmla="*/ 1107475 h 1328975"/>
              <a:gd name="connsiteX20" fmla="*/ 9693053 w 9914553"/>
              <a:gd name="connsiteY20" fmla="*/ 1328975 h 1328975"/>
              <a:gd name="connsiteX21" fmla="*/ 9195796 w 9914553"/>
              <a:gd name="connsiteY21" fmla="*/ 1328975 h 1328975"/>
              <a:gd name="connsiteX22" fmla="*/ 8887971 w 9914553"/>
              <a:gd name="connsiteY22" fmla="*/ 1328975 h 1328975"/>
              <a:gd name="connsiteX23" fmla="*/ 8201283 w 9914553"/>
              <a:gd name="connsiteY23" fmla="*/ 1328975 h 1328975"/>
              <a:gd name="connsiteX24" fmla="*/ 7514596 w 9914553"/>
              <a:gd name="connsiteY24" fmla="*/ 1328975 h 1328975"/>
              <a:gd name="connsiteX25" fmla="*/ 6733193 w 9914553"/>
              <a:gd name="connsiteY25" fmla="*/ 1328975 h 1328975"/>
              <a:gd name="connsiteX26" fmla="*/ 5951790 w 9914553"/>
              <a:gd name="connsiteY26" fmla="*/ 1328975 h 1328975"/>
              <a:gd name="connsiteX27" fmla="*/ 5265102 w 9914553"/>
              <a:gd name="connsiteY27" fmla="*/ 1328975 h 1328975"/>
              <a:gd name="connsiteX28" fmla="*/ 4767845 w 9914553"/>
              <a:gd name="connsiteY28" fmla="*/ 1328975 h 1328975"/>
              <a:gd name="connsiteX29" fmla="*/ 3986442 w 9914553"/>
              <a:gd name="connsiteY29" fmla="*/ 1328975 h 1328975"/>
              <a:gd name="connsiteX30" fmla="*/ 3299755 w 9914553"/>
              <a:gd name="connsiteY30" fmla="*/ 1328975 h 1328975"/>
              <a:gd name="connsiteX31" fmla="*/ 2991929 w 9914553"/>
              <a:gd name="connsiteY31" fmla="*/ 1328975 h 1328975"/>
              <a:gd name="connsiteX32" fmla="*/ 2399957 w 9914553"/>
              <a:gd name="connsiteY32" fmla="*/ 1328975 h 1328975"/>
              <a:gd name="connsiteX33" fmla="*/ 1902701 w 9914553"/>
              <a:gd name="connsiteY33" fmla="*/ 1328975 h 1328975"/>
              <a:gd name="connsiteX34" fmla="*/ 1216013 w 9914553"/>
              <a:gd name="connsiteY34" fmla="*/ 1328975 h 1328975"/>
              <a:gd name="connsiteX35" fmla="*/ 221500 w 9914553"/>
              <a:gd name="connsiteY35" fmla="*/ 1328975 h 1328975"/>
              <a:gd name="connsiteX36" fmla="*/ 0 w 9914553"/>
              <a:gd name="connsiteY36" fmla="*/ 1107475 h 1328975"/>
              <a:gd name="connsiteX37" fmla="*/ 0 w 9914553"/>
              <a:gd name="connsiteY37" fmla="*/ 655628 h 1328975"/>
              <a:gd name="connsiteX38" fmla="*/ 0 w 9914553"/>
              <a:gd name="connsiteY38" fmla="*/ 221500 h 13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914553" h="1328975" fill="none" extrusionOk="0">
                <a:moveTo>
                  <a:pt x="0" y="221500"/>
                </a:moveTo>
                <a:cubicBezTo>
                  <a:pt x="-2365" y="96955"/>
                  <a:pt x="134226" y="7193"/>
                  <a:pt x="221500" y="0"/>
                </a:cubicBezTo>
                <a:cubicBezTo>
                  <a:pt x="436793" y="-22037"/>
                  <a:pt x="618537" y="89047"/>
                  <a:pt x="1002903" y="0"/>
                </a:cubicBezTo>
                <a:cubicBezTo>
                  <a:pt x="1387269" y="-89047"/>
                  <a:pt x="1488917" y="7342"/>
                  <a:pt x="1689591" y="0"/>
                </a:cubicBezTo>
                <a:cubicBezTo>
                  <a:pt x="1890265" y="-7342"/>
                  <a:pt x="2033601" y="62625"/>
                  <a:pt x="2281563" y="0"/>
                </a:cubicBezTo>
                <a:cubicBezTo>
                  <a:pt x="2529525" y="-62625"/>
                  <a:pt x="2716817" y="4638"/>
                  <a:pt x="3062966" y="0"/>
                </a:cubicBezTo>
                <a:cubicBezTo>
                  <a:pt x="3409115" y="-4638"/>
                  <a:pt x="3352122" y="34830"/>
                  <a:pt x="3560222" y="0"/>
                </a:cubicBezTo>
                <a:cubicBezTo>
                  <a:pt x="3768322" y="-34830"/>
                  <a:pt x="3803790" y="40912"/>
                  <a:pt x="3962763" y="0"/>
                </a:cubicBezTo>
                <a:cubicBezTo>
                  <a:pt x="4121736" y="-40912"/>
                  <a:pt x="4353581" y="33583"/>
                  <a:pt x="4554735" y="0"/>
                </a:cubicBezTo>
                <a:cubicBezTo>
                  <a:pt x="4755889" y="-33583"/>
                  <a:pt x="4904536" y="40261"/>
                  <a:pt x="5051992" y="0"/>
                </a:cubicBezTo>
                <a:cubicBezTo>
                  <a:pt x="5199448" y="-40261"/>
                  <a:pt x="5466347" y="84319"/>
                  <a:pt x="5833395" y="0"/>
                </a:cubicBezTo>
                <a:cubicBezTo>
                  <a:pt x="6200443" y="-84319"/>
                  <a:pt x="6179446" y="38882"/>
                  <a:pt x="6425367" y="0"/>
                </a:cubicBezTo>
                <a:cubicBezTo>
                  <a:pt x="6671288" y="-38882"/>
                  <a:pt x="6629992" y="6799"/>
                  <a:pt x="6733193" y="0"/>
                </a:cubicBezTo>
                <a:cubicBezTo>
                  <a:pt x="6836394" y="-6799"/>
                  <a:pt x="7125664" y="74721"/>
                  <a:pt x="7419880" y="0"/>
                </a:cubicBezTo>
                <a:cubicBezTo>
                  <a:pt x="7714096" y="-74721"/>
                  <a:pt x="8014482" y="79211"/>
                  <a:pt x="8201283" y="0"/>
                </a:cubicBezTo>
                <a:cubicBezTo>
                  <a:pt x="8388084" y="-79211"/>
                  <a:pt x="8595996" y="57298"/>
                  <a:pt x="8793255" y="0"/>
                </a:cubicBezTo>
                <a:cubicBezTo>
                  <a:pt x="8990514" y="-57298"/>
                  <a:pt x="9457529" y="88578"/>
                  <a:pt x="9693053" y="0"/>
                </a:cubicBezTo>
                <a:cubicBezTo>
                  <a:pt x="9815937" y="6754"/>
                  <a:pt x="9940308" y="108175"/>
                  <a:pt x="9914553" y="221500"/>
                </a:cubicBezTo>
                <a:cubicBezTo>
                  <a:pt x="9965784" y="411685"/>
                  <a:pt x="9883125" y="568742"/>
                  <a:pt x="9914553" y="655628"/>
                </a:cubicBezTo>
                <a:cubicBezTo>
                  <a:pt x="9945981" y="742514"/>
                  <a:pt x="9865894" y="1005586"/>
                  <a:pt x="9914553" y="1107475"/>
                </a:cubicBezTo>
                <a:cubicBezTo>
                  <a:pt x="9914058" y="1222946"/>
                  <a:pt x="9838489" y="1326428"/>
                  <a:pt x="9693053" y="1328975"/>
                </a:cubicBezTo>
                <a:cubicBezTo>
                  <a:pt x="9516006" y="1353800"/>
                  <a:pt x="9407234" y="1319121"/>
                  <a:pt x="9195796" y="1328975"/>
                </a:cubicBezTo>
                <a:cubicBezTo>
                  <a:pt x="8984358" y="1338829"/>
                  <a:pt x="8974624" y="1317576"/>
                  <a:pt x="8887971" y="1328975"/>
                </a:cubicBezTo>
                <a:cubicBezTo>
                  <a:pt x="8801319" y="1340374"/>
                  <a:pt x="8427538" y="1319060"/>
                  <a:pt x="8201283" y="1328975"/>
                </a:cubicBezTo>
                <a:cubicBezTo>
                  <a:pt x="7975028" y="1338890"/>
                  <a:pt x="7715032" y="1265659"/>
                  <a:pt x="7514596" y="1328975"/>
                </a:cubicBezTo>
                <a:cubicBezTo>
                  <a:pt x="7314160" y="1392291"/>
                  <a:pt x="6925798" y="1248897"/>
                  <a:pt x="6733193" y="1328975"/>
                </a:cubicBezTo>
                <a:cubicBezTo>
                  <a:pt x="6540588" y="1409053"/>
                  <a:pt x="6216413" y="1263077"/>
                  <a:pt x="5951790" y="1328975"/>
                </a:cubicBezTo>
                <a:cubicBezTo>
                  <a:pt x="5687167" y="1394873"/>
                  <a:pt x="5514229" y="1297970"/>
                  <a:pt x="5265102" y="1328975"/>
                </a:cubicBezTo>
                <a:cubicBezTo>
                  <a:pt x="5015975" y="1359980"/>
                  <a:pt x="4964401" y="1322670"/>
                  <a:pt x="4767845" y="1328975"/>
                </a:cubicBezTo>
                <a:cubicBezTo>
                  <a:pt x="4571289" y="1335280"/>
                  <a:pt x="4327415" y="1274118"/>
                  <a:pt x="3986442" y="1328975"/>
                </a:cubicBezTo>
                <a:cubicBezTo>
                  <a:pt x="3645469" y="1383832"/>
                  <a:pt x="3588611" y="1298259"/>
                  <a:pt x="3299755" y="1328975"/>
                </a:cubicBezTo>
                <a:cubicBezTo>
                  <a:pt x="3010899" y="1359691"/>
                  <a:pt x="3139050" y="1306006"/>
                  <a:pt x="2991929" y="1328975"/>
                </a:cubicBezTo>
                <a:cubicBezTo>
                  <a:pt x="2844808" y="1351944"/>
                  <a:pt x="2544950" y="1295942"/>
                  <a:pt x="2399957" y="1328975"/>
                </a:cubicBezTo>
                <a:cubicBezTo>
                  <a:pt x="2254964" y="1362008"/>
                  <a:pt x="2141719" y="1282803"/>
                  <a:pt x="1902701" y="1328975"/>
                </a:cubicBezTo>
                <a:cubicBezTo>
                  <a:pt x="1663683" y="1375147"/>
                  <a:pt x="1403444" y="1324609"/>
                  <a:pt x="1216013" y="1328975"/>
                </a:cubicBezTo>
                <a:cubicBezTo>
                  <a:pt x="1028582" y="1333341"/>
                  <a:pt x="536285" y="1229655"/>
                  <a:pt x="221500" y="1328975"/>
                </a:cubicBezTo>
                <a:cubicBezTo>
                  <a:pt x="116645" y="1343740"/>
                  <a:pt x="34157" y="1220242"/>
                  <a:pt x="0" y="1107475"/>
                </a:cubicBezTo>
                <a:cubicBezTo>
                  <a:pt x="-28317" y="1011081"/>
                  <a:pt x="6341" y="812028"/>
                  <a:pt x="0" y="655628"/>
                </a:cubicBezTo>
                <a:cubicBezTo>
                  <a:pt x="-6341" y="499228"/>
                  <a:pt x="26823" y="384285"/>
                  <a:pt x="0" y="221500"/>
                </a:cubicBezTo>
                <a:close/>
              </a:path>
              <a:path w="9914553" h="1328975" stroke="0" extrusionOk="0">
                <a:moveTo>
                  <a:pt x="0" y="221500"/>
                </a:moveTo>
                <a:cubicBezTo>
                  <a:pt x="-16425" y="123411"/>
                  <a:pt x="122279" y="15321"/>
                  <a:pt x="221500" y="0"/>
                </a:cubicBezTo>
                <a:cubicBezTo>
                  <a:pt x="373670" y="-32727"/>
                  <a:pt x="549567" y="9603"/>
                  <a:pt x="718757" y="0"/>
                </a:cubicBezTo>
                <a:cubicBezTo>
                  <a:pt x="887947" y="-9603"/>
                  <a:pt x="943225" y="24576"/>
                  <a:pt x="1026582" y="0"/>
                </a:cubicBezTo>
                <a:cubicBezTo>
                  <a:pt x="1109939" y="-24576"/>
                  <a:pt x="1421764" y="19241"/>
                  <a:pt x="1618554" y="0"/>
                </a:cubicBezTo>
                <a:cubicBezTo>
                  <a:pt x="1815344" y="-19241"/>
                  <a:pt x="1921037" y="40466"/>
                  <a:pt x="2021095" y="0"/>
                </a:cubicBezTo>
                <a:cubicBezTo>
                  <a:pt x="2121153" y="-40466"/>
                  <a:pt x="2193438" y="22429"/>
                  <a:pt x="2328921" y="0"/>
                </a:cubicBezTo>
                <a:cubicBezTo>
                  <a:pt x="2464404" y="-22429"/>
                  <a:pt x="2499737" y="35715"/>
                  <a:pt x="2636746" y="0"/>
                </a:cubicBezTo>
                <a:cubicBezTo>
                  <a:pt x="2773756" y="-35715"/>
                  <a:pt x="3061162" y="85827"/>
                  <a:pt x="3418149" y="0"/>
                </a:cubicBezTo>
                <a:cubicBezTo>
                  <a:pt x="3775136" y="-85827"/>
                  <a:pt x="3579009" y="33689"/>
                  <a:pt x="3725975" y="0"/>
                </a:cubicBezTo>
                <a:cubicBezTo>
                  <a:pt x="3872941" y="-33689"/>
                  <a:pt x="4187274" y="8802"/>
                  <a:pt x="4317947" y="0"/>
                </a:cubicBezTo>
                <a:cubicBezTo>
                  <a:pt x="4448620" y="-8802"/>
                  <a:pt x="4813331" y="91538"/>
                  <a:pt x="5099350" y="0"/>
                </a:cubicBezTo>
                <a:cubicBezTo>
                  <a:pt x="5385369" y="-91538"/>
                  <a:pt x="5344047" y="24229"/>
                  <a:pt x="5501891" y="0"/>
                </a:cubicBezTo>
                <a:cubicBezTo>
                  <a:pt x="5659735" y="-24229"/>
                  <a:pt x="5802418" y="55198"/>
                  <a:pt x="5999147" y="0"/>
                </a:cubicBezTo>
                <a:cubicBezTo>
                  <a:pt x="6195876" y="-55198"/>
                  <a:pt x="6459289" y="44821"/>
                  <a:pt x="6685835" y="0"/>
                </a:cubicBezTo>
                <a:cubicBezTo>
                  <a:pt x="6912381" y="-44821"/>
                  <a:pt x="7302869" y="47892"/>
                  <a:pt x="7467238" y="0"/>
                </a:cubicBezTo>
                <a:cubicBezTo>
                  <a:pt x="7631607" y="-47892"/>
                  <a:pt x="7850856" y="26587"/>
                  <a:pt x="7964495" y="0"/>
                </a:cubicBezTo>
                <a:cubicBezTo>
                  <a:pt x="8078134" y="-26587"/>
                  <a:pt x="8165090" y="26066"/>
                  <a:pt x="8272320" y="0"/>
                </a:cubicBezTo>
                <a:cubicBezTo>
                  <a:pt x="8379550" y="-26066"/>
                  <a:pt x="8705714" y="3575"/>
                  <a:pt x="9053723" y="0"/>
                </a:cubicBezTo>
                <a:cubicBezTo>
                  <a:pt x="9401732" y="-3575"/>
                  <a:pt x="9528487" y="21203"/>
                  <a:pt x="9693053" y="0"/>
                </a:cubicBezTo>
                <a:cubicBezTo>
                  <a:pt x="9819503" y="-4362"/>
                  <a:pt x="9940548" y="82586"/>
                  <a:pt x="9914553" y="221500"/>
                </a:cubicBezTo>
                <a:cubicBezTo>
                  <a:pt x="9957478" y="421197"/>
                  <a:pt x="9871618" y="456859"/>
                  <a:pt x="9914553" y="637908"/>
                </a:cubicBezTo>
                <a:cubicBezTo>
                  <a:pt x="9957488" y="818957"/>
                  <a:pt x="9878559" y="926727"/>
                  <a:pt x="9914553" y="1107475"/>
                </a:cubicBezTo>
                <a:cubicBezTo>
                  <a:pt x="9911922" y="1224131"/>
                  <a:pt x="9840565" y="1327049"/>
                  <a:pt x="9693053" y="1328975"/>
                </a:cubicBezTo>
                <a:cubicBezTo>
                  <a:pt x="9532898" y="1360594"/>
                  <a:pt x="9159616" y="1271007"/>
                  <a:pt x="9006365" y="1328975"/>
                </a:cubicBezTo>
                <a:cubicBezTo>
                  <a:pt x="8853114" y="1386943"/>
                  <a:pt x="8613295" y="1248186"/>
                  <a:pt x="8319678" y="1328975"/>
                </a:cubicBezTo>
                <a:cubicBezTo>
                  <a:pt x="8026061" y="1409764"/>
                  <a:pt x="8055728" y="1308156"/>
                  <a:pt x="7917137" y="1328975"/>
                </a:cubicBezTo>
                <a:cubicBezTo>
                  <a:pt x="7778546" y="1349794"/>
                  <a:pt x="7637487" y="1320396"/>
                  <a:pt x="7419880" y="1328975"/>
                </a:cubicBezTo>
                <a:cubicBezTo>
                  <a:pt x="7202273" y="1337554"/>
                  <a:pt x="6812590" y="1239126"/>
                  <a:pt x="6638477" y="1328975"/>
                </a:cubicBezTo>
                <a:cubicBezTo>
                  <a:pt x="6464364" y="1418824"/>
                  <a:pt x="6322942" y="1293282"/>
                  <a:pt x="6235936" y="1328975"/>
                </a:cubicBezTo>
                <a:cubicBezTo>
                  <a:pt x="6148930" y="1364668"/>
                  <a:pt x="5858533" y="1322551"/>
                  <a:pt x="5738680" y="1328975"/>
                </a:cubicBezTo>
                <a:cubicBezTo>
                  <a:pt x="5618827" y="1335399"/>
                  <a:pt x="5246953" y="1297427"/>
                  <a:pt x="5051992" y="1328975"/>
                </a:cubicBezTo>
                <a:cubicBezTo>
                  <a:pt x="4857031" y="1360523"/>
                  <a:pt x="4612077" y="1324656"/>
                  <a:pt x="4460020" y="1328975"/>
                </a:cubicBezTo>
                <a:cubicBezTo>
                  <a:pt x="4307963" y="1333294"/>
                  <a:pt x="4004920" y="1257795"/>
                  <a:pt x="3678617" y="1328975"/>
                </a:cubicBezTo>
                <a:cubicBezTo>
                  <a:pt x="3352314" y="1400155"/>
                  <a:pt x="3207475" y="1312607"/>
                  <a:pt x="2991929" y="1328975"/>
                </a:cubicBezTo>
                <a:cubicBezTo>
                  <a:pt x="2776383" y="1345343"/>
                  <a:pt x="2604329" y="1307550"/>
                  <a:pt x="2399957" y="1328975"/>
                </a:cubicBezTo>
                <a:cubicBezTo>
                  <a:pt x="2195585" y="1350400"/>
                  <a:pt x="1990668" y="1313671"/>
                  <a:pt x="1713270" y="1328975"/>
                </a:cubicBezTo>
                <a:cubicBezTo>
                  <a:pt x="1435872" y="1344279"/>
                  <a:pt x="1283935" y="1310919"/>
                  <a:pt x="1121298" y="1328975"/>
                </a:cubicBezTo>
                <a:cubicBezTo>
                  <a:pt x="958661" y="1347031"/>
                  <a:pt x="464235" y="1243136"/>
                  <a:pt x="221500" y="1328975"/>
                </a:cubicBezTo>
                <a:cubicBezTo>
                  <a:pt x="92946" y="1361628"/>
                  <a:pt x="-30363" y="1244427"/>
                  <a:pt x="0" y="1107475"/>
                </a:cubicBezTo>
                <a:cubicBezTo>
                  <a:pt x="-47533" y="1009907"/>
                  <a:pt x="21738" y="898820"/>
                  <a:pt x="0" y="691067"/>
                </a:cubicBezTo>
                <a:cubicBezTo>
                  <a:pt x="-21738" y="483314"/>
                  <a:pt x="42242" y="320232"/>
                  <a:pt x="0" y="2215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826034327">
                  <a:custGeom>
                    <a:avLst/>
                    <a:gdLst>
                      <a:gd name="connsiteX0" fmla="*/ 0 w 10496550"/>
                      <a:gd name="connsiteY0" fmla="*/ 170058 h 1020334"/>
                      <a:gd name="connsiteX1" fmla="*/ 234502 w 10496550"/>
                      <a:gd name="connsiteY1" fmla="*/ 0 h 1020334"/>
                      <a:gd name="connsiteX2" fmla="*/ 1061774 w 10496550"/>
                      <a:gd name="connsiteY2" fmla="*/ 0 h 1020334"/>
                      <a:gd name="connsiteX3" fmla="*/ 1788772 w 10496550"/>
                      <a:gd name="connsiteY3" fmla="*/ 0 h 1020334"/>
                      <a:gd name="connsiteX4" fmla="*/ 2415493 w 10496550"/>
                      <a:gd name="connsiteY4" fmla="*/ 0 h 1020334"/>
                      <a:gd name="connsiteX5" fmla="*/ 3242766 w 10496550"/>
                      <a:gd name="connsiteY5" fmla="*/ 0 h 1020334"/>
                      <a:gd name="connsiteX6" fmla="*/ 3769211 w 10496550"/>
                      <a:gd name="connsiteY6" fmla="*/ 0 h 1020334"/>
                      <a:gd name="connsiteX7" fmla="*/ 4195382 w 10496550"/>
                      <a:gd name="connsiteY7" fmla="*/ 0 h 1020334"/>
                      <a:gd name="connsiteX8" fmla="*/ 4822103 w 10496550"/>
                      <a:gd name="connsiteY8" fmla="*/ 0 h 1020334"/>
                      <a:gd name="connsiteX9" fmla="*/ 5348550 w 10496550"/>
                      <a:gd name="connsiteY9" fmla="*/ 0 h 1020334"/>
                      <a:gd name="connsiteX10" fmla="*/ 6175822 w 10496550"/>
                      <a:gd name="connsiteY10" fmla="*/ 0 h 1020334"/>
                      <a:gd name="connsiteX11" fmla="*/ 6802544 w 10496550"/>
                      <a:gd name="connsiteY11" fmla="*/ 0 h 1020334"/>
                      <a:gd name="connsiteX12" fmla="*/ 7128440 w 10496550"/>
                      <a:gd name="connsiteY12" fmla="*/ 0 h 1020334"/>
                      <a:gd name="connsiteX13" fmla="*/ 7855436 w 10496550"/>
                      <a:gd name="connsiteY13" fmla="*/ 0 h 1020334"/>
                      <a:gd name="connsiteX14" fmla="*/ 8682708 w 10496550"/>
                      <a:gd name="connsiteY14" fmla="*/ 0 h 1020334"/>
                      <a:gd name="connsiteX15" fmla="*/ 9309430 w 10496550"/>
                      <a:gd name="connsiteY15" fmla="*/ 0 h 1020334"/>
                      <a:gd name="connsiteX16" fmla="*/ 10262047 w 10496550"/>
                      <a:gd name="connsiteY16" fmla="*/ 0 h 1020334"/>
                      <a:gd name="connsiteX17" fmla="*/ 10496550 w 10496550"/>
                      <a:gd name="connsiteY17" fmla="*/ 170058 h 1020334"/>
                      <a:gd name="connsiteX18" fmla="*/ 10496550 w 10496550"/>
                      <a:gd name="connsiteY18" fmla="*/ 503365 h 1020334"/>
                      <a:gd name="connsiteX19" fmla="*/ 10496550 w 10496550"/>
                      <a:gd name="connsiteY19" fmla="*/ 850275 h 1020334"/>
                      <a:gd name="connsiteX20" fmla="*/ 10262047 w 10496550"/>
                      <a:gd name="connsiteY20" fmla="*/ 1020334 h 1020334"/>
                      <a:gd name="connsiteX21" fmla="*/ 9735601 w 10496550"/>
                      <a:gd name="connsiteY21" fmla="*/ 1020334 h 1020334"/>
                      <a:gd name="connsiteX22" fmla="*/ 9409706 w 10496550"/>
                      <a:gd name="connsiteY22" fmla="*/ 1020334 h 1020334"/>
                      <a:gd name="connsiteX23" fmla="*/ 8682708 w 10496550"/>
                      <a:gd name="connsiteY23" fmla="*/ 1020334 h 1020334"/>
                      <a:gd name="connsiteX24" fmla="*/ 7955712 w 10496550"/>
                      <a:gd name="connsiteY24" fmla="*/ 1020334 h 1020334"/>
                      <a:gd name="connsiteX25" fmla="*/ 7128440 w 10496550"/>
                      <a:gd name="connsiteY25" fmla="*/ 1020334 h 1020334"/>
                      <a:gd name="connsiteX26" fmla="*/ 6301167 w 10496550"/>
                      <a:gd name="connsiteY26" fmla="*/ 1020334 h 1020334"/>
                      <a:gd name="connsiteX27" fmla="*/ 5574170 w 10496550"/>
                      <a:gd name="connsiteY27" fmla="*/ 1020334 h 1020334"/>
                      <a:gd name="connsiteX28" fmla="*/ 5047723 w 10496550"/>
                      <a:gd name="connsiteY28" fmla="*/ 1020334 h 1020334"/>
                      <a:gd name="connsiteX29" fmla="*/ 4220451 w 10496550"/>
                      <a:gd name="connsiteY29" fmla="*/ 1020334 h 1020334"/>
                      <a:gd name="connsiteX30" fmla="*/ 3493454 w 10496550"/>
                      <a:gd name="connsiteY30" fmla="*/ 1020334 h 1020334"/>
                      <a:gd name="connsiteX31" fmla="*/ 3167559 w 10496550"/>
                      <a:gd name="connsiteY31" fmla="*/ 1020334 h 1020334"/>
                      <a:gd name="connsiteX32" fmla="*/ 2540837 w 10496550"/>
                      <a:gd name="connsiteY32" fmla="*/ 1020334 h 1020334"/>
                      <a:gd name="connsiteX33" fmla="*/ 2014391 w 10496550"/>
                      <a:gd name="connsiteY33" fmla="*/ 1020334 h 1020334"/>
                      <a:gd name="connsiteX34" fmla="*/ 1287394 w 10496550"/>
                      <a:gd name="connsiteY34" fmla="*/ 1020334 h 1020334"/>
                      <a:gd name="connsiteX35" fmla="*/ 234502 w 10496550"/>
                      <a:gd name="connsiteY35" fmla="*/ 1020334 h 1020334"/>
                      <a:gd name="connsiteX36" fmla="*/ 0 w 10496550"/>
                      <a:gd name="connsiteY36" fmla="*/ 850275 h 1020334"/>
                      <a:gd name="connsiteX37" fmla="*/ 0 w 10496550"/>
                      <a:gd name="connsiteY37" fmla="*/ 503365 h 1020334"/>
                      <a:gd name="connsiteX38" fmla="*/ 0 w 10496550"/>
                      <a:gd name="connsiteY38" fmla="*/ 170058 h 1020334"/>
                      <a:gd name="connsiteX0" fmla="*/ 0 w 10496550"/>
                      <a:gd name="connsiteY0" fmla="*/ 170058 h 1020334"/>
                      <a:gd name="connsiteX1" fmla="*/ 234502 w 10496550"/>
                      <a:gd name="connsiteY1" fmla="*/ 0 h 1020334"/>
                      <a:gd name="connsiteX2" fmla="*/ 760948 w 10496550"/>
                      <a:gd name="connsiteY2" fmla="*/ 0 h 1020334"/>
                      <a:gd name="connsiteX3" fmla="*/ 1086843 w 10496550"/>
                      <a:gd name="connsiteY3" fmla="*/ 0 h 1020334"/>
                      <a:gd name="connsiteX4" fmla="*/ 1713565 w 10496550"/>
                      <a:gd name="connsiteY4" fmla="*/ 0 h 1020334"/>
                      <a:gd name="connsiteX5" fmla="*/ 2139735 w 10496550"/>
                      <a:gd name="connsiteY5" fmla="*/ 0 h 1020334"/>
                      <a:gd name="connsiteX6" fmla="*/ 2465631 w 10496550"/>
                      <a:gd name="connsiteY6" fmla="*/ 0 h 1020334"/>
                      <a:gd name="connsiteX7" fmla="*/ 2791526 w 10496550"/>
                      <a:gd name="connsiteY7" fmla="*/ 0 h 1020334"/>
                      <a:gd name="connsiteX8" fmla="*/ 3618798 w 10496550"/>
                      <a:gd name="connsiteY8" fmla="*/ 0 h 1020334"/>
                      <a:gd name="connsiteX9" fmla="*/ 3944694 w 10496550"/>
                      <a:gd name="connsiteY9" fmla="*/ 0 h 1020334"/>
                      <a:gd name="connsiteX10" fmla="*/ 4571416 w 10496550"/>
                      <a:gd name="connsiteY10" fmla="*/ 0 h 1020334"/>
                      <a:gd name="connsiteX11" fmla="*/ 5398688 w 10496550"/>
                      <a:gd name="connsiteY11" fmla="*/ 0 h 1020334"/>
                      <a:gd name="connsiteX12" fmla="*/ 5824859 w 10496550"/>
                      <a:gd name="connsiteY12" fmla="*/ 0 h 1020334"/>
                      <a:gd name="connsiteX13" fmla="*/ 6351304 w 10496550"/>
                      <a:gd name="connsiteY13" fmla="*/ 0 h 1020334"/>
                      <a:gd name="connsiteX14" fmla="*/ 7078302 w 10496550"/>
                      <a:gd name="connsiteY14" fmla="*/ 0 h 1020334"/>
                      <a:gd name="connsiteX15" fmla="*/ 7905574 w 10496550"/>
                      <a:gd name="connsiteY15" fmla="*/ 0 h 1020334"/>
                      <a:gd name="connsiteX16" fmla="*/ 8432021 w 10496550"/>
                      <a:gd name="connsiteY16" fmla="*/ 0 h 1020334"/>
                      <a:gd name="connsiteX17" fmla="*/ 8757915 w 10496550"/>
                      <a:gd name="connsiteY17" fmla="*/ 0 h 1020334"/>
                      <a:gd name="connsiteX18" fmla="*/ 9585188 w 10496550"/>
                      <a:gd name="connsiteY18" fmla="*/ 0 h 1020334"/>
                      <a:gd name="connsiteX19" fmla="*/ 10262047 w 10496550"/>
                      <a:gd name="connsiteY19" fmla="*/ 0 h 1020334"/>
                      <a:gd name="connsiteX20" fmla="*/ 10496550 w 10496550"/>
                      <a:gd name="connsiteY20" fmla="*/ 170058 h 1020334"/>
                      <a:gd name="connsiteX21" fmla="*/ 10496550 w 10496550"/>
                      <a:gd name="connsiteY21" fmla="*/ 489760 h 1020334"/>
                      <a:gd name="connsiteX22" fmla="*/ 10496550 w 10496550"/>
                      <a:gd name="connsiteY22" fmla="*/ 850275 h 1020334"/>
                      <a:gd name="connsiteX23" fmla="*/ 10262047 w 10496550"/>
                      <a:gd name="connsiteY23" fmla="*/ 1020334 h 1020334"/>
                      <a:gd name="connsiteX24" fmla="*/ 9535050 w 10496550"/>
                      <a:gd name="connsiteY24" fmla="*/ 1020334 h 1020334"/>
                      <a:gd name="connsiteX25" fmla="*/ 8808053 w 10496550"/>
                      <a:gd name="connsiteY25" fmla="*/ 1020334 h 1020334"/>
                      <a:gd name="connsiteX26" fmla="*/ 8381883 w 10496550"/>
                      <a:gd name="connsiteY26" fmla="*/ 1020334 h 1020334"/>
                      <a:gd name="connsiteX27" fmla="*/ 7855436 w 10496550"/>
                      <a:gd name="connsiteY27" fmla="*/ 1020334 h 1020334"/>
                      <a:gd name="connsiteX28" fmla="*/ 7028164 w 10496550"/>
                      <a:gd name="connsiteY28" fmla="*/ 1020334 h 1020334"/>
                      <a:gd name="connsiteX29" fmla="*/ 6601993 w 10496550"/>
                      <a:gd name="connsiteY29" fmla="*/ 1020334 h 1020334"/>
                      <a:gd name="connsiteX30" fmla="*/ 6075547 w 10496550"/>
                      <a:gd name="connsiteY30" fmla="*/ 1020334 h 1020334"/>
                      <a:gd name="connsiteX31" fmla="*/ 5348550 w 10496550"/>
                      <a:gd name="connsiteY31" fmla="*/ 1020334 h 1020334"/>
                      <a:gd name="connsiteX32" fmla="*/ 4721828 w 10496550"/>
                      <a:gd name="connsiteY32" fmla="*/ 1020334 h 1020334"/>
                      <a:gd name="connsiteX33" fmla="*/ 3894556 w 10496550"/>
                      <a:gd name="connsiteY33" fmla="*/ 1020334 h 1020334"/>
                      <a:gd name="connsiteX34" fmla="*/ 3167559 w 10496550"/>
                      <a:gd name="connsiteY34" fmla="*/ 1020334 h 1020334"/>
                      <a:gd name="connsiteX35" fmla="*/ 2540837 w 10496550"/>
                      <a:gd name="connsiteY35" fmla="*/ 1020334 h 1020334"/>
                      <a:gd name="connsiteX36" fmla="*/ 1813841 w 10496550"/>
                      <a:gd name="connsiteY36" fmla="*/ 1020334 h 1020334"/>
                      <a:gd name="connsiteX37" fmla="*/ 1187119 w 10496550"/>
                      <a:gd name="connsiteY37" fmla="*/ 1020334 h 1020334"/>
                      <a:gd name="connsiteX38" fmla="*/ 234502 w 10496550"/>
                      <a:gd name="connsiteY38" fmla="*/ 1020334 h 1020334"/>
                      <a:gd name="connsiteX39" fmla="*/ 0 w 10496550"/>
                      <a:gd name="connsiteY39" fmla="*/ 850275 h 1020334"/>
                      <a:gd name="connsiteX40" fmla="*/ 0 w 10496550"/>
                      <a:gd name="connsiteY40" fmla="*/ 530573 h 1020334"/>
                      <a:gd name="connsiteX41" fmla="*/ 0 w 10496550"/>
                      <a:gd name="connsiteY41" fmla="*/ 170058 h 1020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496550" h="1020334" fill="none" extrusionOk="0">
                        <a:moveTo>
                          <a:pt x="0" y="170058"/>
                        </a:moveTo>
                        <a:cubicBezTo>
                          <a:pt x="6171" y="78934"/>
                          <a:pt x="165343" y="3835"/>
                          <a:pt x="234502" y="0"/>
                        </a:cubicBezTo>
                        <a:cubicBezTo>
                          <a:pt x="455672" y="-12477"/>
                          <a:pt x="658266" y="112807"/>
                          <a:pt x="1061774" y="0"/>
                        </a:cubicBezTo>
                        <a:cubicBezTo>
                          <a:pt x="1471684" y="-70677"/>
                          <a:pt x="1550013" y="-9804"/>
                          <a:pt x="1788772" y="0"/>
                        </a:cubicBezTo>
                        <a:cubicBezTo>
                          <a:pt x="1968960" y="-24293"/>
                          <a:pt x="2169765" y="9092"/>
                          <a:pt x="2415493" y="0"/>
                        </a:cubicBezTo>
                        <a:cubicBezTo>
                          <a:pt x="2675006" y="-67094"/>
                          <a:pt x="2856103" y="-13101"/>
                          <a:pt x="3242766" y="0"/>
                        </a:cubicBezTo>
                        <a:cubicBezTo>
                          <a:pt x="3608168" y="-8197"/>
                          <a:pt x="3553519" y="43281"/>
                          <a:pt x="3769211" y="0"/>
                        </a:cubicBezTo>
                        <a:cubicBezTo>
                          <a:pt x="3978003" y="-31208"/>
                          <a:pt x="4023433" y="11320"/>
                          <a:pt x="4195382" y="0"/>
                        </a:cubicBezTo>
                        <a:cubicBezTo>
                          <a:pt x="4356246" y="-51213"/>
                          <a:pt x="4575633" y="51985"/>
                          <a:pt x="4822103" y="0"/>
                        </a:cubicBezTo>
                        <a:cubicBezTo>
                          <a:pt x="5019428" y="-25770"/>
                          <a:pt x="5195225" y="64924"/>
                          <a:pt x="5348550" y="0"/>
                        </a:cubicBezTo>
                        <a:cubicBezTo>
                          <a:pt x="5518613" y="-26033"/>
                          <a:pt x="5752254" y="-5757"/>
                          <a:pt x="6175822" y="0"/>
                        </a:cubicBezTo>
                        <a:cubicBezTo>
                          <a:pt x="6544692" y="-81627"/>
                          <a:pt x="6541454" y="35073"/>
                          <a:pt x="6802544" y="0"/>
                        </a:cubicBezTo>
                        <a:cubicBezTo>
                          <a:pt x="7062825" y="-31260"/>
                          <a:pt x="7018793" y="-155"/>
                          <a:pt x="7128440" y="0"/>
                        </a:cubicBezTo>
                        <a:cubicBezTo>
                          <a:pt x="7322874" y="-14611"/>
                          <a:pt x="7523877" y="19067"/>
                          <a:pt x="7855436" y="0"/>
                        </a:cubicBezTo>
                        <a:cubicBezTo>
                          <a:pt x="8170176" y="-113161"/>
                          <a:pt x="8461812" y="24072"/>
                          <a:pt x="8682708" y="0"/>
                        </a:cubicBezTo>
                        <a:cubicBezTo>
                          <a:pt x="8820417" y="-42343"/>
                          <a:pt x="9098475" y="67667"/>
                          <a:pt x="9309430" y="0"/>
                        </a:cubicBezTo>
                        <a:cubicBezTo>
                          <a:pt x="9498612" y="-57098"/>
                          <a:pt x="10017264" y="26580"/>
                          <a:pt x="10262047" y="0"/>
                        </a:cubicBezTo>
                        <a:cubicBezTo>
                          <a:pt x="10394297" y="8890"/>
                          <a:pt x="10502185" y="94666"/>
                          <a:pt x="10496550" y="170058"/>
                        </a:cubicBezTo>
                        <a:cubicBezTo>
                          <a:pt x="10551237" y="335228"/>
                          <a:pt x="10461575" y="430143"/>
                          <a:pt x="10496550" y="503365"/>
                        </a:cubicBezTo>
                        <a:cubicBezTo>
                          <a:pt x="10548890" y="560281"/>
                          <a:pt x="10432705" y="749214"/>
                          <a:pt x="10496550" y="850275"/>
                        </a:cubicBezTo>
                        <a:cubicBezTo>
                          <a:pt x="10487019" y="956320"/>
                          <a:pt x="10397498" y="1013693"/>
                          <a:pt x="10262047" y="1020334"/>
                        </a:cubicBezTo>
                        <a:cubicBezTo>
                          <a:pt x="10092500" y="1031145"/>
                          <a:pt x="9956879" y="1003562"/>
                          <a:pt x="9735601" y="1020334"/>
                        </a:cubicBezTo>
                        <a:cubicBezTo>
                          <a:pt x="9510704" y="1023331"/>
                          <a:pt x="9499714" y="1011841"/>
                          <a:pt x="9409706" y="1020334"/>
                        </a:cubicBezTo>
                        <a:cubicBezTo>
                          <a:pt x="9347078" y="973616"/>
                          <a:pt x="8914402" y="1036349"/>
                          <a:pt x="8682708" y="1020334"/>
                        </a:cubicBezTo>
                        <a:cubicBezTo>
                          <a:pt x="8454653" y="1079083"/>
                          <a:pt x="8162521" y="1027310"/>
                          <a:pt x="7955712" y="1020334"/>
                        </a:cubicBezTo>
                        <a:cubicBezTo>
                          <a:pt x="7736006" y="1070109"/>
                          <a:pt x="7296947" y="916246"/>
                          <a:pt x="7128440" y="1020334"/>
                        </a:cubicBezTo>
                        <a:cubicBezTo>
                          <a:pt x="6946156" y="1080377"/>
                          <a:pt x="6552488" y="1011121"/>
                          <a:pt x="6301167" y="1020334"/>
                        </a:cubicBezTo>
                        <a:cubicBezTo>
                          <a:pt x="5968170" y="1085155"/>
                          <a:pt x="5828231" y="994638"/>
                          <a:pt x="5574170" y="1020334"/>
                        </a:cubicBezTo>
                        <a:cubicBezTo>
                          <a:pt x="5299201" y="1045938"/>
                          <a:pt x="5255143" y="1008140"/>
                          <a:pt x="5047723" y="1020334"/>
                        </a:cubicBezTo>
                        <a:cubicBezTo>
                          <a:pt x="4873795" y="1042249"/>
                          <a:pt x="4570476" y="1048126"/>
                          <a:pt x="4220451" y="1020334"/>
                        </a:cubicBezTo>
                        <a:cubicBezTo>
                          <a:pt x="3839839" y="1050934"/>
                          <a:pt x="3791655" y="1005784"/>
                          <a:pt x="3493454" y="1020334"/>
                        </a:cubicBezTo>
                        <a:cubicBezTo>
                          <a:pt x="3203170" y="1082848"/>
                          <a:pt x="3322503" y="988219"/>
                          <a:pt x="3167559" y="1020334"/>
                        </a:cubicBezTo>
                        <a:cubicBezTo>
                          <a:pt x="3008065" y="1033632"/>
                          <a:pt x="2688029" y="1026149"/>
                          <a:pt x="2540837" y="1020334"/>
                        </a:cubicBezTo>
                        <a:cubicBezTo>
                          <a:pt x="2389993" y="1013290"/>
                          <a:pt x="2274590" y="973680"/>
                          <a:pt x="2014391" y="1020334"/>
                        </a:cubicBezTo>
                        <a:cubicBezTo>
                          <a:pt x="1720287" y="1048834"/>
                          <a:pt x="1484028" y="1075088"/>
                          <a:pt x="1287394" y="1020334"/>
                        </a:cubicBezTo>
                        <a:cubicBezTo>
                          <a:pt x="1062612" y="1049634"/>
                          <a:pt x="529441" y="965627"/>
                          <a:pt x="234502" y="1020334"/>
                        </a:cubicBezTo>
                        <a:cubicBezTo>
                          <a:pt x="131263" y="1028944"/>
                          <a:pt x="33421" y="952872"/>
                          <a:pt x="0" y="850275"/>
                        </a:cubicBezTo>
                        <a:cubicBezTo>
                          <a:pt x="-24865" y="760062"/>
                          <a:pt x="5317" y="609825"/>
                          <a:pt x="0" y="503365"/>
                        </a:cubicBezTo>
                        <a:cubicBezTo>
                          <a:pt x="-3521" y="368901"/>
                          <a:pt x="28098" y="291897"/>
                          <a:pt x="0" y="170058"/>
                        </a:cubicBezTo>
                        <a:close/>
                      </a:path>
                      <a:path w="10496550" h="1020334" stroke="0" extrusionOk="0">
                        <a:moveTo>
                          <a:pt x="0" y="170058"/>
                        </a:moveTo>
                        <a:cubicBezTo>
                          <a:pt x="-8984" y="89221"/>
                          <a:pt x="149474" y="31219"/>
                          <a:pt x="234502" y="0"/>
                        </a:cubicBezTo>
                        <a:cubicBezTo>
                          <a:pt x="399097" y="-41857"/>
                          <a:pt x="574670" y="27466"/>
                          <a:pt x="760948" y="0"/>
                        </a:cubicBezTo>
                        <a:cubicBezTo>
                          <a:pt x="933949" y="-12958"/>
                          <a:pt x="993574" y="10541"/>
                          <a:pt x="1086843" y="0"/>
                        </a:cubicBezTo>
                        <a:cubicBezTo>
                          <a:pt x="1165665" y="-516"/>
                          <a:pt x="1511039" y="-28840"/>
                          <a:pt x="1713565" y="0"/>
                        </a:cubicBezTo>
                        <a:cubicBezTo>
                          <a:pt x="1923850" y="-12327"/>
                          <a:pt x="2045962" y="38934"/>
                          <a:pt x="2139735" y="0"/>
                        </a:cubicBezTo>
                        <a:cubicBezTo>
                          <a:pt x="2231906" y="-18456"/>
                          <a:pt x="2314067" y="31123"/>
                          <a:pt x="2465631" y="0"/>
                        </a:cubicBezTo>
                        <a:cubicBezTo>
                          <a:pt x="2611960" y="-15151"/>
                          <a:pt x="2653297" y="14853"/>
                          <a:pt x="2791526" y="0"/>
                        </a:cubicBezTo>
                        <a:cubicBezTo>
                          <a:pt x="2882019" y="-19147"/>
                          <a:pt x="3217525" y="65466"/>
                          <a:pt x="3618798" y="0"/>
                        </a:cubicBezTo>
                        <a:cubicBezTo>
                          <a:pt x="4009507" y="-52573"/>
                          <a:pt x="3786185" y="17705"/>
                          <a:pt x="3944694" y="0"/>
                        </a:cubicBezTo>
                        <a:cubicBezTo>
                          <a:pt x="4072844" y="-32080"/>
                          <a:pt x="4397600" y="8653"/>
                          <a:pt x="4571416" y="0"/>
                        </a:cubicBezTo>
                        <a:cubicBezTo>
                          <a:pt x="4772782" y="30026"/>
                          <a:pt x="5072208" y="14267"/>
                          <a:pt x="5398688" y="0"/>
                        </a:cubicBezTo>
                        <a:cubicBezTo>
                          <a:pt x="5710660" y="-68449"/>
                          <a:pt x="5634744" y="23590"/>
                          <a:pt x="5824859" y="0"/>
                        </a:cubicBezTo>
                        <a:cubicBezTo>
                          <a:pt x="5969459" y="554"/>
                          <a:pt x="6162734" y="28581"/>
                          <a:pt x="6351304" y="0"/>
                        </a:cubicBezTo>
                        <a:cubicBezTo>
                          <a:pt x="6547776" y="-44486"/>
                          <a:pt x="6806998" y="37782"/>
                          <a:pt x="7078302" y="0"/>
                        </a:cubicBezTo>
                        <a:cubicBezTo>
                          <a:pt x="7310123" y="-41594"/>
                          <a:pt x="7736578" y="42803"/>
                          <a:pt x="7905574" y="0"/>
                        </a:cubicBezTo>
                        <a:cubicBezTo>
                          <a:pt x="8091218" y="-52937"/>
                          <a:pt x="8293157" y="18074"/>
                          <a:pt x="8432021" y="0"/>
                        </a:cubicBezTo>
                        <a:cubicBezTo>
                          <a:pt x="8543054" y="-161"/>
                          <a:pt x="8650447" y="10975"/>
                          <a:pt x="8757915" y="0"/>
                        </a:cubicBezTo>
                        <a:cubicBezTo>
                          <a:pt x="8877342" y="79297"/>
                          <a:pt x="9230367" y="6674"/>
                          <a:pt x="9585188" y="0"/>
                        </a:cubicBezTo>
                        <a:cubicBezTo>
                          <a:pt x="9944853" y="-26484"/>
                          <a:pt x="10070708" y="-4147"/>
                          <a:pt x="10262047" y="0"/>
                        </a:cubicBezTo>
                        <a:cubicBezTo>
                          <a:pt x="10383634" y="2332"/>
                          <a:pt x="10511847" y="62262"/>
                          <a:pt x="10496550" y="170058"/>
                        </a:cubicBezTo>
                        <a:cubicBezTo>
                          <a:pt x="10556558" y="298939"/>
                          <a:pt x="10447376" y="339809"/>
                          <a:pt x="10496550" y="489760"/>
                        </a:cubicBezTo>
                        <a:cubicBezTo>
                          <a:pt x="10545394" y="625759"/>
                          <a:pt x="10472670" y="725045"/>
                          <a:pt x="10496550" y="850275"/>
                        </a:cubicBezTo>
                        <a:cubicBezTo>
                          <a:pt x="10485021" y="922301"/>
                          <a:pt x="10425322" y="1015045"/>
                          <a:pt x="10262047" y="1020334"/>
                        </a:cubicBezTo>
                        <a:cubicBezTo>
                          <a:pt x="10073014" y="1036453"/>
                          <a:pt x="9657853" y="978855"/>
                          <a:pt x="9535050" y="1020334"/>
                        </a:cubicBezTo>
                        <a:cubicBezTo>
                          <a:pt x="9432139" y="1038138"/>
                          <a:pt x="9107182" y="972903"/>
                          <a:pt x="8808053" y="1020334"/>
                        </a:cubicBezTo>
                        <a:cubicBezTo>
                          <a:pt x="8503607" y="1078718"/>
                          <a:pt x="8524392" y="1013961"/>
                          <a:pt x="8381883" y="1020334"/>
                        </a:cubicBezTo>
                        <a:cubicBezTo>
                          <a:pt x="8232195" y="1047206"/>
                          <a:pt x="8087814" y="1049295"/>
                          <a:pt x="7855436" y="1020334"/>
                        </a:cubicBezTo>
                        <a:cubicBezTo>
                          <a:pt x="7636127" y="974051"/>
                          <a:pt x="7192746" y="951147"/>
                          <a:pt x="7028164" y="1020334"/>
                        </a:cubicBezTo>
                        <a:cubicBezTo>
                          <a:pt x="6842100" y="1065714"/>
                          <a:pt x="6699767" y="987827"/>
                          <a:pt x="6601993" y="1020334"/>
                        </a:cubicBezTo>
                        <a:cubicBezTo>
                          <a:pt x="6510687" y="1044025"/>
                          <a:pt x="6185255" y="998232"/>
                          <a:pt x="6075547" y="1020334"/>
                        </a:cubicBezTo>
                        <a:cubicBezTo>
                          <a:pt x="5968636" y="1025904"/>
                          <a:pt x="5548730" y="996115"/>
                          <a:pt x="5348550" y="1020334"/>
                        </a:cubicBezTo>
                        <a:cubicBezTo>
                          <a:pt x="5123677" y="1083373"/>
                          <a:pt x="4909221" y="1016259"/>
                          <a:pt x="4721828" y="1020334"/>
                        </a:cubicBezTo>
                        <a:cubicBezTo>
                          <a:pt x="4591361" y="1048265"/>
                          <a:pt x="4260799" y="975388"/>
                          <a:pt x="3894556" y="1020334"/>
                        </a:cubicBezTo>
                        <a:cubicBezTo>
                          <a:pt x="3540828" y="1080946"/>
                          <a:pt x="3406940" y="994445"/>
                          <a:pt x="3167559" y="1020334"/>
                        </a:cubicBezTo>
                        <a:cubicBezTo>
                          <a:pt x="2972721" y="1015808"/>
                          <a:pt x="2743196" y="999030"/>
                          <a:pt x="2540837" y="1020334"/>
                        </a:cubicBezTo>
                        <a:cubicBezTo>
                          <a:pt x="2321900" y="1065121"/>
                          <a:pt x="2099146" y="975580"/>
                          <a:pt x="1813841" y="1020334"/>
                        </a:cubicBezTo>
                        <a:cubicBezTo>
                          <a:pt x="1480808" y="1041311"/>
                          <a:pt x="1376777" y="1005983"/>
                          <a:pt x="1187119" y="1020334"/>
                        </a:cubicBezTo>
                        <a:cubicBezTo>
                          <a:pt x="961341" y="999494"/>
                          <a:pt x="534330" y="1002864"/>
                          <a:pt x="234502" y="1020334"/>
                        </a:cubicBezTo>
                        <a:cubicBezTo>
                          <a:pt x="89531" y="1040155"/>
                          <a:pt x="-36291" y="958054"/>
                          <a:pt x="0" y="850275"/>
                        </a:cubicBezTo>
                        <a:cubicBezTo>
                          <a:pt x="-53258" y="781149"/>
                          <a:pt x="2210" y="705385"/>
                          <a:pt x="0" y="530573"/>
                        </a:cubicBezTo>
                        <a:cubicBezTo>
                          <a:pt x="-26853" y="379564"/>
                          <a:pt x="37446" y="245915"/>
                          <a:pt x="0" y="170058"/>
                        </a:cubicBezTo>
                        <a:close/>
                      </a:path>
                      <a:path w="10496550" h="1020334" fill="none" stroke="0" extrusionOk="0">
                        <a:moveTo>
                          <a:pt x="0" y="170058"/>
                        </a:moveTo>
                        <a:cubicBezTo>
                          <a:pt x="-13687" y="90942"/>
                          <a:pt x="160010" y="17393"/>
                          <a:pt x="234502" y="0"/>
                        </a:cubicBezTo>
                        <a:cubicBezTo>
                          <a:pt x="462404" y="8017"/>
                          <a:pt x="682292" y="75213"/>
                          <a:pt x="1061774" y="0"/>
                        </a:cubicBezTo>
                        <a:cubicBezTo>
                          <a:pt x="1466085" y="-78815"/>
                          <a:pt x="1566395" y="5714"/>
                          <a:pt x="1788772" y="0"/>
                        </a:cubicBezTo>
                        <a:cubicBezTo>
                          <a:pt x="1999611" y="-2101"/>
                          <a:pt x="2155765" y="51373"/>
                          <a:pt x="2415493" y="0"/>
                        </a:cubicBezTo>
                        <a:cubicBezTo>
                          <a:pt x="2697682" y="-31653"/>
                          <a:pt x="2844178" y="1948"/>
                          <a:pt x="3242766" y="0"/>
                        </a:cubicBezTo>
                        <a:cubicBezTo>
                          <a:pt x="3602466" y="-5068"/>
                          <a:pt x="3560636" y="32181"/>
                          <a:pt x="3769211" y="0"/>
                        </a:cubicBezTo>
                        <a:cubicBezTo>
                          <a:pt x="3990999" y="-23306"/>
                          <a:pt x="4018767" y="45836"/>
                          <a:pt x="4195382" y="0"/>
                        </a:cubicBezTo>
                        <a:cubicBezTo>
                          <a:pt x="4375528" y="-41129"/>
                          <a:pt x="4615038" y="61033"/>
                          <a:pt x="4822103" y="0"/>
                        </a:cubicBezTo>
                        <a:cubicBezTo>
                          <a:pt x="5040114" y="-13725"/>
                          <a:pt x="5226719" y="21697"/>
                          <a:pt x="5348550" y="0"/>
                        </a:cubicBezTo>
                        <a:cubicBezTo>
                          <a:pt x="5558233" y="19412"/>
                          <a:pt x="5770837" y="65343"/>
                          <a:pt x="6175822" y="0"/>
                        </a:cubicBezTo>
                        <a:cubicBezTo>
                          <a:pt x="6558769" y="-38362"/>
                          <a:pt x="6539960" y="8473"/>
                          <a:pt x="6802544" y="0"/>
                        </a:cubicBezTo>
                        <a:cubicBezTo>
                          <a:pt x="7065417" y="-25444"/>
                          <a:pt x="7031572" y="6581"/>
                          <a:pt x="7128440" y="0"/>
                        </a:cubicBezTo>
                        <a:cubicBezTo>
                          <a:pt x="7153228" y="-20208"/>
                          <a:pt x="7537673" y="59887"/>
                          <a:pt x="7855436" y="0"/>
                        </a:cubicBezTo>
                        <a:cubicBezTo>
                          <a:pt x="8153691" y="-37416"/>
                          <a:pt x="8502712" y="16295"/>
                          <a:pt x="8682708" y="0"/>
                        </a:cubicBezTo>
                        <a:cubicBezTo>
                          <a:pt x="8877350" y="-64921"/>
                          <a:pt x="9074131" y="14637"/>
                          <a:pt x="9309430" y="0"/>
                        </a:cubicBezTo>
                        <a:cubicBezTo>
                          <a:pt x="9568840" y="-97557"/>
                          <a:pt x="10040774" y="50095"/>
                          <a:pt x="10262047" y="0"/>
                        </a:cubicBezTo>
                        <a:cubicBezTo>
                          <a:pt x="10399161" y="737"/>
                          <a:pt x="10539103" y="81625"/>
                          <a:pt x="10496550" y="170058"/>
                        </a:cubicBezTo>
                        <a:cubicBezTo>
                          <a:pt x="10553797" y="309705"/>
                          <a:pt x="10477391" y="453239"/>
                          <a:pt x="10496550" y="503365"/>
                        </a:cubicBezTo>
                        <a:cubicBezTo>
                          <a:pt x="10523309" y="556026"/>
                          <a:pt x="10450371" y="771640"/>
                          <a:pt x="10496550" y="850275"/>
                        </a:cubicBezTo>
                        <a:cubicBezTo>
                          <a:pt x="10491854" y="926718"/>
                          <a:pt x="10437242" y="1031808"/>
                          <a:pt x="10262047" y="1020334"/>
                        </a:cubicBezTo>
                        <a:cubicBezTo>
                          <a:pt x="10100985" y="1058113"/>
                          <a:pt x="9946505" y="1005568"/>
                          <a:pt x="9735601" y="1020334"/>
                        </a:cubicBezTo>
                        <a:cubicBezTo>
                          <a:pt x="9512914" y="1025814"/>
                          <a:pt x="9502011" y="1014980"/>
                          <a:pt x="9409706" y="1020334"/>
                        </a:cubicBezTo>
                        <a:cubicBezTo>
                          <a:pt x="9338319" y="1021331"/>
                          <a:pt x="8895255" y="972013"/>
                          <a:pt x="8682708" y="1020334"/>
                        </a:cubicBezTo>
                        <a:cubicBezTo>
                          <a:pt x="8498473" y="1046036"/>
                          <a:pt x="8163539" y="1027546"/>
                          <a:pt x="7955712" y="1020334"/>
                        </a:cubicBezTo>
                        <a:cubicBezTo>
                          <a:pt x="7733422" y="1061296"/>
                          <a:pt x="7312944" y="926436"/>
                          <a:pt x="7128440" y="1020334"/>
                        </a:cubicBezTo>
                        <a:cubicBezTo>
                          <a:pt x="6889708" y="1099963"/>
                          <a:pt x="6587313" y="945949"/>
                          <a:pt x="6301167" y="1020334"/>
                        </a:cubicBezTo>
                        <a:cubicBezTo>
                          <a:pt x="6024148" y="1077294"/>
                          <a:pt x="5809171" y="986508"/>
                          <a:pt x="5574170" y="1020334"/>
                        </a:cubicBezTo>
                        <a:cubicBezTo>
                          <a:pt x="5320718" y="1053822"/>
                          <a:pt x="5262359" y="1020832"/>
                          <a:pt x="5047723" y="1020334"/>
                        </a:cubicBezTo>
                        <a:cubicBezTo>
                          <a:pt x="4824062" y="1058963"/>
                          <a:pt x="4580317" y="1036051"/>
                          <a:pt x="4220451" y="1020334"/>
                        </a:cubicBezTo>
                        <a:cubicBezTo>
                          <a:pt x="3861676" y="1067305"/>
                          <a:pt x="3796347" y="988283"/>
                          <a:pt x="3493454" y="1020334"/>
                        </a:cubicBezTo>
                        <a:cubicBezTo>
                          <a:pt x="3178630" y="1015863"/>
                          <a:pt x="3337951" y="999685"/>
                          <a:pt x="3167559" y="1020334"/>
                        </a:cubicBezTo>
                        <a:cubicBezTo>
                          <a:pt x="3028125" y="1051362"/>
                          <a:pt x="2695624" y="1020995"/>
                          <a:pt x="2540837" y="1020334"/>
                        </a:cubicBezTo>
                        <a:cubicBezTo>
                          <a:pt x="2379141" y="1032532"/>
                          <a:pt x="2251612" y="987073"/>
                          <a:pt x="2014391" y="1020334"/>
                        </a:cubicBezTo>
                        <a:cubicBezTo>
                          <a:pt x="1771524" y="1053295"/>
                          <a:pt x="1433816" y="988953"/>
                          <a:pt x="1287394" y="1020334"/>
                        </a:cubicBezTo>
                        <a:cubicBezTo>
                          <a:pt x="1073670" y="1024260"/>
                          <a:pt x="486879" y="945309"/>
                          <a:pt x="234502" y="1020334"/>
                        </a:cubicBezTo>
                        <a:cubicBezTo>
                          <a:pt x="125919" y="1020414"/>
                          <a:pt x="34692" y="915444"/>
                          <a:pt x="0" y="850275"/>
                        </a:cubicBezTo>
                        <a:cubicBezTo>
                          <a:pt x="-43468" y="768284"/>
                          <a:pt x="-28412" y="615619"/>
                          <a:pt x="0" y="503365"/>
                        </a:cubicBezTo>
                        <a:cubicBezTo>
                          <a:pt x="-10030" y="394099"/>
                          <a:pt x="49790" y="289917"/>
                          <a:pt x="0" y="17005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F8787F-E049-4345-B669-C9A7B682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4133" y="-207199"/>
            <a:ext cx="1083630" cy="10836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66863F-52EB-49FC-AA4B-651E931CB07D}"/>
              </a:ext>
            </a:extLst>
          </p:cNvPr>
          <p:cNvSpPr txBox="1"/>
          <p:nvPr/>
        </p:nvSpPr>
        <p:spPr>
          <a:xfrm>
            <a:off x="1238251" y="275066"/>
            <a:ext cx="10163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2060"/>
                </a:solidFill>
              </a:rPr>
              <a:t>4. </a:t>
            </a:r>
            <a:r>
              <a:rPr lang="vi-VN" sz="2400" b="1" i="1" dirty="0">
                <a:solidFill>
                  <a:srgbClr val="002060"/>
                </a:solidFill>
              </a:rPr>
              <a:t>Em hãy quan sát các bức tranh sau và cho biết bạn nào thực hiện đúng, bạn nào thực hiện chưa đúng bổn phận của trẻ em.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0583D-0373-0A7C-DFAD-82F7437C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1543050"/>
            <a:ext cx="4834638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AC2C3-94B2-29C8-C94A-3615285AF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644" y="1700213"/>
            <a:ext cx="2432756" cy="2052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25384-D242-EA47-DB96-A139F4A2F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4100512"/>
            <a:ext cx="2439630" cy="189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7F91A-574A-2498-C3C2-5B72880C3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125" y="3986213"/>
            <a:ext cx="4757737" cy="21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402519" y="1919173"/>
            <a:ext cx="738696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70A1B9-9E8D-A490-5F07-66CA89535923}"/>
              </a:ext>
            </a:extLst>
          </p:cNvPr>
          <p:cNvGrpSpPr/>
          <p:nvPr/>
        </p:nvGrpSpPr>
        <p:grpSpPr>
          <a:xfrm>
            <a:off x="264392" y="4328493"/>
            <a:ext cx="2189221" cy="1635426"/>
            <a:chOff x="228100" y="3941545"/>
            <a:chExt cx="2435192" cy="1819175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E6EF6B14-D5CD-9ABC-985A-758B5516EE9A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20725B-EA37-3AE5-EC56-95B5148B631C}"/>
                </a:ext>
              </a:extLst>
            </p:cNvPr>
            <p:cNvSpPr txBox="1"/>
            <p:nvPr/>
          </p:nvSpPr>
          <p:spPr>
            <a:xfrm>
              <a:off x="338728" y="4287044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tranh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259781" y="2102665"/>
            <a:ext cx="2617797" cy="1938992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908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kumimoji="0" lang="en-029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9267346" y="2337201"/>
            <a:ext cx="2777798" cy="2513932"/>
            <a:chOff x="9267346" y="2337201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267346" y="2337201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438649" y="2990376"/>
              <a:ext cx="243519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câu hỏi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6B53E-30AB-4DD6-2EF9-31851CF94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85" b="97432" l="36462" r="98769">
                        <a14:foregroundMark x1="45059" y1="55385" x2="46000" y2="55993"/>
                        <a14:foregroundMark x1="46000" y1="55993" x2="46000" y2="55993"/>
                        <a14:foregroundMark x1="52824" y1="46377" x2="52769" y2="47432"/>
                        <a14:foregroundMark x1="50462" y1="97432" x2="51385" y2="93664"/>
                        <a14:foregroundMark x1="93077" y1="74486" x2="98769" y2="75685"/>
                        <a14:backgroundMark x1="48615" y1="40582" x2="59692" y2="40240"/>
                        <a14:backgroundMark x1="40308" y1="50342" x2="38923" y2="58219"/>
                        <a14:backgroundMark x1="38308" y1="47089" x2="36615" y2="57877"/>
                        <a14:backgroundMark x1="40462" y1="48116" x2="41231" y2="56678"/>
                        <a14:backgroundMark x1="49077" y1="41952" x2="57692" y2="43151"/>
                        <a14:backgroundMark x1="41077" y1="47945" x2="40769" y2="5650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822" t="38536"/>
          <a:stretch/>
        </p:blipFill>
        <p:spPr>
          <a:xfrm rot="1552963">
            <a:off x="4451825" y="4424502"/>
            <a:ext cx="603638" cy="570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2CE5-D27F-D232-736E-19DFF6AC7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85" b="97432" l="36462" r="98769">
                        <a14:foregroundMark x1="45059" y1="55385" x2="46000" y2="55993"/>
                        <a14:foregroundMark x1="46000" y1="55993" x2="46000" y2="55993"/>
                        <a14:foregroundMark x1="52824" y1="46377" x2="52769" y2="47432"/>
                        <a14:foregroundMark x1="50462" y1="97432" x2="51385" y2="93664"/>
                        <a14:foregroundMark x1="93077" y1="74486" x2="98769" y2="75685"/>
                        <a14:backgroundMark x1="48615" y1="40582" x2="59692" y2="40240"/>
                        <a14:backgroundMark x1="40308" y1="50342" x2="38923" y2="58219"/>
                        <a14:backgroundMark x1="38308" y1="47089" x2="36615" y2="57877"/>
                        <a14:backgroundMark x1="40462" y1="48116" x2="41231" y2="56678"/>
                        <a14:backgroundMark x1="49077" y1="41952" x2="57692" y2="43151"/>
                        <a14:backgroundMark x1="41077" y1="47945" x2="40769" y2="5650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822" t="38536"/>
          <a:stretch/>
        </p:blipFill>
        <p:spPr>
          <a:xfrm rot="2322588">
            <a:off x="7536475" y="4438988"/>
            <a:ext cx="603638" cy="57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FA340-9027-2876-EABA-D7234B0B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147" y="0"/>
            <a:ext cx="1079085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B62CA-1531-1888-1056-D8EE926FC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737" y="561974"/>
            <a:ext cx="3652838" cy="3692399"/>
          </a:xfrm>
          <a:prstGeom prst="rect">
            <a:avLst/>
          </a:prstGeom>
        </p:spPr>
      </p:pic>
      <p:pic>
        <p:nvPicPr>
          <p:cNvPr id="20" name="Picture 1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CE1DDC6-3263-E05B-6CA9-9126AAA05B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80" y="3105149"/>
            <a:ext cx="1056756" cy="107632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5E6A5E9-4F5B-E657-96B2-4AD70FE64E34}"/>
              </a:ext>
            </a:extLst>
          </p:cNvPr>
          <p:cNvSpPr/>
          <p:nvPr/>
        </p:nvSpPr>
        <p:spPr>
          <a:xfrm>
            <a:off x="1046234" y="4696971"/>
            <a:ext cx="6766168" cy="1713353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trong tranh thực hiện chưa đúng.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có trách nhiệm với bản thân (không rèn luyện thân th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0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B62CA-1531-1888-1056-D8EE926F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737" y="561974"/>
            <a:ext cx="3652838" cy="36923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5E6A5E9-4F5B-E657-96B2-4AD70FE64E34}"/>
              </a:ext>
            </a:extLst>
          </p:cNvPr>
          <p:cNvSpPr/>
          <p:nvPr/>
        </p:nvSpPr>
        <p:spPr>
          <a:xfrm>
            <a:off x="1046234" y="4543425"/>
            <a:ext cx="6766168" cy="1933575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trong tranh thực hiện đúng. Vì bạn ấy đang giúp mẹ trông em, làm đúng bổn phận giúp đỡ cha, mẹ các công việc phù hợp lứa 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23A3601-EAC0-3B79-573D-6D1423B9F1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81" y="2905125"/>
            <a:ext cx="143997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DF5C2-C9EA-6247-DC57-F4D6D7C9C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812" y="866775"/>
            <a:ext cx="3583305" cy="3143250"/>
          </a:xfrm>
          <a:prstGeom prst="rect">
            <a:avLst/>
          </a:prstGeom>
        </p:spPr>
      </p:pic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F64BD6C-00C7-93C8-2538-07CA5E7928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30" y="3076574"/>
            <a:ext cx="1056756" cy="107632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6907BF-8651-3DC6-D70F-3141B81EB8C0}"/>
              </a:ext>
            </a:extLst>
          </p:cNvPr>
          <p:cNvSpPr/>
          <p:nvPr/>
        </p:nvSpPr>
        <p:spPr>
          <a:xfrm>
            <a:off x="1046234" y="4448175"/>
            <a:ext cx="6766168" cy="1962149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nam trong tranh thực hiện chưa đúng.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rẻ em có bổn phận giúp đỡ các thành viên trong gia đình những công việc phù 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0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DE5E4-F369-799A-3D47-56B4A5E41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225" y="928687"/>
            <a:ext cx="3850006" cy="3071813"/>
          </a:xfrm>
          <a:prstGeom prst="rect">
            <a:avLst/>
          </a:prstGeom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F32585A-04A9-6585-4C97-8565E4A38E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81" y="2905125"/>
            <a:ext cx="1439978" cy="1219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EDEF6F-A469-D961-033B-942540DBCAAE}"/>
              </a:ext>
            </a:extLst>
          </p:cNvPr>
          <p:cNvSpPr/>
          <p:nvPr/>
        </p:nvSpPr>
        <p:spPr>
          <a:xfrm>
            <a:off x="1046234" y="4448175"/>
            <a:ext cx="6430891" cy="2028825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nam trong tranh thực hiện đúng. Vì trẻ em có bổn phận phát hiện, thông tin, thông báo, tố giác hành vi vi phạm pháp luật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8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EDEF6F-A469-D961-033B-942540DBCAAE}"/>
              </a:ext>
            </a:extLst>
          </p:cNvPr>
          <p:cNvSpPr/>
          <p:nvPr/>
        </p:nvSpPr>
        <p:spPr>
          <a:xfrm>
            <a:off x="1046234" y="4419601"/>
            <a:ext cx="6221341" cy="2057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nam trong tranh thực hiện đúng. Vì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bổn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9A224-2B95-73CF-5BC1-7A926C6A2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310" y="790574"/>
            <a:ext cx="3515221" cy="341947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5A7D6C2-80D0-3102-7F82-2631CC70DE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56" y="2990850"/>
            <a:ext cx="143997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853B9E23-3616-42D6-9B9A-DECC4CA1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2AE3E0-8ED1-4269-9A3B-434DC16F5383}"/>
              </a:ext>
            </a:extLst>
          </p:cNvPr>
          <p:cNvSpPr/>
          <p:nvPr/>
        </p:nvSpPr>
        <p:spPr>
          <a:xfrm>
            <a:off x="686602" y="433756"/>
            <a:ext cx="10818796" cy="613129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86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70ACD-520D-EEF1-7B72-A62F42A8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1313" l="65664" r="96185">
                        <a14:foregroundMark x1="79179" y1="26303" x2="78015" y2="40566"/>
                        <a14:foregroundMark x1="78015" y1="40566" x2="80537" y2="48687"/>
                        <a14:foregroundMark x1="66311" y1="33131" x2="66311" y2="33131"/>
                        <a14:foregroundMark x1="81571" y1="36848" x2="79340" y2="35354"/>
                        <a14:foregroundMark x1="82606" y1="91313" x2="8215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3" b="42204"/>
          <a:stretch/>
        </p:blipFill>
        <p:spPr>
          <a:xfrm>
            <a:off x="7899400" y="236980"/>
            <a:ext cx="5454356" cy="6611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2A86B-B50B-766C-A585-B1049DAA6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0" y="800100"/>
            <a:ext cx="3926478" cy="3195637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0CD851A-49B7-E096-E2A1-74801E8B6A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5" y="2990849"/>
            <a:ext cx="1056756" cy="107632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3DA0E3-4465-69D6-5F64-FD2442B0FCCE}"/>
              </a:ext>
            </a:extLst>
          </p:cNvPr>
          <p:cNvSpPr/>
          <p:nvPr/>
        </p:nvSpPr>
        <p:spPr>
          <a:xfrm>
            <a:off x="1046234" y="4448175"/>
            <a:ext cx="6766168" cy="1962149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nam trong tranh thực hiện chưa đúng. Vì bạn ấy đang bắt nạt bạn khác, không đúng với bổn phận thương yêu, đoàn kết với bạn bè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4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243</Words>
  <Application>Microsoft Office PowerPoint</Application>
  <PresentationFormat>Widescreen</PresentationFormat>
  <Paragraphs>16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Custom Design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27</cp:revision>
  <dcterms:created xsi:type="dcterms:W3CDTF">2024-02-06T07:09:35Z</dcterms:created>
  <dcterms:modified xsi:type="dcterms:W3CDTF">2025-05-11T16:07:23Z</dcterms:modified>
</cp:coreProperties>
</file>