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706" r:id="rId4"/>
  </p:sldMasterIdLst>
  <p:notesMasterIdLst>
    <p:notesMasterId r:id="rId14"/>
  </p:notesMasterIdLst>
  <p:sldIdLst>
    <p:sldId id="4413" r:id="rId5"/>
    <p:sldId id="823" r:id="rId6"/>
    <p:sldId id="837" r:id="rId7"/>
    <p:sldId id="2666" r:id="rId8"/>
    <p:sldId id="838" r:id="rId9"/>
    <p:sldId id="2641" r:id="rId10"/>
    <p:sldId id="2667" r:id="rId11"/>
    <p:sldId id="2668" r:id="rId12"/>
    <p:sldId id="8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A9E5-FD7E-4A83-8F53-8A5CAFF9AF7B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33FFC-5586-4B4B-855E-849F2AC72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4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3FFC-5586-4B4B-855E-849F2AC723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0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3FFC-5586-4B4B-855E-849F2AC723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5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2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6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9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30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8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9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5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0B00-3067-48DF-B643-E72335EE6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01D0D-9B9C-404A-AFF4-A383F40F4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AD009-7F8D-407A-B9B9-90DD0A4C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C8519-F3B9-4F99-BDF3-3C574403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3F0F-6821-42AA-85BA-B6767794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60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575C-7C72-40F3-B52C-4D9FF5B2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88AF-A729-46A1-9839-2645CA7E8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F7FB6-D70A-41EF-BB06-8448617E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03461-2006-4326-940A-9BFD5164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2DE-5D87-4752-A47F-32418624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25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F87E1-147C-4A7D-A220-7AB05F52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0ABA-AA5C-47C0-A5DC-5D2FE8DA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7B892-F24B-445A-B829-FB6DAE1E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BE965-618B-40D5-BE87-3E08ABE9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3FCA-DF6B-40FA-8835-8A2B45F3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45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8DE3-B2F7-47CE-B22E-AC653954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EE94F-4CF6-413D-B0EA-708D7B01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E2B77-03F1-4572-9AEB-E1B3EBE35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C6075-63B1-4A4C-AF60-9E790CDA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0913A-50AB-45B4-B1D3-C9280E21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A6F1C-8E39-4710-A373-D55E3118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8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1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0202-AF3C-435D-B081-B0BEE746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AF7E9-1CD6-457E-AE18-9E159F03E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78C35-AECD-4096-BB99-D47167E7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E8193-1AA0-4150-90B7-BF79EDF71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D236E-D71C-4081-BA1A-DCD29B278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CDD53-EAD1-4596-8311-A1DF9336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06316E-2198-4E26-85F8-657F8ACE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BB8B8-347A-4EDC-95F3-521DD0FC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73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5712-CB61-4DDE-B3B4-999C5486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015F1-2FEF-4B8B-BF51-B95E7517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0FB28-E074-42D5-B371-1F8E6D6E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CB7B7-7DD7-4B1C-9FD2-F6A7370C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80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DBC11-0A61-4158-B580-4575C086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590C5-34A9-4416-BDF4-65A61A33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61B17-F65D-4863-A529-46FA8864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81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7839-ED62-4BD5-BA85-28FBBE95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DCC5-F297-482C-BB8C-CB470B77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4F861-F5FA-4998-A21F-B93DB0BA2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C6EB5-6882-49D3-817F-AC85A5E9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E9E31-1762-4D41-B501-7B95C7C7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570FB-ED51-4E82-885B-333D58C3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86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095E-104D-408D-B361-03A89FB4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C23AC-A768-49BC-B0E6-6E4E7CCA7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40800-A615-4457-8EBA-D9560E698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0239C-BE40-4515-9180-A81E3A44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9C5EF-C768-401D-90FC-0280DF97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7CC3B-7C4A-4C07-AC45-A01BD60A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05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71AD-9549-4037-8BE3-E3899EB0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7F8CF-4E89-4EE1-B363-B07B47EA4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4CC93-27D7-4A19-9043-066A6A43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5A64A-620C-448C-AA7D-81C73774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3AD9C-00E1-442F-B4F9-F6F35492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13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E3E36-2A46-43D2-B5FF-7B6E81F1D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57581-0075-4578-BDAF-1CBA29EE1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EB02-E186-4750-AE64-EEB1E1EA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7463F-6DBE-4A14-9725-8F507DF7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B41FA-38C2-49D5-A7D1-245A9B47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5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83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7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9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0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964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7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 dirty="0">
              <a:solidFill>
                <a:srgbClr val="FFFFFF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8" y="2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dirty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903802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47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65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74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54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13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5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89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9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22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21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03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6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9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7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8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/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7FB95C3-3069-8F7C-CF35-2D1D2CF9509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9" y="105069"/>
            <a:ext cx="1280671" cy="12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5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D35E4F8-3E41-A54E-AAFA-B3CBFC358D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9" y="105069"/>
            <a:ext cx="1280671" cy="12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03CD3AAC-C2BE-43F9-97BD-F33D0CC2032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10D69-2BD9-4B33-B2C8-F6AA33F6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050DE-3FD8-4B75-BD4A-6ECDD1FFA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A72A-B650-45F4-8847-26AAA0AA8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0382-C7B3-49D9-8DB3-F2F049F85F2E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7A5F4-4CFE-4580-B6D2-016DAF938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83F7-5C23-4FC0-9F24-5D6FDCCAC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8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4803ED-D011-4DE4-8638-65BD3AFC17C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3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microsoft.com/office/2007/relationships/hdphoto" Target="../media/hdphoto4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15.GIF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16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15.GIF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16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5.GIF"/><Relationship Id="rId7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5400000">
            <a:off x="9652609" y="4576607"/>
            <a:ext cx="1871758" cy="178466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0" r="76325" b="64815"/>
          <a:stretch>
            <a:fillRect/>
          </a:stretch>
        </p:blipFill>
        <p:spPr>
          <a:xfrm rot="14105895">
            <a:off x="1491504" y="5532133"/>
            <a:ext cx="1214482" cy="137127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>
            <a:fillRect/>
          </a:stretch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>
            <a:fillRect/>
          </a:stretch>
        </p:blipFill>
        <p:spPr>
          <a:xfrm rot="18426426">
            <a:off x="1019450" y="3382879"/>
            <a:ext cx="1082926" cy="131225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31562" r="2306" b="26586"/>
          <a:stretch>
            <a:fillRect/>
          </a:stretch>
        </p:blipFill>
        <p:spPr>
          <a:xfrm rot="1427759">
            <a:off x="8412297" y="1345545"/>
            <a:ext cx="788026" cy="974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03672" y="583183"/>
            <a:ext cx="712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TRƯỜNG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TIỂU HỌC </a:t>
            </a:r>
            <a:r>
              <a:rPr lang="vi-VN" sz="3600" dirty="0" smtClean="0">
                <a:solidFill>
                  <a:srgbClr val="B000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MỸ ĐỨC 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B000B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3522" y="1416412"/>
            <a:ext cx="4644956" cy="1987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6C1ECE-0133-8CA3-D50B-3D38B13B69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4121" y="2710320"/>
            <a:ext cx="11023336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>
            <a:fillRect/>
          </a:stretch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>
            <a:fillRect/>
          </a:stretch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>
            <a:fillRect/>
          </a:stretch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>
            <a:fillRect/>
          </a:stretch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2658" y="2226482"/>
            <a:ext cx="6876884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/>
          <p:cNvSpPr/>
          <p:nvPr/>
        </p:nvSpPr>
        <p:spPr>
          <a:xfrm>
            <a:off x="31115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7B1D26-C12E-8D5C-FD3C-157DDD953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1030" cy="1150515"/>
          </a:xfrm>
          <a:prstGeom prst="rect">
            <a:avLst/>
          </a:prstGeom>
        </p:spPr>
      </p:pic>
      <p:pic>
        <p:nvPicPr>
          <p:cNvPr id="10" name="Picture 9" descr="A cartoon of a child standing next to a crane&#10;&#10;Description automatically generated">
            <a:extLst>
              <a:ext uri="{FF2B5EF4-FFF2-40B4-BE49-F238E27FC236}">
                <a16:creationId xmlns:a16="http://schemas.microsoft.com/office/drawing/2014/main" id="{6BC3D8CA-5C13-23CD-9FE7-FD50D91DC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98" y="1857375"/>
            <a:ext cx="8640902" cy="3081337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A97905A-68B6-D17A-D55A-E50FE2B8F0F8}"/>
              </a:ext>
            </a:extLst>
          </p:cNvPr>
          <p:cNvSpPr/>
          <p:nvPr/>
        </p:nvSpPr>
        <p:spPr>
          <a:xfrm>
            <a:off x="2552700" y="1095376"/>
            <a:ext cx="2838450" cy="1200150"/>
          </a:xfrm>
          <a:prstGeom prst="wedgeRoundRectCallout">
            <a:avLst>
              <a:gd name="adj1" fmla="val 43361"/>
              <a:gd name="adj2" fmla="val 6933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tấm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kia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nhỉ</a:t>
            </a:r>
            <a:r>
              <a:rPr lang="en-US" sz="2000" dirty="0"/>
              <a:t>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E9E652F-B292-AAA6-DCF0-AD02944025ED}"/>
              </a:ext>
            </a:extLst>
          </p:cNvPr>
          <p:cNvSpPr/>
          <p:nvPr/>
        </p:nvSpPr>
        <p:spPr>
          <a:xfrm>
            <a:off x="8096250" y="1600199"/>
            <a:ext cx="2428875" cy="933451"/>
          </a:xfrm>
          <a:prstGeom prst="wedgeRoundRectCallout">
            <a:avLst>
              <a:gd name="adj1" fmla="val -7646"/>
              <a:gd name="adj2" fmla="val 9632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Ta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rộng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41D01E-23A7-F4D8-2E9C-5513F5C8F82A}"/>
                  </a:ext>
                </a:extLst>
              </p:cNvPr>
              <p:cNvSpPr/>
              <p:nvPr/>
            </p:nvSpPr>
            <p:spPr>
              <a:xfrm>
                <a:off x="2209800" y="5200649"/>
                <a:ext cx="8582025" cy="126682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phải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thực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hiện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phép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nhân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41D01E-23A7-F4D8-2E9C-5513F5C8F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200649"/>
                <a:ext cx="8582025" cy="1266826"/>
              </a:xfrm>
              <a:prstGeom prst="rect">
                <a:avLst/>
              </a:prstGeom>
              <a:blipFill>
                <a:blip r:embed="rId5"/>
                <a:stretch>
                  <a:fillRect t="-6731"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/>
          <p:cNvSpPr/>
          <p:nvPr/>
        </p:nvSpPr>
        <p:spPr>
          <a:xfrm>
            <a:off x="289560" y="156491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1C0C2-9FE2-AAC0-4695-19DF03C4ECFF}"/>
              </a:ext>
            </a:extLst>
          </p:cNvPr>
          <p:cNvSpPr txBox="1"/>
          <p:nvPr/>
        </p:nvSpPr>
        <p:spPr>
          <a:xfrm>
            <a:off x="783800" y="902238"/>
            <a:ext cx="51352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Table 17">
            <a:extLst>
              <a:ext uri="{FF2B5EF4-FFF2-40B4-BE49-F238E27FC236}">
                <a16:creationId xmlns:a16="http://schemas.microsoft.com/office/drawing/2014/main" id="{6D723B91-67BB-FB46-DB2A-496AB2750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370410"/>
              </p:ext>
            </p:extLst>
          </p:nvPr>
        </p:nvGraphicFramePr>
        <p:xfrm>
          <a:off x="6409649" y="1414401"/>
          <a:ext cx="3983049" cy="314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683">
                  <a:extLst>
                    <a:ext uri="{9D8B030D-6E8A-4147-A177-3AD203B41FA5}">
                      <a16:colId xmlns:a16="http://schemas.microsoft.com/office/drawing/2014/main" val="1870339585"/>
                    </a:ext>
                  </a:extLst>
                </a:gridCol>
                <a:gridCol w="1327683">
                  <a:extLst>
                    <a:ext uri="{9D8B030D-6E8A-4147-A177-3AD203B41FA5}">
                      <a16:colId xmlns:a16="http://schemas.microsoft.com/office/drawing/2014/main" val="17031474"/>
                    </a:ext>
                  </a:extLst>
                </a:gridCol>
                <a:gridCol w="1327683">
                  <a:extLst>
                    <a:ext uri="{9D8B030D-6E8A-4147-A177-3AD203B41FA5}">
                      <a16:colId xmlns:a16="http://schemas.microsoft.com/office/drawing/2014/main" val="2335381791"/>
                    </a:ext>
                  </a:extLst>
                </a:gridCol>
              </a:tblGrid>
              <a:tr h="62974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364277"/>
                  </a:ext>
                </a:extLst>
              </a:tr>
              <a:tr h="62974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933919"/>
                  </a:ext>
                </a:extLst>
              </a:tr>
              <a:tr h="62974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944920"/>
                  </a:ext>
                </a:extLst>
              </a:tr>
              <a:tr h="62974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866499"/>
                  </a:ext>
                </a:extLst>
              </a:tr>
              <a:tr h="62974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97302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2B66281-0A85-50C3-9FD8-B70636AF27F7}"/>
              </a:ext>
            </a:extLst>
          </p:cNvPr>
          <p:cNvGrpSpPr/>
          <p:nvPr/>
        </p:nvGrpSpPr>
        <p:grpSpPr>
          <a:xfrm>
            <a:off x="6488308" y="4379603"/>
            <a:ext cx="4064000" cy="658835"/>
            <a:chOff x="6409649" y="594184"/>
            <a:chExt cx="4064000" cy="65883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63AFE47-161F-37B3-824E-913E70D9B54E}"/>
                </a:ext>
              </a:extLst>
            </p:cNvPr>
            <p:cNvCxnSpPr/>
            <p:nvPr/>
          </p:nvCxnSpPr>
          <p:spPr>
            <a:xfrm>
              <a:off x="6409649" y="1193270"/>
              <a:ext cx="4064000" cy="0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1C6B2A-AFB5-727A-D38F-8EC5DA7D0D71}"/>
                </a:ext>
              </a:extLst>
            </p:cNvPr>
            <p:cNvSpPr txBox="1"/>
            <p:nvPr/>
          </p:nvSpPr>
          <p:spPr>
            <a:xfrm>
              <a:off x="7856667" y="594184"/>
              <a:ext cx="1169964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m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B8C6C7-27F3-DC75-E70F-C0D62E50FF73}"/>
              </a:ext>
            </a:extLst>
          </p:cNvPr>
          <p:cNvGrpSpPr/>
          <p:nvPr/>
        </p:nvGrpSpPr>
        <p:grpSpPr>
          <a:xfrm>
            <a:off x="10726085" y="1387806"/>
            <a:ext cx="1169964" cy="3556846"/>
            <a:chOff x="10726085" y="1387806"/>
            <a:chExt cx="1169964" cy="355684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E1FFACD-8909-6866-5EFB-C0350B8866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26085" y="1387806"/>
              <a:ext cx="0" cy="355684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C7BB4F-4C3D-A84D-70E3-0700D1CA047C}"/>
                </a:ext>
              </a:extLst>
            </p:cNvPr>
            <p:cNvSpPr txBox="1"/>
            <p:nvPr/>
          </p:nvSpPr>
          <p:spPr>
            <a:xfrm>
              <a:off x="10726085" y="2737199"/>
              <a:ext cx="1169964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m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6A0E4B-8F1D-3BFA-F637-1134C579F6E3}"/>
                  </a:ext>
                </a:extLst>
              </p:cNvPr>
              <p:cNvSpPr txBox="1"/>
              <p:nvPr/>
            </p:nvSpPr>
            <p:spPr>
              <a:xfrm>
                <a:off x="802249" y="1555653"/>
                <a:ext cx="4487505" cy="3060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ABCD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 m²,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gồm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15 ô,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m². Hình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AMNP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gồm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8 ô,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m².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6A0E4B-8F1D-3BFA-F637-1134C579F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49" y="1555653"/>
                <a:ext cx="4487505" cy="3060581"/>
              </a:xfrm>
              <a:prstGeom prst="rect">
                <a:avLst/>
              </a:prstGeom>
              <a:blipFill>
                <a:blip r:embed="rId3"/>
                <a:stretch>
                  <a:fillRect l="-2446" t="-1992" r="-2717" b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Table 17">
            <a:extLst>
              <a:ext uri="{FF2B5EF4-FFF2-40B4-BE49-F238E27FC236}">
                <a16:creationId xmlns:a16="http://schemas.microsoft.com/office/drawing/2014/main" id="{028AAD7B-6282-522C-C629-31C5D6C35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082338"/>
              </p:ext>
            </p:extLst>
          </p:nvPr>
        </p:nvGraphicFramePr>
        <p:xfrm>
          <a:off x="6400800" y="1415845"/>
          <a:ext cx="2664542" cy="187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271">
                  <a:extLst>
                    <a:ext uri="{9D8B030D-6E8A-4147-A177-3AD203B41FA5}">
                      <a16:colId xmlns:a16="http://schemas.microsoft.com/office/drawing/2014/main" val="1870339585"/>
                    </a:ext>
                  </a:extLst>
                </a:gridCol>
                <a:gridCol w="1332271">
                  <a:extLst>
                    <a:ext uri="{9D8B030D-6E8A-4147-A177-3AD203B41FA5}">
                      <a16:colId xmlns:a16="http://schemas.microsoft.com/office/drawing/2014/main" val="17031474"/>
                    </a:ext>
                  </a:extLst>
                </a:gridCol>
              </a:tblGrid>
              <a:tr h="469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933919"/>
                  </a:ext>
                </a:extLst>
              </a:tr>
              <a:tr h="469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944920"/>
                  </a:ext>
                </a:extLst>
              </a:tr>
              <a:tr h="469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044315"/>
                  </a:ext>
                </a:extLst>
              </a:tr>
              <a:tr h="4694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51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01588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F3020A25-B984-3DA4-589B-C10857DC96DF}"/>
              </a:ext>
            </a:extLst>
          </p:cNvPr>
          <p:cNvGrpSpPr/>
          <p:nvPr/>
        </p:nvGrpSpPr>
        <p:grpSpPr>
          <a:xfrm rot="5400000">
            <a:off x="5074437" y="1816915"/>
            <a:ext cx="1850912" cy="1083211"/>
            <a:chOff x="6437128" y="4787080"/>
            <a:chExt cx="3232246" cy="1083211"/>
          </a:xfrm>
        </p:grpSpPr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C7A70B53-AB36-785C-792B-FDB725C78310}"/>
                </a:ext>
              </a:extLst>
            </p:cNvPr>
            <p:cNvSpPr/>
            <p:nvPr/>
          </p:nvSpPr>
          <p:spPr>
            <a:xfrm rot="16200000">
              <a:off x="7858121" y="3539157"/>
              <a:ext cx="390259" cy="3232246"/>
            </a:xfrm>
            <a:prstGeom prst="leftBrace">
              <a:avLst>
                <a:gd name="adj1" fmla="val 63075"/>
                <a:gd name="adj2" fmla="val 50000"/>
              </a:avLst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09FE492-1061-014F-FE0B-0E1FD27D48AD}"/>
                    </a:ext>
                  </a:extLst>
                </p:cNvPr>
                <p:cNvSpPr txBox="1"/>
                <p:nvPr/>
              </p:nvSpPr>
              <p:spPr>
                <a:xfrm rot="16200000">
                  <a:off x="7551870" y="4927487"/>
                  <a:ext cx="1083211" cy="8023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m</a:t>
                  </a:r>
                  <a:endPara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09FE492-1061-014F-FE0B-0E1FD27D48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551870" y="4927487"/>
                  <a:ext cx="1083211" cy="802398"/>
                </a:xfrm>
                <a:prstGeom prst="rect">
                  <a:avLst/>
                </a:prstGeom>
                <a:blipFill>
                  <a:blip r:embed="rId4"/>
                  <a:stretch>
                    <a:fillRect b="-6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8640127-DDCB-1194-0D85-20C57BEF760B}"/>
              </a:ext>
            </a:extLst>
          </p:cNvPr>
          <p:cNvGrpSpPr/>
          <p:nvPr/>
        </p:nvGrpSpPr>
        <p:grpSpPr>
          <a:xfrm rot="5400000">
            <a:off x="7169926" y="-484387"/>
            <a:ext cx="1122615" cy="2662978"/>
            <a:chOff x="5106578" y="2601512"/>
            <a:chExt cx="1122615" cy="2343140"/>
          </a:xfrm>
        </p:grpSpPr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20501CFB-29DA-6CA4-BA40-8C119A8EE356}"/>
                </a:ext>
              </a:extLst>
            </p:cNvPr>
            <p:cNvSpPr/>
            <p:nvPr/>
          </p:nvSpPr>
          <p:spPr>
            <a:xfrm>
              <a:off x="5906336" y="2601512"/>
              <a:ext cx="322857" cy="2343140"/>
            </a:xfrm>
            <a:prstGeom prst="leftBrace">
              <a:avLst>
                <a:gd name="adj1" fmla="val 63075"/>
                <a:gd name="adj2" fmla="val 50000"/>
              </a:avLst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36D6800-04A5-6F6F-786A-3780692AC504}"/>
                    </a:ext>
                  </a:extLst>
                </p:cNvPr>
                <p:cNvSpPr txBox="1"/>
                <p:nvPr/>
              </p:nvSpPr>
              <p:spPr>
                <a:xfrm rot="16200000">
                  <a:off x="5087376" y="3162552"/>
                  <a:ext cx="840804" cy="802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m</a:t>
                  </a:r>
                  <a:endPara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36D6800-04A5-6F6F-786A-3780692AC5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087376" y="3162552"/>
                  <a:ext cx="840804" cy="8023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FF93E3-23D9-5DF4-CADE-36A4A60C48B5}"/>
                  </a:ext>
                </a:extLst>
              </p:cNvPr>
              <p:cNvSpPr txBox="1"/>
              <p:nvPr/>
            </p:nvSpPr>
            <p:spPr>
              <a:xfrm>
                <a:off x="7120221" y="1804235"/>
                <a:ext cx="1539394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𝟏𝟓</m:t>
                          </m:r>
                        </m:den>
                      </m:f>
                      <m:sSup>
                        <m:sSup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𝒎</m:t>
                          </m:r>
                        </m:e>
                        <m:sup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FF93E3-23D9-5DF4-CADE-36A4A60C4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221" y="1804235"/>
                <a:ext cx="1539394" cy="1248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2D330531-231E-C8EC-B690-5395F1FBC947}"/>
              </a:ext>
            </a:extLst>
          </p:cNvPr>
          <p:cNvSpPr txBox="1"/>
          <p:nvPr/>
        </p:nvSpPr>
        <p:spPr>
          <a:xfrm>
            <a:off x="6105832" y="855406"/>
            <a:ext cx="83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6B52E6-A9A1-5E66-FDFA-310C5CF7A78E}"/>
              </a:ext>
            </a:extLst>
          </p:cNvPr>
          <p:cNvSpPr txBox="1"/>
          <p:nvPr/>
        </p:nvSpPr>
        <p:spPr>
          <a:xfrm>
            <a:off x="10087896" y="796412"/>
            <a:ext cx="83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7B8B18-D423-FBCD-029E-1E7CB5A7FD71}"/>
              </a:ext>
            </a:extLst>
          </p:cNvPr>
          <p:cNvSpPr txBox="1"/>
          <p:nvPr/>
        </p:nvSpPr>
        <p:spPr>
          <a:xfrm>
            <a:off x="10373032" y="4748980"/>
            <a:ext cx="83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D7E9B0-509D-9F64-C4D5-A7580DEFCEB8}"/>
              </a:ext>
            </a:extLst>
          </p:cNvPr>
          <p:cNvSpPr txBox="1"/>
          <p:nvPr/>
        </p:nvSpPr>
        <p:spPr>
          <a:xfrm>
            <a:off x="5978012" y="4739148"/>
            <a:ext cx="83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092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/>
          <p:cNvSpPr/>
          <p:nvPr/>
        </p:nvSpPr>
        <p:spPr>
          <a:xfrm>
            <a:off x="289560" y="156491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ABED8A-A9EF-A412-971C-95596CC26853}"/>
                  </a:ext>
                </a:extLst>
              </p:cNvPr>
              <p:cNvSpPr txBox="1"/>
              <p:nvPr/>
            </p:nvSpPr>
            <p:spPr>
              <a:xfrm>
                <a:off x="542924" y="361950"/>
                <a:ext cx="11430001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AMNP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(m²).</a:t>
                </a:r>
              </a:p>
              <a:p>
                <a:pPr algn="just"/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ABED8A-A9EF-A412-971C-95596CC26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4" y="361950"/>
                <a:ext cx="11430001" cy="2000548"/>
              </a:xfrm>
              <a:prstGeom prst="rect">
                <a:avLst/>
              </a:prstGeom>
              <a:blipFill>
                <a:blip r:embed="rId3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6871F5D-EC9F-3977-8365-608D011BBC4B}"/>
              </a:ext>
            </a:extLst>
          </p:cNvPr>
          <p:cNvGrpSpPr/>
          <p:nvPr/>
        </p:nvGrpSpPr>
        <p:grpSpPr>
          <a:xfrm>
            <a:off x="895350" y="3478530"/>
            <a:ext cx="10058399" cy="1150620"/>
            <a:chOff x="376819" y="2024380"/>
            <a:chExt cx="2556873" cy="96266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66E2B0A-14DC-CD06-B77B-0C889087A307}"/>
                </a:ext>
              </a:extLst>
            </p:cNvPr>
            <p:cNvSpPr/>
            <p:nvPr/>
          </p:nvSpPr>
          <p:spPr>
            <a:xfrm>
              <a:off x="389819" y="2057400"/>
              <a:ext cx="2543873" cy="929640"/>
            </a:xfrm>
            <a:prstGeom prst="roundRect">
              <a:avLst>
                <a:gd name="adj" fmla="val 30328"/>
              </a:avLst>
            </a:prstGeom>
            <a:solidFill>
              <a:srgbClr val="FED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09C906-070F-E343-4B02-82C143F126A3}"/>
                </a:ext>
              </a:extLst>
            </p:cNvPr>
            <p:cNvSpPr/>
            <p:nvPr/>
          </p:nvSpPr>
          <p:spPr>
            <a:xfrm>
              <a:off x="376819" y="2024380"/>
              <a:ext cx="2556873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41AAC2-5F44-5404-B42F-B9377C15ACDF}"/>
                </a:ext>
              </a:extLst>
            </p:cNvPr>
            <p:cNvSpPr txBox="1"/>
            <p:nvPr/>
          </p:nvSpPr>
          <p:spPr>
            <a:xfrm>
              <a:off x="398024" y="2106295"/>
              <a:ext cx="2497023" cy="823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ta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C815BF-7E1D-7C61-6727-1052E1E75072}"/>
                  </a:ext>
                </a:extLst>
              </p:cNvPr>
              <p:cNvSpPr txBox="1"/>
              <p:nvPr/>
            </p:nvSpPr>
            <p:spPr>
              <a:xfrm>
                <a:off x="1848046" y="1793236"/>
                <a:ext cx="1970382" cy="1423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vi-VN" sz="6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</a:t>
                </a: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lang="vi-VN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C815BF-7E1D-7C61-6727-1052E1E75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046" y="1793236"/>
                <a:ext cx="1970382" cy="1423531"/>
              </a:xfrm>
              <a:prstGeom prst="rect">
                <a:avLst/>
              </a:prstGeom>
              <a:blipFill>
                <a:blip r:embed="rId4"/>
                <a:stretch>
                  <a:fillRect t="-6838" b="-17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C077E4-147D-6E8B-6263-48E65202D25C}"/>
                  </a:ext>
                </a:extLst>
              </p:cNvPr>
              <p:cNvSpPr txBox="1"/>
              <p:nvPr/>
            </p:nvSpPr>
            <p:spPr>
              <a:xfrm>
                <a:off x="3429032" y="2081877"/>
                <a:ext cx="87177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vi-VN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C077E4-147D-6E8B-6263-48E65202D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32" y="2081877"/>
                <a:ext cx="871779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8C909B9-D557-2B96-0D51-33680FA5CCB1}"/>
                  </a:ext>
                </a:extLst>
              </p:cNvPr>
              <p:cNvSpPr txBox="1"/>
              <p:nvPr/>
            </p:nvSpPr>
            <p:spPr>
              <a:xfrm>
                <a:off x="4100214" y="1794219"/>
                <a:ext cx="871779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8C909B9-D557-2B96-0D51-33680FA5C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214" y="1794219"/>
                <a:ext cx="871779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D3987B8-3743-B656-FED4-35249E2AFCBB}"/>
              </a:ext>
            </a:extLst>
          </p:cNvPr>
          <p:cNvSpPr txBox="1"/>
          <p:nvPr/>
        </p:nvSpPr>
        <p:spPr>
          <a:xfrm>
            <a:off x="4991100" y="2247900"/>
            <a:ext cx="160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DFFE31-9DA6-617B-D421-7F0D871AAD9E}"/>
                  </a:ext>
                </a:extLst>
              </p:cNvPr>
              <p:cNvSpPr txBox="1"/>
              <p:nvPr/>
            </p:nvSpPr>
            <p:spPr>
              <a:xfrm>
                <a:off x="5886646" y="1831336"/>
                <a:ext cx="1970382" cy="1423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vi-VN" sz="6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</a:t>
                </a: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lang="vi-VN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DFFE31-9DA6-617B-D421-7F0D871AA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646" y="1831336"/>
                <a:ext cx="1970382" cy="1423531"/>
              </a:xfrm>
              <a:prstGeom prst="rect">
                <a:avLst/>
              </a:prstGeom>
              <a:blipFill>
                <a:blip r:embed="rId7"/>
                <a:stretch>
                  <a:fillRect t="-6838" b="-17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8C2351-25EF-845A-3C2F-D1340711FF1A}"/>
                  </a:ext>
                </a:extLst>
              </p:cNvPr>
              <p:cNvSpPr txBox="1"/>
              <p:nvPr/>
            </p:nvSpPr>
            <p:spPr>
              <a:xfrm>
                <a:off x="7467632" y="2119977"/>
                <a:ext cx="87177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vi-VN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8C2351-25EF-845A-3C2F-D1340711F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32" y="2119977"/>
                <a:ext cx="871779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834CF7-B1E9-F702-C7A8-7402BEC2FD0B}"/>
                  </a:ext>
                </a:extLst>
              </p:cNvPr>
              <p:cNvSpPr txBox="1"/>
              <p:nvPr/>
            </p:nvSpPr>
            <p:spPr>
              <a:xfrm>
                <a:off x="8138814" y="1832319"/>
                <a:ext cx="871779" cy="1361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4400" dirty="0">
                              <a:solidFill>
                                <a:prstClr val="black"/>
                              </a:solidFill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en-US" sz="44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4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4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4400" dirty="0">
                              <a:solidFill>
                                <a:prstClr val="black"/>
                              </a:solidFill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en-US" sz="44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4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834CF7-B1E9-F702-C7A8-7402BEC2F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14" y="1832319"/>
                <a:ext cx="871779" cy="1361911"/>
              </a:xfrm>
              <a:prstGeom prst="rect">
                <a:avLst/>
              </a:prstGeom>
              <a:blipFill>
                <a:blip r:embed="rId9"/>
                <a:stretch>
                  <a:fillRect r="-5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9219A2-D9D4-084D-8447-8EAB062714EF}"/>
                  </a:ext>
                </a:extLst>
              </p:cNvPr>
              <p:cNvSpPr txBox="1"/>
              <p:nvPr/>
            </p:nvSpPr>
            <p:spPr>
              <a:xfrm>
                <a:off x="9382157" y="2110452"/>
                <a:ext cx="87177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vi-VN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9219A2-D9D4-084D-8447-8EAB06271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157" y="2110452"/>
                <a:ext cx="871779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A89D4E-1442-A468-F1CD-CA02C9E3CE70}"/>
                  </a:ext>
                </a:extLst>
              </p:cNvPr>
              <p:cNvSpPr txBox="1"/>
              <p:nvPr/>
            </p:nvSpPr>
            <p:spPr>
              <a:xfrm>
                <a:off x="10053339" y="1822794"/>
                <a:ext cx="871779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A89D4E-1442-A468-F1CD-CA02C9E3C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39" y="1822794"/>
                <a:ext cx="871779" cy="13644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5" grpId="0"/>
      <p:bldP spid="16" grpId="0"/>
      <p:bldP spid="17" grpId="0"/>
      <p:bldP spid="21" grpId="0" build="p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/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06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457200" y="275897"/>
            <a:ext cx="3857625" cy="1248103"/>
            <a:chOff x="457200" y="275897"/>
            <a:chExt cx="3857625" cy="1248103"/>
          </a:xfrm>
        </p:grpSpPr>
        <p:grpSp>
          <p:nvGrpSpPr>
            <p:cNvPr id="62" name="Group 61"/>
            <p:cNvGrpSpPr/>
            <p:nvPr/>
          </p:nvGrpSpPr>
          <p:grpSpPr>
            <a:xfrm>
              <a:off x="1371600" y="484363"/>
              <a:ext cx="2943225" cy="1014237"/>
              <a:chOff x="1371600" y="484363"/>
              <a:chExt cx="2943225" cy="1014237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484363"/>
                <a:ext cx="2943225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2199544" y="641199"/>
                <a:ext cx="111569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kern="0" dirty="0" err="1">
                    <a:solidFill>
                      <a:prstClr val="white"/>
                    </a:solidFill>
                    <a:latin typeface="Calibri"/>
                    <a:cs typeface="Calibri" panose="020F0502020204030204" pitchFamily="34" charset="0"/>
                  </a:rPr>
                  <a:t>Tính</a:t>
                </a:r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64" name="Isosceles Triangle 63"/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2197F9-D57E-E88B-C382-871909FE5A75}"/>
                  </a:ext>
                </a:extLst>
              </p:cNvPr>
              <p:cNvSpPr txBox="1"/>
              <p:nvPr/>
            </p:nvSpPr>
            <p:spPr>
              <a:xfrm>
                <a:off x="762000" y="2171700"/>
                <a:ext cx="340995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2197F9-D57E-E88B-C382-871909FE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171700"/>
                <a:ext cx="3409950" cy="1070358"/>
              </a:xfrm>
              <a:prstGeom prst="rect">
                <a:avLst/>
              </a:prstGeom>
              <a:blipFill>
                <a:blip r:embed="rId5"/>
                <a:stretch>
                  <a:fillRect l="-7156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77E48A-3771-E58B-5916-EA93EE91E4E2}"/>
                  </a:ext>
                </a:extLst>
              </p:cNvPr>
              <p:cNvSpPr txBox="1"/>
              <p:nvPr/>
            </p:nvSpPr>
            <p:spPr>
              <a:xfrm>
                <a:off x="4476750" y="2105025"/>
                <a:ext cx="340995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8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77E48A-3771-E58B-5916-EA93EE91E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2105025"/>
                <a:ext cx="3409950" cy="1070358"/>
              </a:xfrm>
              <a:prstGeom prst="rect">
                <a:avLst/>
              </a:prstGeom>
              <a:blipFill>
                <a:blip r:embed="rId6"/>
                <a:stretch>
                  <a:fillRect l="-7143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0C358B-126B-289E-206E-789C19D4E364}"/>
                  </a:ext>
                </a:extLst>
              </p:cNvPr>
              <p:cNvSpPr txBox="1"/>
              <p:nvPr/>
            </p:nvSpPr>
            <p:spPr>
              <a:xfrm>
                <a:off x="8420100" y="2066925"/>
                <a:ext cx="340995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0C358B-126B-289E-206E-789C19D4E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00" y="2066925"/>
                <a:ext cx="3409950" cy="1070358"/>
              </a:xfrm>
              <a:prstGeom prst="rect">
                <a:avLst/>
              </a:prstGeom>
              <a:blipFill>
                <a:blip r:embed="rId7"/>
                <a:stretch>
                  <a:fillRect l="-7143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D9D80-F627-6C3C-59BB-7C27BD40796B}"/>
                  </a:ext>
                </a:extLst>
              </p:cNvPr>
              <p:cNvSpPr txBox="1"/>
              <p:nvPr/>
            </p:nvSpPr>
            <p:spPr>
              <a:xfrm>
                <a:off x="590582" y="3463002"/>
                <a:ext cx="87177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vi-VN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D9D80-F627-6C3C-59BB-7C27BD407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82" y="3463002"/>
                <a:ext cx="871779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C108E4-A466-2BFB-E7A2-456F39ECCDC5}"/>
                  </a:ext>
                </a:extLst>
              </p:cNvPr>
              <p:cNvSpPr txBox="1"/>
              <p:nvPr/>
            </p:nvSpPr>
            <p:spPr>
              <a:xfrm>
                <a:off x="1271289" y="3308694"/>
                <a:ext cx="871779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kumimoji="0" lang="en-US" sz="400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4000" dirty="0">
                              <a:solidFill>
                                <a:srgbClr val="FF0000"/>
                              </a:solidFill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4000" dirty="0">
                              <a:solidFill>
                                <a:srgbClr val="FF0000"/>
                              </a:solidFill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4000" i="0" dirty="0" smtClean="0">
                              <a:solidFill>
                                <a:srgbClr val="FF0000"/>
                              </a:solidFill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C108E4-A466-2BFB-E7A2-456F39ECC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89" y="3308694"/>
                <a:ext cx="871779" cy="1248803"/>
              </a:xfrm>
              <a:prstGeom prst="rect">
                <a:avLst/>
              </a:prstGeom>
              <a:blipFill>
                <a:blip r:embed="rId9"/>
                <a:stretch>
                  <a:fillRect r="-3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531E74-8D7E-3925-659A-4F50EDA29F92}"/>
                  </a:ext>
                </a:extLst>
              </p:cNvPr>
              <p:cNvSpPr txBox="1"/>
              <p:nvPr/>
            </p:nvSpPr>
            <p:spPr>
              <a:xfrm>
                <a:off x="590582" y="4806027"/>
                <a:ext cx="87177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vi-VN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531E74-8D7E-3925-659A-4F50EDA29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82" y="4806027"/>
                <a:ext cx="871779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E455D1-8749-CB5A-2AA1-514613A81341}"/>
                  </a:ext>
                </a:extLst>
              </p:cNvPr>
              <p:cNvSpPr txBox="1"/>
              <p:nvPr/>
            </p:nvSpPr>
            <p:spPr>
              <a:xfrm>
                <a:off x="1271289" y="4651719"/>
                <a:ext cx="871779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E455D1-8749-CB5A-2AA1-514613A81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89" y="4651719"/>
                <a:ext cx="871779" cy="1248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8B24B8-85B9-D348-D5F6-870EC0BEED92}"/>
                  </a:ext>
                </a:extLst>
              </p:cNvPr>
              <p:cNvSpPr txBox="1"/>
              <p:nvPr/>
            </p:nvSpPr>
            <p:spPr>
              <a:xfrm>
                <a:off x="4733957" y="3301077"/>
                <a:ext cx="87177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vi-VN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8B24B8-85B9-D348-D5F6-870EC0BEE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57" y="3301077"/>
                <a:ext cx="871779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C39F97-4FA5-A864-1D0F-6C5671DDF163}"/>
                  </a:ext>
                </a:extLst>
              </p:cNvPr>
              <p:cNvSpPr txBox="1"/>
              <p:nvPr/>
            </p:nvSpPr>
            <p:spPr>
              <a:xfrm>
                <a:off x="5414664" y="3146769"/>
                <a:ext cx="871779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00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vi-VN" sz="4000" dirty="0">
                              <a:solidFill>
                                <a:srgbClr val="FF0000"/>
                              </a:solidFill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4000" dirty="0">
                              <a:solidFill>
                                <a:srgbClr val="FF0000"/>
                              </a:solidFill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4000" i="0" dirty="0" smtClean="0">
                              <a:solidFill>
                                <a:srgbClr val="FF0000"/>
                              </a:solidFill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C39F97-4FA5-A864-1D0F-6C5671DDF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664" y="3146769"/>
                <a:ext cx="871779" cy="1248803"/>
              </a:xfrm>
              <a:prstGeom prst="rect">
                <a:avLst/>
              </a:prstGeom>
              <a:blipFill>
                <a:blip r:embed="rId13"/>
                <a:stretch>
                  <a:fillRect r="-67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9AB5E4-80A9-E553-0997-4C22B405B67B}"/>
                  </a:ext>
                </a:extLst>
              </p:cNvPr>
              <p:cNvSpPr txBox="1"/>
              <p:nvPr/>
            </p:nvSpPr>
            <p:spPr>
              <a:xfrm>
                <a:off x="4733957" y="4644102"/>
                <a:ext cx="87177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vi-VN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9AB5E4-80A9-E553-0997-4C22B405B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57" y="4644102"/>
                <a:ext cx="871779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0F73BB-B910-6571-AF1F-6DE3D07E94C6}"/>
                  </a:ext>
                </a:extLst>
              </p:cNvPr>
              <p:cNvSpPr txBox="1"/>
              <p:nvPr/>
            </p:nvSpPr>
            <p:spPr>
              <a:xfrm>
                <a:off x="5414664" y="4489794"/>
                <a:ext cx="871779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0F73BB-B910-6571-AF1F-6DE3D07E9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664" y="4489794"/>
                <a:ext cx="871779" cy="12488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C8D2D0-4D04-7317-8B20-038AD7F48FB5}"/>
                  </a:ext>
                </a:extLst>
              </p:cNvPr>
              <p:cNvSpPr txBox="1"/>
              <p:nvPr/>
            </p:nvSpPr>
            <p:spPr>
              <a:xfrm>
                <a:off x="5991257" y="4663152"/>
                <a:ext cx="87177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vi-VN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C8D2D0-4D04-7317-8B20-038AD7F48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57" y="4663152"/>
                <a:ext cx="871779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7E9C7D-09BC-6A07-A757-A0237C372760}"/>
                  </a:ext>
                </a:extLst>
              </p:cNvPr>
              <p:cNvSpPr txBox="1"/>
              <p:nvPr/>
            </p:nvSpPr>
            <p:spPr>
              <a:xfrm>
                <a:off x="6671964" y="4508844"/>
                <a:ext cx="871779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7E9C7D-09BC-6A07-A757-A0237C372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964" y="4508844"/>
                <a:ext cx="871779" cy="124880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3B2A3E-19D4-D5C0-43DE-AA7F1E242B56}"/>
                  </a:ext>
                </a:extLst>
              </p:cNvPr>
              <p:cNvSpPr txBox="1"/>
              <p:nvPr/>
            </p:nvSpPr>
            <p:spPr>
              <a:xfrm>
                <a:off x="8477282" y="3272502"/>
                <a:ext cx="87177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vi-VN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3B2A3E-19D4-D5C0-43DE-AA7F1E242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82" y="3272502"/>
                <a:ext cx="871779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40F5879-3AB0-873F-517C-CDD9607B6F4B}"/>
                  </a:ext>
                </a:extLst>
              </p:cNvPr>
              <p:cNvSpPr txBox="1"/>
              <p:nvPr/>
            </p:nvSpPr>
            <p:spPr>
              <a:xfrm>
                <a:off x="9157989" y="3118194"/>
                <a:ext cx="871779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00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vi-VN" sz="4000" dirty="0">
                              <a:solidFill>
                                <a:srgbClr val="FF0000"/>
                              </a:solidFill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4000" dirty="0">
                              <a:solidFill>
                                <a:srgbClr val="FF0000"/>
                              </a:solidFill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4000" i="0" dirty="0" smtClean="0">
                              <a:solidFill>
                                <a:srgbClr val="FF0000"/>
                              </a:solidFill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40F5879-3AB0-873F-517C-CDD9607B6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989" y="3118194"/>
                <a:ext cx="871779" cy="1248803"/>
              </a:xfrm>
              <a:prstGeom prst="rect">
                <a:avLst/>
              </a:prstGeom>
              <a:blipFill>
                <a:blip r:embed="rId18"/>
                <a:stretch>
                  <a:fillRect r="-35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AB0CB5-66E5-FEFB-5603-80EE1FD0C524}"/>
                  </a:ext>
                </a:extLst>
              </p:cNvPr>
              <p:cNvSpPr txBox="1"/>
              <p:nvPr/>
            </p:nvSpPr>
            <p:spPr>
              <a:xfrm>
                <a:off x="8477282" y="4615527"/>
                <a:ext cx="87177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vi-VN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AB0CB5-66E5-FEFB-5603-80EE1FD0C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82" y="4615527"/>
                <a:ext cx="871779" cy="9233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45BA15-700A-9AE8-63D3-7FE52F1889C6}"/>
                  </a:ext>
                </a:extLst>
              </p:cNvPr>
              <p:cNvSpPr txBox="1"/>
              <p:nvPr/>
            </p:nvSpPr>
            <p:spPr>
              <a:xfrm>
                <a:off x="9157989" y="4461219"/>
                <a:ext cx="871779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45BA15-700A-9AE8-63D3-7FE52F188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989" y="4461219"/>
                <a:ext cx="871779" cy="124880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/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06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457200" y="275897"/>
            <a:ext cx="6400801" cy="1248103"/>
            <a:chOff x="457200" y="275897"/>
            <a:chExt cx="6400801" cy="1248103"/>
          </a:xfrm>
        </p:grpSpPr>
        <p:grpSp>
          <p:nvGrpSpPr>
            <p:cNvPr id="62" name="Group 61"/>
            <p:cNvGrpSpPr/>
            <p:nvPr/>
          </p:nvGrpSpPr>
          <p:grpSpPr>
            <a:xfrm>
              <a:off x="1371601" y="484363"/>
              <a:ext cx="5486400" cy="1014237"/>
              <a:chOff x="1371601" y="484363"/>
              <a:chExt cx="5486400" cy="1014237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1" y="484363"/>
                <a:ext cx="548640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1945961" y="641199"/>
                <a:ext cx="398506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Rút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gọn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rồi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tính</a:t>
                </a:r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64" name="Isosceles Triangle 63"/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2197F9-D57E-E88B-C382-871909FE5A75}"/>
                  </a:ext>
                </a:extLst>
              </p:cNvPr>
              <p:cNvSpPr txBox="1"/>
              <p:nvPr/>
            </p:nvSpPr>
            <p:spPr>
              <a:xfrm>
                <a:off x="762000" y="2171700"/>
                <a:ext cx="3409950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2197F9-D57E-E88B-C382-871909FE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171700"/>
                <a:ext cx="3409950" cy="1112997"/>
              </a:xfrm>
              <a:prstGeom prst="rect">
                <a:avLst/>
              </a:prstGeom>
              <a:blipFill>
                <a:blip r:embed="rId5"/>
                <a:stretch>
                  <a:fillRect l="-7156" b="-7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77E48A-3771-E58B-5916-EA93EE91E4E2}"/>
                  </a:ext>
                </a:extLst>
              </p:cNvPr>
              <p:cNvSpPr txBox="1"/>
              <p:nvPr/>
            </p:nvSpPr>
            <p:spPr>
              <a:xfrm>
                <a:off x="4476750" y="2105025"/>
                <a:ext cx="3409950" cy="111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77E48A-3771-E58B-5916-EA93EE91E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2105025"/>
                <a:ext cx="3409950" cy="1113190"/>
              </a:xfrm>
              <a:prstGeom prst="rect">
                <a:avLst/>
              </a:prstGeom>
              <a:blipFill>
                <a:blip r:embed="rId6"/>
                <a:stretch>
                  <a:fillRect l="-714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0C358B-126B-289E-206E-789C19D4E364}"/>
                  </a:ext>
                </a:extLst>
              </p:cNvPr>
              <p:cNvSpPr txBox="1"/>
              <p:nvPr/>
            </p:nvSpPr>
            <p:spPr>
              <a:xfrm>
                <a:off x="8420100" y="2066925"/>
                <a:ext cx="3409950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0C358B-126B-289E-206E-789C19D4E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00" y="2066925"/>
                <a:ext cx="3409950" cy="1112997"/>
              </a:xfrm>
              <a:prstGeom prst="rect">
                <a:avLst/>
              </a:prstGeom>
              <a:blipFill>
                <a:blip r:embed="rId7"/>
                <a:stretch>
                  <a:fillRect l="-7143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CED2D9-A852-466F-C02E-A8703A95658E}"/>
                  </a:ext>
                </a:extLst>
              </p:cNvPr>
              <p:cNvSpPr txBox="1"/>
              <p:nvPr/>
            </p:nvSpPr>
            <p:spPr>
              <a:xfrm>
                <a:off x="857250" y="3267075"/>
                <a:ext cx="3409950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CED2D9-A852-466F-C02E-A8703A956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3267075"/>
                <a:ext cx="3409950" cy="1112997"/>
              </a:xfrm>
              <a:prstGeom prst="rect">
                <a:avLst/>
              </a:prstGeom>
              <a:blipFill>
                <a:blip r:embed="rId8"/>
                <a:stretch>
                  <a:fillRect l="-7335" b="-7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7B7E8C-F518-FF20-B10E-E2EC160E1E93}"/>
                  </a:ext>
                </a:extLst>
              </p:cNvPr>
              <p:cNvSpPr txBox="1"/>
              <p:nvPr/>
            </p:nvSpPr>
            <p:spPr>
              <a:xfrm>
                <a:off x="847725" y="4495800"/>
                <a:ext cx="3409950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×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7B7E8C-F518-FF20-B10E-E2EC160E1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4495800"/>
                <a:ext cx="3409950" cy="1112997"/>
              </a:xfrm>
              <a:prstGeom prst="rect">
                <a:avLst/>
              </a:prstGeom>
              <a:blipFill>
                <a:blip r:embed="rId9"/>
                <a:stretch>
                  <a:fillRect l="-715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F19A2FD-4DBE-D28B-57B4-072EE58A9D7E}"/>
                  </a:ext>
                </a:extLst>
              </p:cNvPr>
              <p:cNvSpPr txBox="1"/>
              <p:nvPr/>
            </p:nvSpPr>
            <p:spPr>
              <a:xfrm>
                <a:off x="2362200" y="4505325"/>
                <a:ext cx="3409950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F19A2FD-4DBE-D28B-57B4-072EE58A9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505325"/>
                <a:ext cx="3409950" cy="1112997"/>
              </a:xfrm>
              <a:prstGeom prst="rect">
                <a:avLst/>
              </a:prstGeom>
              <a:blipFill>
                <a:blip r:embed="rId10"/>
                <a:stretch>
                  <a:fillRect l="-7335" b="-7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E0DDEA-D455-75D0-8F71-96A7FF3B6560}"/>
                  </a:ext>
                </a:extLst>
              </p:cNvPr>
              <p:cNvSpPr txBox="1"/>
              <p:nvPr/>
            </p:nvSpPr>
            <p:spPr>
              <a:xfrm>
                <a:off x="4686300" y="3133725"/>
                <a:ext cx="3409950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𝟏𝟑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E0DDEA-D455-75D0-8F71-96A7FF3B6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3133725"/>
                <a:ext cx="3409950" cy="1112997"/>
              </a:xfrm>
              <a:prstGeom prst="rect">
                <a:avLst/>
              </a:prstGeom>
              <a:blipFill>
                <a:blip r:embed="rId11"/>
                <a:stretch>
                  <a:fillRect l="-7335" b="-7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608062-7A8F-4FEA-55A0-BB32FD4642D5}"/>
                  </a:ext>
                </a:extLst>
              </p:cNvPr>
              <p:cNvSpPr txBox="1"/>
              <p:nvPr/>
            </p:nvSpPr>
            <p:spPr>
              <a:xfrm>
                <a:off x="4676775" y="4362450"/>
                <a:ext cx="340995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𝟏𝟑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×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608062-7A8F-4FEA-55A0-BB32FD46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775" y="4362450"/>
                <a:ext cx="3409950" cy="1067152"/>
              </a:xfrm>
              <a:prstGeom prst="rect">
                <a:avLst/>
              </a:prstGeom>
              <a:blipFill>
                <a:blip r:embed="rId12"/>
                <a:stretch>
                  <a:fillRect l="-7143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9362BA-B14E-DC31-A711-E07EE7E1B818}"/>
                  </a:ext>
                </a:extLst>
              </p:cNvPr>
              <p:cNvSpPr txBox="1"/>
              <p:nvPr/>
            </p:nvSpPr>
            <p:spPr>
              <a:xfrm>
                <a:off x="6419850" y="4352925"/>
                <a:ext cx="340995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𝟏𝟑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9362BA-B14E-DC31-A711-E07EE7E1B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850" y="4352925"/>
                <a:ext cx="3409950" cy="1067152"/>
              </a:xfrm>
              <a:prstGeom prst="rect">
                <a:avLst/>
              </a:prstGeom>
              <a:blipFill>
                <a:blip r:embed="rId13"/>
                <a:stretch>
                  <a:fillRect l="-7143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C27249-A639-7179-5F85-91AE97D788EF}"/>
                  </a:ext>
                </a:extLst>
              </p:cNvPr>
              <p:cNvSpPr txBox="1"/>
              <p:nvPr/>
            </p:nvSpPr>
            <p:spPr>
              <a:xfrm>
                <a:off x="8496300" y="3114675"/>
                <a:ext cx="3409950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C27249-A639-7179-5F85-91AE97D78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300" y="3114675"/>
                <a:ext cx="3409950" cy="1112997"/>
              </a:xfrm>
              <a:prstGeom prst="rect">
                <a:avLst/>
              </a:prstGeom>
              <a:blipFill>
                <a:blip r:embed="rId14"/>
                <a:stretch>
                  <a:fillRect l="-7335" b="-7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BF6390-6F6C-F39B-61D6-4DDBF2110462}"/>
                  </a:ext>
                </a:extLst>
              </p:cNvPr>
              <p:cNvSpPr txBox="1"/>
              <p:nvPr/>
            </p:nvSpPr>
            <p:spPr>
              <a:xfrm>
                <a:off x="8486775" y="4343400"/>
                <a:ext cx="340995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×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BF6390-6F6C-F39B-61D6-4DDBF2110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775" y="4343400"/>
                <a:ext cx="3409950" cy="1067152"/>
              </a:xfrm>
              <a:prstGeom prst="rect">
                <a:avLst/>
              </a:prstGeom>
              <a:blipFill>
                <a:blip r:embed="rId15"/>
                <a:stretch>
                  <a:fillRect l="-714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ACFA74-69F7-AB0B-21B8-FCEF8A04FD22}"/>
                  </a:ext>
                </a:extLst>
              </p:cNvPr>
              <p:cNvSpPr txBox="1"/>
              <p:nvPr/>
            </p:nvSpPr>
            <p:spPr>
              <a:xfrm>
                <a:off x="10229850" y="4333875"/>
                <a:ext cx="340995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ACFA74-69F7-AB0B-21B8-FCEF8A04F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850" y="4333875"/>
                <a:ext cx="3409950" cy="1067152"/>
              </a:xfrm>
              <a:prstGeom prst="rect">
                <a:avLst/>
              </a:prstGeom>
              <a:blipFill>
                <a:blip r:embed="rId16"/>
                <a:stretch>
                  <a:fillRect l="-7143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23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/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06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457200" y="275897"/>
            <a:ext cx="8334375" cy="1248103"/>
            <a:chOff x="457200" y="275897"/>
            <a:chExt cx="8334375" cy="1248103"/>
          </a:xfrm>
        </p:grpSpPr>
        <p:grpSp>
          <p:nvGrpSpPr>
            <p:cNvPr id="62" name="Group 61"/>
            <p:cNvGrpSpPr/>
            <p:nvPr/>
          </p:nvGrpSpPr>
          <p:grpSpPr>
            <a:xfrm>
              <a:off x="1371601" y="484363"/>
              <a:ext cx="7419974" cy="1014237"/>
              <a:chOff x="1371601" y="484363"/>
              <a:chExt cx="7419974" cy="1014237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1" y="484363"/>
                <a:ext cx="7419974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2061419" y="631674"/>
                <a:ext cx="571630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Tìm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phân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số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thích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hợp</a:t>
                </a:r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64" name="Isosceles Triangle 63"/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5C10A4-55C4-36FF-B9BE-91DF989F13E8}"/>
              </a:ext>
            </a:extLst>
          </p:cNvPr>
          <p:cNvGrpSpPr/>
          <p:nvPr/>
        </p:nvGrpSpPr>
        <p:grpSpPr>
          <a:xfrm>
            <a:off x="609600" y="2085975"/>
            <a:ext cx="7048500" cy="2554545"/>
            <a:chOff x="619125" y="2266950"/>
            <a:chExt cx="7048500" cy="25545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DD223B-3101-707E-BD54-208918C9D529}"/>
                </a:ext>
              </a:extLst>
            </p:cNvPr>
            <p:cNvSpPr txBox="1"/>
            <p:nvPr/>
          </p:nvSpPr>
          <p:spPr>
            <a:xfrm>
              <a:off x="619125" y="2266950"/>
              <a:ext cx="70485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 tấm nhôm hình chữ nhật (như hình vẽ) có chiều dài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 và chiều rộng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  <a:endPara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 latinLnBrk="0"/>
              <a:endPara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 tích tấm nhôm đó là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vi-VN" sz="3200" b="0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1D6EA9-0BA2-A3B5-A1C4-F2C48E46CB4A}"/>
                </a:ext>
              </a:extLst>
            </p:cNvPr>
            <p:cNvSpPr/>
            <p:nvPr/>
          </p:nvSpPr>
          <p:spPr>
            <a:xfrm>
              <a:off x="4791075" y="2876550"/>
              <a:ext cx="685800" cy="485775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26016F0-3792-4C10-FCF6-7AD5EF842D91}"/>
                </a:ext>
              </a:extLst>
            </p:cNvPr>
            <p:cNvSpPr/>
            <p:nvPr/>
          </p:nvSpPr>
          <p:spPr>
            <a:xfrm>
              <a:off x="1581150" y="3314700"/>
              <a:ext cx="685800" cy="485775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179D00A-7EF4-66C1-FABF-94C884DCB68E}"/>
                </a:ext>
              </a:extLst>
            </p:cNvPr>
            <p:cNvSpPr/>
            <p:nvPr/>
          </p:nvSpPr>
          <p:spPr>
            <a:xfrm>
              <a:off x="5126355" y="4279265"/>
              <a:ext cx="806450" cy="485775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A775404-4964-97A4-FB84-F7EC71647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587" y="1885949"/>
            <a:ext cx="3328988" cy="2084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514785E-7871-803A-0F78-44A8E6BFD577}"/>
                  </a:ext>
                </a:extLst>
              </p:cNvPr>
              <p:cNvSpPr/>
              <p:nvPr/>
            </p:nvSpPr>
            <p:spPr>
              <a:xfrm>
                <a:off x="4730750" y="2624455"/>
                <a:ext cx="765810" cy="819785"/>
              </a:xfrm>
              <a:prstGeom prst="round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514785E-7871-803A-0F78-44A8E6BFD5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750" y="2624455"/>
                <a:ext cx="765810" cy="81978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A67F8F6-740F-515F-0CA4-0F2BCE63CE25}"/>
                  </a:ext>
                </a:extLst>
              </p:cNvPr>
              <p:cNvSpPr/>
              <p:nvPr/>
            </p:nvSpPr>
            <p:spPr>
              <a:xfrm>
                <a:off x="1560830" y="3091815"/>
                <a:ext cx="694690" cy="819785"/>
              </a:xfrm>
              <a:prstGeom prst="round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A67F8F6-740F-515F-0CA4-0F2BCE63C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830" y="3091815"/>
                <a:ext cx="694690" cy="81978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E9F88A-1ABD-71EE-9C19-EBDBC8525164}"/>
                  </a:ext>
                </a:extLst>
              </p:cNvPr>
              <p:cNvSpPr txBox="1"/>
              <p:nvPr/>
            </p:nvSpPr>
            <p:spPr>
              <a:xfrm>
                <a:off x="1087120" y="5120640"/>
                <a:ext cx="832104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36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nhôm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E9F88A-1ABD-71EE-9C19-EBDBC8525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20" y="5120640"/>
                <a:ext cx="8321040" cy="892552"/>
              </a:xfrm>
              <a:prstGeom prst="rect">
                <a:avLst/>
              </a:prstGeom>
              <a:blipFill>
                <a:blip r:embed="rId8"/>
                <a:stretch>
                  <a:fillRect l="-2198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D622739-9A3C-E005-B1B5-72C1A07CC860}"/>
                  </a:ext>
                </a:extLst>
              </p:cNvPr>
              <p:cNvSpPr/>
              <p:nvPr/>
            </p:nvSpPr>
            <p:spPr>
              <a:xfrm>
                <a:off x="5116830" y="3884295"/>
                <a:ext cx="826770" cy="819785"/>
              </a:xfrm>
              <a:prstGeom prst="round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D622739-9A3C-E005-B1B5-72C1A07CC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830" y="3884295"/>
                <a:ext cx="826770" cy="81978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59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5400000">
            <a:off x="9652609" y="4576607"/>
            <a:ext cx="1871758" cy="17846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>
            <a:fillRect/>
          </a:stretch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>
            <a:fillRect/>
          </a:stretch>
        </p:blipFill>
        <p:spPr>
          <a:xfrm rot="18426426">
            <a:off x="1019450" y="3382879"/>
            <a:ext cx="1082926" cy="131225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31562" r="2306" b="26586"/>
          <a:stretch>
            <a:fillRect/>
          </a:stretch>
        </p:blipFill>
        <p:spPr>
          <a:xfrm rot="1427759">
            <a:off x="8447457" y="1113762"/>
            <a:ext cx="788026" cy="974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1247" y="1581752"/>
            <a:ext cx="7004911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224</Words>
  <Application>Microsoft Office PowerPoint</Application>
  <PresentationFormat>Widescreen</PresentationFormat>
  <Paragraphs>76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Math</vt:lpstr>
      <vt:lpstr>等线</vt:lpstr>
      <vt:lpstr>Times New Roman</vt:lpstr>
      <vt:lpstr>UTM Avo</vt:lpstr>
      <vt:lpstr>杨任东竹石体-Medium</vt:lpstr>
      <vt:lpstr>Office 主题​​</vt:lpstr>
      <vt:lpstr>6_Office Theme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minhkhanh.t93@gmail.com</cp:lastModifiedBy>
  <cp:revision>45</cp:revision>
  <dcterms:created xsi:type="dcterms:W3CDTF">2023-12-27T11:55:47Z</dcterms:created>
  <dcterms:modified xsi:type="dcterms:W3CDTF">2025-05-09T14:00:20Z</dcterms:modified>
</cp:coreProperties>
</file>