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7" r:id="rId2"/>
    <p:sldId id="338" r:id="rId3"/>
    <p:sldId id="313" r:id="rId4"/>
    <p:sldId id="343" r:id="rId5"/>
    <p:sldId id="306" r:id="rId6"/>
    <p:sldId id="30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031" autoAdjust="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2937F-C53E-4F36-8F10-A6245485346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2A27C-24A1-4F70-91D0-12C29D43B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92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2A27C-24A1-4F70-91D0-12C29D43BA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83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094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419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200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2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86F25-9336-41EC-FC29-DE5E673C5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2C3145-38DE-1E1B-AFA8-EFB88163A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9D61C0E-38A5-1A8C-1FCB-189058DC2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22F154-3DD0-4C2A-87F9-EFF807CAE69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BBD3DB4-7BF1-6ADA-30B0-FA4BE810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BA24E38-C886-741D-C3B9-0A44928DA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E4CB35-950C-46AA-AF5A-E6911BA7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5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963D57-576F-F741-3AB2-DC7219EE8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EC03630-51AD-E26D-80F1-992873533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678BEF-28F2-4AE1-53F0-A7EAD3A19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22F154-3DD0-4C2A-87F9-EFF807CAE69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58FB75-67EE-6EBD-123D-8BF22180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8F173A4-A643-43DA-DBD7-C4089EF9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E4CB35-950C-46AA-AF5A-E6911BA7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5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311F5E9-8C22-B95E-3E0E-4C21F699C3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4F753EF-29A4-14FD-A238-AA460EDAE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3C63FF9-5283-0DBB-3618-EC94DB1DCE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22F154-3DD0-4C2A-87F9-EFF807CAE69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AA49CAA-EACE-959C-31B2-689807D72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1DAFC7-1760-694C-8211-10113803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E4CB35-950C-46AA-AF5A-E6911BA7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4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9B554F-3889-F556-BEE4-E667FA86F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484098C-52A1-B72D-6956-B19E5A429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1A322E-5319-A866-756F-6F740F51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22F154-3DD0-4C2A-87F9-EFF807CAE69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EB6284-DFB4-12F1-92EE-479D2975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0B998-E881-4630-401D-A7997156F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E4CB35-950C-46AA-AF5A-E6911BA7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7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D5743C-9C61-C830-615B-F69FB316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D873653-3042-2E08-1AE6-25B3FD4CE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546172B-F1E0-87DC-8294-086A69C46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22F154-3DD0-4C2A-87F9-EFF807CAE69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D973AD6-D486-5077-E462-35EC10FD7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DF84F8-15C6-223C-8BBB-E0E9EC31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E4CB35-950C-46AA-AF5A-E6911BA7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11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6F0F89-008A-3D39-FB69-E7F5A41BE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701D20B-3F68-0160-6607-A34B39971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0DE6B2-46E7-F176-3F71-423848BA4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A1EA0C5-4034-A108-A0CD-1A043045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22F154-3DD0-4C2A-87F9-EFF807CAE69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08B9D07-A92E-9010-B1D5-5564CD35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A4C1ACD-F53E-B151-5D96-948D8B04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E4CB35-950C-46AA-AF5A-E6911BA7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7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261DA8-4BCF-7153-D211-F6A2C50DC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547AD3D-D199-B27C-1120-22B008467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29CB85F-5A08-B026-C3C2-DF0F1AF93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CBD4743-28A4-37C1-01F3-02E166B3D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E383F1C-5875-ACDE-7479-7E907882D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5FAC4B5-69E5-8564-DF8B-AA9C04ED0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22F154-3DD0-4C2A-87F9-EFF807CAE69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885EE16-E83A-4F11-6589-ECB0825D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441A6A4-9683-CEF2-863D-533CD9E6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E4CB35-950C-46AA-AF5A-E6911BA7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45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C0F72C8-7624-4A04-48E0-5C2924851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F0079F2-318E-287B-1B0C-00FABEEBC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22F154-3DD0-4C2A-87F9-EFF807CAE69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1BCD59F-AB9B-DF21-56AB-5A3259E4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1CDB90D-A497-D573-C430-BD267578E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E4CB35-950C-46AA-AF5A-E6911BA7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89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B73803-3D77-E847-54A6-07537397CC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22F154-3DD0-4C2A-87F9-EFF807CAE69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20A1967-7917-17F8-899F-E72B6A5DC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D748867-114D-80C4-6B87-1C908AB9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E4CB35-950C-46AA-AF5A-E6911BA7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57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E61FB5-CD40-D122-8066-3B5C298F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746765B-9F05-AD3A-A54B-DD69CD0B6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AE67393-EEB0-5316-CB8B-967E5E9EC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2584C45-F280-B63B-55A2-A318CC34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22F154-3DD0-4C2A-87F9-EFF807CAE69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CEEBC4C-A6A3-699D-B53E-F8C3941E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00DF91-E53B-65AF-16D9-8BF1DE308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E4CB35-950C-46AA-AF5A-E6911BA7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0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131DEE-78A1-9A8C-9BE7-75E0C7BDA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EE477BD-B151-1FA3-98E1-4520E286E5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134A2B0-6478-BAE3-E186-351245EB6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1BF74-C2F3-BBC9-2A8E-6ECF57C09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22F154-3DD0-4C2A-87F9-EFF807CAE69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5AAC3B8-352B-58AB-7AC9-04DF2A85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33B37EB-D6C2-CFFD-AEAD-B2F03E823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E4CB35-950C-46AA-AF5A-E6911BA7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32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DF96198-F419-107A-7BB7-3D45B13E419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910" y="105069"/>
            <a:ext cx="1365512" cy="136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6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jp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Hình ảnh 40">
            <a:extLst>
              <a:ext uri="{FF2B5EF4-FFF2-40B4-BE49-F238E27FC236}">
                <a16:creationId xmlns:a16="http://schemas.microsoft.com/office/drawing/2014/main" id="{046244DA-C597-C402-2AA9-3459D4A07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0" b="23350" l="52000" r="68800">
                        <a14:foregroundMark x1="68833" y1="17450" x2="68833" y2="17450"/>
                        <a14:foregroundMark x1="58433" y1="7200" x2="58433" y2="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38" r="29943" b="74687"/>
          <a:stretch/>
        </p:blipFill>
        <p:spPr>
          <a:xfrm rot="21140947">
            <a:off x="10119319" y="2402378"/>
            <a:ext cx="2063262" cy="1328785"/>
          </a:xfrm>
          <a:prstGeom prst="rect">
            <a:avLst/>
          </a:prstGeom>
        </p:spPr>
      </p:pic>
      <p:sp>
        <p:nvSpPr>
          <p:cNvPr id="22" name="Rectangle: Rounded Corners 8">
            <a:extLst>
              <a:ext uri="{FF2B5EF4-FFF2-40B4-BE49-F238E27FC236}">
                <a16:creationId xmlns:a16="http://schemas.microsoft.com/office/drawing/2014/main" id="{2DAA8516-A377-32EE-A144-34C9C8D06466}"/>
              </a:ext>
            </a:extLst>
          </p:cNvPr>
          <p:cNvSpPr/>
          <p:nvPr/>
        </p:nvSpPr>
        <p:spPr>
          <a:xfrm>
            <a:off x="1822345" y="373786"/>
            <a:ext cx="8655991" cy="4379189"/>
          </a:xfrm>
          <a:custGeom>
            <a:avLst/>
            <a:gdLst>
              <a:gd name="connsiteX0" fmla="*/ 0 w 8655991"/>
              <a:gd name="connsiteY0" fmla="*/ 508940 h 5084334"/>
              <a:gd name="connsiteX1" fmla="*/ 370902 w 8655991"/>
              <a:gd name="connsiteY1" fmla="*/ 0 h 5084334"/>
              <a:gd name="connsiteX2" fmla="*/ 8285087 w 8655991"/>
              <a:gd name="connsiteY2" fmla="*/ 0 h 5084334"/>
              <a:gd name="connsiteX3" fmla="*/ 8655991 w 8655991"/>
              <a:gd name="connsiteY3" fmla="*/ 508940 h 5084334"/>
              <a:gd name="connsiteX4" fmla="*/ 8655991 w 8655991"/>
              <a:gd name="connsiteY4" fmla="*/ 4575392 h 5084334"/>
              <a:gd name="connsiteX5" fmla="*/ 8285087 w 8655991"/>
              <a:gd name="connsiteY5" fmla="*/ 5084334 h 5084334"/>
              <a:gd name="connsiteX6" fmla="*/ 370902 w 8655991"/>
              <a:gd name="connsiteY6" fmla="*/ 5084334 h 5084334"/>
              <a:gd name="connsiteX7" fmla="*/ 0 w 8655991"/>
              <a:gd name="connsiteY7" fmla="*/ 4575392 h 5084334"/>
              <a:gd name="connsiteX8" fmla="*/ 0 w 8655991"/>
              <a:gd name="connsiteY8" fmla="*/ 508940 h 5084334"/>
              <a:gd name="connsiteX0" fmla="*/ 0 w 8655991"/>
              <a:gd name="connsiteY0" fmla="*/ 508940 h 5084334"/>
              <a:gd name="connsiteX1" fmla="*/ 370902 w 8655991"/>
              <a:gd name="connsiteY1" fmla="*/ 0 h 5084334"/>
              <a:gd name="connsiteX2" fmla="*/ 8285087 w 8655991"/>
              <a:gd name="connsiteY2" fmla="*/ 0 h 5084334"/>
              <a:gd name="connsiteX3" fmla="*/ 8655991 w 8655991"/>
              <a:gd name="connsiteY3" fmla="*/ 508940 h 5084334"/>
              <a:gd name="connsiteX4" fmla="*/ 8655991 w 8655991"/>
              <a:gd name="connsiteY4" fmla="*/ 4575392 h 5084334"/>
              <a:gd name="connsiteX5" fmla="*/ 8285087 w 8655991"/>
              <a:gd name="connsiteY5" fmla="*/ 5084334 h 5084334"/>
              <a:gd name="connsiteX6" fmla="*/ 370902 w 8655991"/>
              <a:gd name="connsiteY6" fmla="*/ 5084334 h 5084334"/>
              <a:gd name="connsiteX7" fmla="*/ 0 w 8655991"/>
              <a:gd name="connsiteY7" fmla="*/ 4575392 h 5084334"/>
              <a:gd name="connsiteX8" fmla="*/ 0 w 8655991"/>
              <a:gd name="connsiteY8" fmla="*/ 508940 h 5084334"/>
              <a:gd name="connsiteX0" fmla="*/ 0 w 8655991"/>
              <a:gd name="connsiteY0" fmla="*/ 508940 h 5084334"/>
              <a:gd name="connsiteX1" fmla="*/ 370902 w 8655991"/>
              <a:gd name="connsiteY1" fmla="*/ 0 h 5084334"/>
              <a:gd name="connsiteX2" fmla="*/ 8285087 w 8655991"/>
              <a:gd name="connsiteY2" fmla="*/ 0 h 5084334"/>
              <a:gd name="connsiteX3" fmla="*/ 8655991 w 8655991"/>
              <a:gd name="connsiteY3" fmla="*/ 508940 h 5084334"/>
              <a:gd name="connsiteX4" fmla="*/ 8655991 w 8655991"/>
              <a:gd name="connsiteY4" fmla="*/ 4575392 h 5084334"/>
              <a:gd name="connsiteX5" fmla="*/ 8285087 w 8655991"/>
              <a:gd name="connsiteY5" fmla="*/ 5084334 h 5084334"/>
              <a:gd name="connsiteX6" fmla="*/ 370902 w 8655991"/>
              <a:gd name="connsiteY6" fmla="*/ 5084334 h 5084334"/>
              <a:gd name="connsiteX7" fmla="*/ 0 w 8655991"/>
              <a:gd name="connsiteY7" fmla="*/ 4575392 h 5084334"/>
              <a:gd name="connsiteX8" fmla="*/ 0 w 8655991"/>
              <a:gd name="connsiteY8" fmla="*/ 508940 h 5084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5991" h="5084334" fill="none" extrusionOk="0">
                <a:moveTo>
                  <a:pt x="0" y="508940"/>
                </a:moveTo>
                <a:cubicBezTo>
                  <a:pt x="6057" y="294976"/>
                  <a:pt x="224370" y="-52664"/>
                  <a:pt x="370902" y="0"/>
                </a:cubicBezTo>
                <a:cubicBezTo>
                  <a:pt x="3213689" y="216115"/>
                  <a:pt x="6571340" y="-481278"/>
                  <a:pt x="8285087" y="0"/>
                </a:cubicBezTo>
                <a:cubicBezTo>
                  <a:pt x="8454041" y="-7426"/>
                  <a:pt x="8735202" y="155870"/>
                  <a:pt x="8655991" y="508940"/>
                </a:cubicBezTo>
                <a:cubicBezTo>
                  <a:pt x="8737209" y="2208844"/>
                  <a:pt x="8824609" y="2920889"/>
                  <a:pt x="8655991" y="4575392"/>
                </a:cubicBezTo>
                <a:cubicBezTo>
                  <a:pt x="8606462" y="4917162"/>
                  <a:pt x="8562986" y="5081396"/>
                  <a:pt x="8285087" y="5084334"/>
                </a:cubicBezTo>
                <a:cubicBezTo>
                  <a:pt x="6466392" y="4944435"/>
                  <a:pt x="4095636" y="5022227"/>
                  <a:pt x="370902" y="5084334"/>
                </a:cubicBezTo>
                <a:cubicBezTo>
                  <a:pt x="156155" y="5006953"/>
                  <a:pt x="1414" y="4931388"/>
                  <a:pt x="0" y="4575392"/>
                </a:cubicBezTo>
                <a:cubicBezTo>
                  <a:pt x="-229090" y="2884342"/>
                  <a:pt x="199015" y="1776478"/>
                  <a:pt x="0" y="508940"/>
                </a:cubicBezTo>
                <a:close/>
              </a:path>
              <a:path w="8655991" h="5084334" stroke="0" extrusionOk="0">
                <a:moveTo>
                  <a:pt x="0" y="508940"/>
                </a:moveTo>
                <a:cubicBezTo>
                  <a:pt x="-39042" y="223425"/>
                  <a:pt x="203440" y="-33156"/>
                  <a:pt x="370902" y="0"/>
                </a:cubicBezTo>
                <a:cubicBezTo>
                  <a:pt x="2919254" y="-545613"/>
                  <a:pt x="4368594" y="304030"/>
                  <a:pt x="8285087" y="0"/>
                </a:cubicBezTo>
                <a:cubicBezTo>
                  <a:pt x="8421632" y="-6812"/>
                  <a:pt x="8659025" y="304409"/>
                  <a:pt x="8655991" y="508940"/>
                </a:cubicBezTo>
                <a:cubicBezTo>
                  <a:pt x="8795394" y="1662093"/>
                  <a:pt x="8908874" y="3083411"/>
                  <a:pt x="8655991" y="4575392"/>
                </a:cubicBezTo>
                <a:cubicBezTo>
                  <a:pt x="8671645" y="4898933"/>
                  <a:pt x="8460321" y="5075256"/>
                  <a:pt x="8285087" y="5084334"/>
                </a:cubicBezTo>
                <a:cubicBezTo>
                  <a:pt x="5149874" y="5002411"/>
                  <a:pt x="1236134" y="5023095"/>
                  <a:pt x="370902" y="5084334"/>
                </a:cubicBezTo>
                <a:cubicBezTo>
                  <a:pt x="190109" y="4970089"/>
                  <a:pt x="-23160" y="4784204"/>
                  <a:pt x="0" y="4575392"/>
                </a:cubicBezTo>
                <a:cubicBezTo>
                  <a:pt x="-304684" y="3193429"/>
                  <a:pt x="-341401" y="2127488"/>
                  <a:pt x="0" y="508940"/>
                </a:cubicBezTo>
                <a:close/>
              </a:path>
              <a:path w="8655991" h="5084334" fill="none" stroke="0" extrusionOk="0">
                <a:moveTo>
                  <a:pt x="0" y="508940"/>
                </a:moveTo>
                <a:cubicBezTo>
                  <a:pt x="-3072" y="214995"/>
                  <a:pt x="192073" y="-11969"/>
                  <a:pt x="370902" y="0"/>
                </a:cubicBezTo>
                <a:cubicBezTo>
                  <a:pt x="2799774" y="457594"/>
                  <a:pt x="6454919" y="5115"/>
                  <a:pt x="8285087" y="0"/>
                </a:cubicBezTo>
                <a:cubicBezTo>
                  <a:pt x="8466968" y="6515"/>
                  <a:pt x="8691199" y="232576"/>
                  <a:pt x="8655991" y="508940"/>
                </a:cubicBezTo>
                <a:cubicBezTo>
                  <a:pt x="8631976" y="2424025"/>
                  <a:pt x="8809121" y="2881690"/>
                  <a:pt x="8655991" y="4575392"/>
                </a:cubicBezTo>
                <a:cubicBezTo>
                  <a:pt x="8630019" y="4906816"/>
                  <a:pt x="8493541" y="5061514"/>
                  <a:pt x="8285087" y="5084334"/>
                </a:cubicBezTo>
                <a:cubicBezTo>
                  <a:pt x="6006207" y="4640575"/>
                  <a:pt x="4350618" y="4793620"/>
                  <a:pt x="370902" y="5084334"/>
                </a:cubicBezTo>
                <a:cubicBezTo>
                  <a:pt x="162369" y="5036332"/>
                  <a:pt x="56760" y="4891555"/>
                  <a:pt x="0" y="4575392"/>
                </a:cubicBezTo>
                <a:cubicBezTo>
                  <a:pt x="-144377" y="3067137"/>
                  <a:pt x="-178736" y="2025902"/>
                  <a:pt x="0" y="508940"/>
                </a:cubicBezTo>
                <a:close/>
              </a:path>
              <a:path w="8655991" h="5084334" fill="none" stroke="0" extrusionOk="0">
                <a:moveTo>
                  <a:pt x="0" y="508940"/>
                </a:moveTo>
                <a:cubicBezTo>
                  <a:pt x="2622" y="260307"/>
                  <a:pt x="218922" y="-33465"/>
                  <a:pt x="370902" y="0"/>
                </a:cubicBezTo>
                <a:cubicBezTo>
                  <a:pt x="2921209" y="443211"/>
                  <a:pt x="6494278" y="-294745"/>
                  <a:pt x="8285087" y="0"/>
                </a:cubicBezTo>
                <a:cubicBezTo>
                  <a:pt x="8418896" y="-4346"/>
                  <a:pt x="8708302" y="210758"/>
                  <a:pt x="8655991" y="508940"/>
                </a:cubicBezTo>
                <a:cubicBezTo>
                  <a:pt x="8660846" y="2320312"/>
                  <a:pt x="8804195" y="2888105"/>
                  <a:pt x="8655991" y="4575392"/>
                </a:cubicBezTo>
                <a:cubicBezTo>
                  <a:pt x="8616967" y="4914801"/>
                  <a:pt x="8506126" y="5060283"/>
                  <a:pt x="8285087" y="5084334"/>
                </a:cubicBezTo>
                <a:cubicBezTo>
                  <a:pt x="6230140" y="4725454"/>
                  <a:pt x="4223991" y="4697506"/>
                  <a:pt x="370902" y="5084334"/>
                </a:cubicBezTo>
                <a:cubicBezTo>
                  <a:pt x="151915" y="5011911"/>
                  <a:pt x="35446" y="4897664"/>
                  <a:pt x="0" y="4575392"/>
                </a:cubicBezTo>
                <a:cubicBezTo>
                  <a:pt x="-196058" y="2990809"/>
                  <a:pt x="150019" y="1843246"/>
                  <a:pt x="0" y="50894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8655991"/>
                      <a:gd name="connsiteY0" fmla="*/ 438355 h 4379189"/>
                      <a:gd name="connsiteX1" fmla="*/ 370902 w 8655991"/>
                      <a:gd name="connsiteY1" fmla="*/ 0 h 4379189"/>
                      <a:gd name="connsiteX2" fmla="*/ 8285087 w 8655991"/>
                      <a:gd name="connsiteY2" fmla="*/ 0 h 4379189"/>
                      <a:gd name="connsiteX3" fmla="*/ 8655991 w 8655991"/>
                      <a:gd name="connsiteY3" fmla="*/ 438355 h 4379189"/>
                      <a:gd name="connsiteX4" fmla="*/ 8655991 w 8655991"/>
                      <a:gd name="connsiteY4" fmla="*/ 3940832 h 4379189"/>
                      <a:gd name="connsiteX5" fmla="*/ 8285087 w 8655991"/>
                      <a:gd name="connsiteY5" fmla="*/ 4379189 h 4379189"/>
                      <a:gd name="connsiteX6" fmla="*/ 370902 w 8655991"/>
                      <a:gd name="connsiteY6" fmla="*/ 4379189 h 4379189"/>
                      <a:gd name="connsiteX7" fmla="*/ 0 w 8655991"/>
                      <a:gd name="connsiteY7" fmla="*/ 3940832 h 4379189"/>
                      <a:gd name="connsiteX8" fmla="*/ 0 w 8655991"/>
                      <a:gd name="connsiteY8" fmla="*/ 438355 h 4379189"/>
                      <a:gd name="connsiteX0" fmla="*/ 0 w 8655991"/>
                      <a:gd name="connsiteY0" fmla="*/ 438355 h 4379189"/>
                      <a:gd name="connsiteX1" fmla="*/ 370902 w 8655991"/>
                      <a:gd name="connsiteY1" fmla="*/ 0 h 4379189"/>
                      <a:gd name="connsiteX2" fmla="*/ 8285087 w 8655991"/>
                      <a:gd name="connsiteY2" fmla="*/ 0 h 4379189"/>
                      <a:gd name="connsiteX3" fmla="*/ 8655991 w 8655991"/>
                      <a:gd name="connsiteY3" fmla="*/ 438355 h 4379189"/>
                      <a:gd name="connsiteX4" fmla="*/ 8655991 w 8655991"/>
                      <a:gd name="connsiteY4" fmla="*/ 3940832 h 4379189"/>
                      <a:gd name="connsiteX5" fmla="*/ 8285087 w 8655991"/>
                      <a:gd name="connsiteY5" fmla="*/ 4379189 h 4379189"/>
                      <a:gd name="connsiteX6" fmla="*/ 370902 w 8655991"/>
                      <a:gd name="connsiteY6" fmla="*/ 4379189 h 4379189"/>
                      <a:gd name="connsiteX7" fmla="*/ 0 w 8655991"/>
                      <a:gd name="connsiteY7" fmla="*/ 3940832 h 4379189"/>
                      <a:gd name="connsiteX8" fmla="*/ 0 w 8655991"/>
                      <a:gd name="connsiteY8" fmla="*/ 438355 h 4379189"/>
                      <a:gd name="connsiteX0" fmla="*/ 0 w 8655991"/>
                      <a:gd name="connsiteY0" fmla="*/ 438355 h 4379189"/>
                      <a:gd name="connsiteX1" fmla="*/ 370902 w 8655991"/>
                      <a:gd name="connsiteY1" fmla="*/ 0 h 4379189"/>
                      <a:gd name="connsiteX2" fmla="*/ 8285087 w 8655991"/>
                      <a:gd name="connsiteY2" fmla="*/ 0 h 4379189"/>
                      <a:gd name="connsiteX3" fmla="*/ 8655991 w 8655991"/>
                      <a:gd name="connsiteY3" fmla="*/ 438355 h 4379189"/>
                      <a:gd name="connsiteX4" fmla="*/ 8655991 w 8655991"/>
                      <a:gd name="connsiteY4" fmla="*/ 3940832 h 4379189"/>
                      <a:gd name="connsiteX5" fmla="*/ 8285087 w 8655991"/>
                      <a:gd name="connsiteY5" fmla="*/ 4379189 h 4379189"/>
                      <a:gd name="connsiteX6" fmla="*/ 370902 w 8655991"/>
                      <a:gd name="connsiteY6" fmla="*/ 4379189 h 4379189"/>
                      <a:gd name="connsiteX7" fmla="*/ 0 w 8655991"/>
                      <a:gd name="connsiteY7" fmla="*/ 3940832 h 4379189"/>
                      <a:gd name="connsiteX8" fmla="*/ 0 w 8655991"/>
                      <a:gd name="connsiteY8" fmla="*/ 438355 h 4379189"/>
                      <a:gd name="connsiteX0" fmla="*/ 0 w 8655991"/>
                      <a:gd name="connsiteY0" fmla="*/ 438355 h 4379189"/>
                      <a:gd name="connsiteX1" fmla="*/ 370902 w 8655991"/>
                      <a:gd name="connsiteY1" fmla="*/ 0 h 4379189"/>
                      <a:gd name="connsiteX2" fmla="*/ 8285087 w 8655991"/>
                      <a:gd name="connsiteY2" fmla="*/ 0 h 4379189"/>
                      <a:gd name="connsiteX3" fmla="*/ 8655991 w 8655991"/>
                      <a:gd name="connsiteY3" fmla="*/ 438355 h 4379189"/>
                      <a:gd name="connsiteX4" fmla="*/ 8655991 w 8655991"/>
                      <a:gd name="connsiteY4" fmla="*/ 3940832 h 4379189"/>
                      <a:gd name="connsiteX5" fmla="*/ 8285087 w 8655991"/>
                      <a:gd name="connsiteY5" fmla="*/ 4379189 h 4379189"/>
                      <a:gd name="connsiteX6" fmla="*/ 370902 w 8655991"/>
                      <a:gd name="connsiteY6" fmla="*/ 4379189 h 4379189"/>
                      <a:gd name="connsiteX7" fmla="*/ 0 w 8655991"/>
                      <a:gd name="connsiteY7" fmla="*/ 3940832 h 4379189"/>
                      <a:gd name="connsiteX8" fmla="*/ 0 w 8655991"/>
                      <a:gd name="connsiteY8" fmla="*/ 438355 h 4379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55991" h="4379189" fill="none" extrusionOk="0">
                        <a:moveTo>
                          <a:pt x="0" y="438355"/>
                        </a:moveTo>
                        <a:cubicBezTo>
                          <a:pt x="7122" y="264709"/>
                          <a:pt x="237662" y="-55146"/>
                          <a:pt x="370902" y="0"/>
                        </a:cubicBezTo>
                        <a:cubicBezTo>
                          <a:pt x="3461134" y="190007"/>
                          <a:pt x="6754096" y="-689370"/>
                          <a:pt x="8285087" y="0"/>
                        </a:cubicBezTo>
                        <a:cubicBezTo>
                          <a:pt x="8439000" y="-8906"/>
                          <a:pt x="8779293" y="98347"/>
                          <a:pt x="8655991" y="438355"/>
                        </a:cubicBezTo>
                        <a:cubicBezTo>
                          <a:pt x="8835744" y="1855419"/>
                          <a:pt x="8837102" y="2530201"/>
                          <a:pt x="8655991" y="3940832"/>
                        </a:cubicBezTo>
                        <a:cubicBezTo>
                          <a:pt x="8603745" y="4238088"/>
                          <a:pt x="8565990" y="4376550"/>
                          <a:pt x="8285087" y="4379189"/>
                        </a:cubicBezTo>
                        <a:cubicBezTo>
                          <a:pt x="6592907" y="4268419"/>
                          <a:pt x="3757951" y="4291816"/>
                          <a:pt x="370902" y="4379189"/>
                        </a:cubicBezTo>
                        <a:cubicBezTo>
                          <a:pt x="152158" y="4286990"/>
                          <a:pt x="2055" y="4277897"/>
                          <a:pt x="0" y="3940832"/>
                        </a:cubicBezTo>
                        <a:cubicBezTo>
                          <a:pt x="-276241" y="2383581"/>
                          <a:pt x="357087" y="1458903"/>
                          <a:pt x="0" y="438355"/>
                        </a:cubicBezTo>
                        <a:close/>
                      </a:path>
                      <a:path w="8655991" h="4379189" stroke="0" extrusionOk="0">
                        <a:moveTo>
                          <a:pt x="0" y="438355"/>
                        </a:moveTo>
                        <a:cubicBezTo>
                          <a:pt x="-49053" y="200653"/>
                          <a:pt x="205072" y="-32442"/>
                          <a:pt x="370902" y="0"/>
                        </a:cubicBezTo>
                        <a:cubicBezTo>
                          <a:pt x="2937292" y="-611594"/>
                          <a:pt x="4348341" y="291123"/>
                          <a:pt x="8285087" y="0"/>
                        </a:cubicBezTo>
                        <a:cubicBezTo>
                          <a:pt x="8399336" y="-10287"/>
                          <a:pt x="8657801" y="268147"/>
                          <a:pt x="8655991" y="438355"/>
                        </a:cubicBezTo>
                        <a:cubicBezTo>
                          <a:pt x="9008205" y="1494655"/>
                          <a:pt x="8923290" y="2681383"/>
                          <a:pt x="8655991" y="3940832"/>
                        </a:cubicBezTo>
                        <a:cubicBezTo>
                          <a:pt x="8675677" y="4220774"/>
                          <a:pt x="8440866" y="4367413"/>
                          <a:pt x="8285087" y="4379189"/>
                        </a:cubicBezTo>
                        <a:cubicBezTo>
                          <a:pt x="5126764" y="4310829"/>
                          <a:pt x="1240552" y="4437449"/>
                          <a:pt x="370902" y="4379189"/>
                        </a:cubicBezTo>
                        <a:cubicBezTo>
                          <a:pt x="194905" y="4273313"/>
                          <a:pt x="-27859" y="4110248"/>
                          <a:pt x="0" y="3940832"/>
                        </a:cubicBezTo>
                        <a:cubicBezTo>
                          <a:pt x="-386527" y="2857094"/>
                          <a:pt x="-434011" y="1815455"/>
                          <a:pt x="0" y="438355"/>
                        </a:cubicBezTo>
                        <a:close/>
                      </a:path>
                      <a:path w="8655991" h="4379189" fill="none" stroke="0" extrusionOk="0">
                        <a:moveTo>
                          <a:pt x="0" y="438355"/>
                        </a:moveTo>
                        <a:cubicBezTo>
                          <a:pt x="-16780" y="170690"/>
                          <a:pt x="189369" y="-10362"/>
                          <a:pt x="370902" y="0"/>
                        </a:cubicBezTo>
                        <a:cubicBezTo>
                          <a:pt x="2862254" y="367142"/>
                          <a:pt x="6425377" y="56735"/>
                          <a:pt x="8285087" y="0"/>
                        </a:cubicBezTo>
                        <a:cubicBezTo>
                          <a:pt x="8492483" y="18967"/>
                          <a:pt x="8697316" y="198291"/>
                          <a:pt x="8655991" y="438355"/>
                        </a:cubicBezTo>
                        <a:cubicBezTo>
                          <a:pt x="8683431" y="2134147"/>
                          <a:pt x="8875295" y="2523799"/>
                          <a:pt x="8655991" y="3940832"/>
                        </a:cubicBezTo>
                        <a:cubicBezTo>
                          <a:pt x="8649065" y="4254718"/>
                          <a:pt x="8509663" y="4337694"/>
                          <a:pt x="8285087" y="4379189"/>
                        </a:cubicBezTo>
                        <a:cubicBezTo>
                          <a:pt x="5940052" y="4044108"/>
                          <a:pt x="4321741" y="4280110"/>
                          <a:pt x="370902" y="4379189"/>
                        </a:cubicBezTo>
                        <a:cubicBezTo>
                          <a:pt x="173653" y="4360894"/>
                          <a:pt x="79636" y="4224265"/>
                          <a:pt x="0" y="3940832"/>
                        </a:cubicBezTo>
                        <a:cubicBezTo>
                          <a:pt x="-25723" y="2715134"/>
                          <a:pt x="-261431" y="1815558"/>
                          <a:pt x="0" y="438355"/>
                        </a:cubicBezTo>
                        <a:close/>
                      </a:path>
                      <a:path w="8655991" h="4379189" fill="none" stroke="0" extrusionOk="0">
                        <a:moveTo>
                          <a:pt x="0" y="438355"/>
                        </a:moveTo>
                        <a:cubicBezTo>
                          <a:pt x="-9745" y="238759"/>
                          <a:pt x="217201" y="-22275"/>
                          <a:pt x="370902" y="0"/>
                        </a:cubicBezTo>
                        <a:cubicBezTo>
                          <a:pt x="2790068" y="336891"/>
                          <a:pt x="6513328" y="-271810"/>
                          <a:pt x="8285087" y="0"/>
                        </a:cubicBezTo>
                        <a:cubicBezTo>
                          <a:pt x="8422972" y="-18068"/>
                          <a:pt x="8713170" y="201034"/>
                          <a:pt x="8655991" y="438355"/>
                        </a:cubicBezTo>
                        <a:cubicBezTo>
                          <a:pt x="8659688" y="2012655"/>
                          <a:pt x="8819059" y="2487140"/>
                          <a:pt x="8655991" y="3940832"/>
                        </a:cubicBezTo>
                        <a:cubicBezTo>
                          <a:pt x="8616311" y="4230317"/>
                          <a:pt x="8476243" y="4366915"/>
                          <a:pt x="8285087" y="4379189"/>
                        </a:cubicBezTo>
                        <a:cubicBezTo>
                          <a:pt x="6313708" y="4226109"/>
                          <a:pt x="4351617" y="4111339"/>
                          <a:pt x="370902" y="4379189"/>
                        </a:cubicBezTo>
                        <a:cubicBezTo>
                          <a:pt x="169731" y="4332487"/>
                          <a:pt x="33378" y="4215995"/>
                          <a:pt x="0" y="3940832"/>
                        </a:cubicBezTo>
                        <a:cubicBezTo>
                          <a:pt x="-74938" y="2733335"/>
                          <a:pt x="185218" y="1595375"/>
                          <a:pt x="0" y="438355"/>
                        </a:cubicBezTo>
                        <a:close/>
                      </a:path>
                      <a:path w="8655991" h="4379189" fill="none" stroke="0" extrusionOk="0">
                        <a:moveTo>
                          <a:pt x="0" y="438355"/>
                        </a:moveTo>
                        <a:cubicBezTo>
                          <a:pt x="4994" y="242829"/>
                          <a:pt x="240703" y="-31801"/>
                          <a:pt x="370902" y="0"/>
                        </a:cubicBezTo>
                        <a:cubicBezTo>
                          <a:pt x="3198745" y="220054"/>
                          <a:pt x="6860991" y="-591039"/>
                          <a:pt x="8285087" y="0"/>
                        </a:cubicBezTo>
                        <a:cubicBezTo>
                          <a:pt x="8442846" y="-5753"/>
                          <a:pt x="8744839" y="147464"/>
                          <a:pt x="8655991" y="438355"/>
                        </a:cubicBezTo>
                        <a:cubicBezTo>
                          <a:pt x="8726855" y="1978550"/>
                          <a:pt x="8890088" y="2553729"/>
                          <a:pt x="8655991" y="3940832"/>
                        </a:cubicBezTo>
                        <a:cubicBezTo>
                          <a:pt x="8600262" y="4245614"/>
                          <a:pt x="8560035" y="4373503"/>
                          <a:pt x="8285087" y="4379189"/>
                        </a:cubicBezTo>
                        <a:cubicBezTo>
                          <a:pt x="6464529" y="4222449"/>
                          <a:pt x="4155011" y="4072891"/>
                          <a:pt x="370902" y="4379189"/>
                        </a:cubicBezTo>
                        <a:cubicBezTo>
                          <a:pt x="145466" y="4289485"/>
                          <a:pt x="22295" y="4249183"/>
                          <a:pt x="0" y="3940832"/>
                        </a:cubicBezTo>
                        <a:cubicBezTo>
                          <a:pt x="-359283" y="2567848"/>
                          <a:pt x="386760" y="1535616"/>
                          <a:pt x="0" y="43835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Hình ảnh 36">
            <a:extLst>
              <a:ext uri="{FF2B5EF4-FFF2-40B4-BE49-F238E27FC236}">
                <a16:creationId xmlns:a16="http://schemas.microsoft.com/office/drawing/2014/main" id="{CFE6EA3A-B029-EDB0-50E6-7AC97F259C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900" b="79350" l="4633" r="25733">
                        <a14:foregroundMark x1="25733" y1="74650" x2="25733" y2="74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1" t="63092" r="72199" b="18799"/>
          <a:stretch/>
        </p:blipFill>
        <p:spPr>
          <a:xfrm>
            <a:off x="6565465" y="5568938"/>
            <a:ext cx="2429805" cy="11410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  <a:reflection endPos="65000" dist="50800" dir="5400000" sy="-100000" algn="bl" rotWithShape="0"/>
          </a:effectLst>
        </p:spPr>
      </p:pic>
      <p:pic>
        <p:nvPicPr>
          <p:cNvPr id="45" name="Hình ảnh 44" descr="Ảnh có chứa đồ họa véc-tơ, vải&#10;&#10;Mô tả được tạo tự động">
            <a:extLst>
              <a:ext uri="{FF2B5EF4-FFF2-40B4-BE49-F238E27FC236}">
                <a16:creationId xmlns:a16="http://schemas.microsoft.com/office/drawing/2014/main" id="{917F0557-9BD3-0A14-85B9-5798AE2C9E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59" b="50666" l="41025" r="65161">
                        <a14:foregroundMark x1="50091" y1="2059" x2="50091" y2="2059"/>
                        <a14:foregroundMark x1="49636" y1="3916" x2="49636" y2="3916"/>
                        <a14:foregroundMark x1="65191" y1="13726" x2="65191" y2="13726"/>
                        <a14:foregroundMark x1="41025" y1="14574" x2="41025" y2="14574"/>
                        <a14:foregroundMark x1="41176" y1="14776" x2="41176" y2="14776"/>
                        <a14:foregroundMark x1="58581" y1="46548" x2="59187" y2="50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48" t="-1641" r="32795" b="48102"/>
          <a:stretch/>
        </p:blipFill>
        <p:spPr>
          <a:xfrm>
            <a:off x="9496729" y="2641433"/>
            <a:ext cx="2616435" cy="3671668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B9718F1-05F6-E8A2-AE1A-734E3ADF84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8" y="3672377"/>
            <a:ext cx="5491163" cy="3276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5A05B6-2A1C-54EB-492A-FFED4C320E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0673" y="1360894"/>
            <a:ext cx="6139204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402E4E-1858-7ED6-0F3D-147D9219EE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0357" y="2546904"/>
            <a:ext cx="7577985" cy="1859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647A73-F23D-85AB-24E4-DBD6A50214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5853" y="2003212"/>
            <a:ext cx="2469094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1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633AD5DE-AD7D-0AA7-64BF-78813B326974}"/>
              </a:ext>
            </a:extLst>
          </p:cNvPr>
          <p:cNvSpPr/>
          <p:nvPr/>
        </p:nvSpPr>
        <p:spPr>
          <a:xfrm>
            <a:off x="292816" y="141141"/>
            <a:ext cx="11651534" cy="6394317"/>
          </a:xfrm>
          <a:custGeom>
            <a:avLst/>
            <a:gdLst>
              <a:gd name="connsiteX0" fmla="*/ 0 w 11332603"/>
              <a:gd name="connsiteY0" fmla="*/ 598764 h 6394317"/>
              <a:gd name="connsiteX1" fmla="*/ 598764 w 11332603"/>
              <a:gd name="connsiteY1" fmla="*/ 0 h 6394317"/>
              <a:gd name="connsiteX2" fmla="*/ 10733839 w 11332603"/>
              <a:gd name="connsiteY2" fmla="*/ 0 h 6394317"/>
              <a:gd name="connsiteX3" fmla="*/ 11332603 w 11332603"/>
              <a:gd name="connsiteY3" fmla="*/ 598764 h 6394317"/>
              <a:gd name="connsiteX4" fmla="*/ 11332603 w 11332603"/>
              <a:gd name="connsiteY4" fmla="*/ 5795553 h 6394317"/>
              <a:gd name="connsiteX5" fmla="*/ 10733839 w 11332603"/>
              <a:gd name="connsiteY5" fmla="*/ 6394317 h 6394317"/>
              <a:gd name="connsiteX6" fmla="*/ 598764 w 11332603"/>
              <a:gd name="connsiteY6" fmla="*/ 6394317 h 6394317"/>
              <a:gd name="connsiteX7" fmla="*/ 0 w 11332603"/>
              <a:gd name="connsiteY7" fmla="*/ 5795553 h 6394317"/>
              <a:gd name="connsiteX8" fmla="*/ 0 w 11332603"/>
              <a:gd name="connsiteY8" fmla="*/ 598764 h 639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2603" h="6394317" fill="none" extrusionOk="0">
                <a:moveTo>
                  <a:pt x="0" y="598764"/>
                </a:moveTo>
                <a:cubicBezTo>
                  <a:pt x="-38224" y="261894"/>
                  <a:pt x="293049" y="20424"/>
                  <a:pt x="598764" y="0"/>
                </a:cubicBezTo>
                <a:cubicBezTo>
                  <a:pt x="1851852" y="130954"/>
                  <a:pt x="9661598" y="43574"/>
                  <a:pt x="10733839" y="0"/>
                </a:cubicBezTo>
                <a:cubicBezTo>
                  <a:pt x="11072867" y="12846"/>
                  <a:pt x="11373408" y="318060"/>
                  <a:pt x="11332603" y="598764"/>
                </a:cubicBezTo>
                <a:cubicBezTo>
                  <a:pt x="11182164" y="1438279"/>
                  <a:pt x="11418482" y="4068921"/>
                  <a:pt x="11332603" y="5795553"/>
                </a:cubicBezTo>
                <a:cubicBezTo>
                  <a:pt x="11273336" y="6135973"/>
                  <a:pt x="11055932" y="6388386"/>
                  <a:pt x="10733839" y="6394317"/>
                </a:cubicBezTo>
                <a:cubicBezTo>
                  <a:pt x="6050475" y="6549514"/>
                  <a:pt x="5148373" y="6557337"/>
                  <a:pt x="598764" y="6394317"/>
                </a:cubicBezTo>
                <a:cubicBezTo>
                  <a:pt x="272674" y="6332119"/>
                  <a:pt x="-37733" y="6148274"/>
                  <a:pt x="0" y="5795553"/>
                </a:cubicBezTo>
                <a:cubicBezTo>
                  <a:pt x="64656" y="4325123"/>
                  <a:pt x="-17807" y="1433215"/>
                  <a:pt x="0" y="598764"/>
                </a:cubicBezTo>
                <a:close/>
              </a:path>
              <a:path w="11332603" h="6394317" stroke="0" extrusionOk="0">
                <a:moveTo>
                  <a:pt x="0" y="598764"/>
                </a:moveTo>
                <a:cubicBezTo>
                  <a:pt x="-20410" y="255487"/>
                  <a:pt x="241291" y="10053"/>
                  <a:pt x="598764" y="0"/>
                </a:cubicBezTo>
                <a:cubicBezTo>
                  <a:pt x="4987412" y="132882"/>
                  <a:pt x="7899386" y="-84951"/>
                  <a:pt x="10733839" y="0"/>
                </a:cubicBezTo>
                <a:cubicBezTo>
                  <a:pt x="11029185" y="34513"/>
                  <a:pt x="11326961" y="299261"/>
                  <a:pt x="11332603" y="598764"/>
                </a:cubicBezTo>
                <a:cubicBezTo>
                  <a:pt x="11352790" y="2486990"/>
                  <a:pt x="11485083" y="3314533"/>
                  <a:pt x="11332603" y="5795553"/>
                </a:cubicBezTo>
                <a:cubicBezTo>
                  <a:pt x="11358516" y="6129315"/>
                  <a:pt x="11076656" y="6369356"/>
                  <a:pt x="10733839" y="6394317"/>
                </a:cubicBezTo>
                <a:cubicBezTo>
                  <a:pt x="6088438" y="6481956"/>
                  <a:pt x="3974558" y="6321638"/>
                  <a:pt x="598764" y="6394317"/>
                </a:cubicBezTo>
                <a:cubicBezTo>
                  <a:pt x="264291" y="6358225"/>
                  <a:pt x="-28785" y="6166244"/>
                  <a:pt x="0" y="5795553"/>
                </a:cubicBezTo>
                <a:cubicBezTo>
                  <a:pt x="-38581" y="5129435"/>
                  <a:pt x="63341" y="1382362"/>
                  <a:pt x="0" y="598764"/>
                </a:cubicBezTo>
                <a:close/>
              </a:path>
            </a:pathLst>
          </a:custGeom>
          <a:solidFill>
            <a:srgbClr val="FDF8FB">
              <a:alpha val="85000"/>
            </a:srgbClr>
          </a:solidFill>
          <a:ln w="28575" cap="rnd" cmpd="thinThick">
            <a:solidFill>
              <a:srgbClr val="00990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651534"/>
                      <a:gd name="connsiteY0" fmla="*/ 598764 h 6394317"/>
                      <a:gd name="connsiteX1" fmla="*/ 598764 w 11651534"/>
                      <a:gd name="connsiteY1" fmla="*/ 0 h 6394317"/>
                      <a:gd name="connsiteX2" fmla="*/ 11052770 w 11651534"/>
                      <a:gd name="connsiteY2" fmla="*/ 0 h 6394317"/>
                      <a:gd name="connsiteX3" fmla="*/ 11651534 w 11651534"/>
                      <a:gd name="connsiteY3" fmla="*/ 598764 h 6394317"/>
                      <a:gd name="connsiteX4" fmla="*/ 11651534 w 11651534"/>
                      <a:gd name="connsiteY4" fmla="*/ 5795553 h 6394317"/>
                      <a:gd name="connsiteX5" fmla="*/ 11052770 w 11651534"/>
                      <a:gd name="connsiteY5" fmla="*/ 6394317 h 6394317"/>
                      <a:gd name="connsiteX6" fmla="*/ 598764 w 11651534"/>
                      <a:gd name="connsiteY6" fmla="*/ 6394317 h 6394317"/>
                      <a:gd name="connsiteX7" fmla="*/ 0 w 11651534"/>
                      <a:gd name="connsiteY7" fmla="*/ 5795553 h 6394317"/>
                      <a:gd name="connsiteX8" fmla="*/ 0 w 11651534"/>
                      <a:gd name="connsiteY8" fmla="*/ 598764 h 6394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51534" h="6394317" fill="none" extrusionOk="0">
                        <a:moveTo>
                          <a:pt x="0" y="598764"/>
                        </a:moveTo>
                        <a:cubicBezTo>
                          <a:pt x="-38224" y="261894"/>
                          <a:pt x="293049" y="20424"/>
                          <a:pt x="598764" y="0"/>
                        </a:cubicBezTo>
                        <a:cubicBezTo>
                          <a:pt x="2749038" y="130954"/>
                          <a:pt x="9226489" y="43574"/>
                          <a:pt x="11052770" y="0"/>
                        </a:cubicBezTo>
                        <a:cubicBezTo>
                          <a:pt x="11391798" y="12846"/>
                          <a:pt x="11692339" y="318060"/>
                          <a:pt x="11651534" y="598764"/>
                        </a:cubicBezTo>
                        <a:cubicBezTo>
                          <a:pt x="11501095" y="1438279"/>
                          <a:pt x="11737413" y="4068921"/>
                          <a:pt x="11651534" y="5795553"/>
                        </a:cubicBezTo>
                        <a:cubicBezTo>
                          <a:pt x="11592267" y="6135973"/>
                          <a:pt x="11374863" y="6388386"/>
                          <a:pt x="11052770" y="6394317"/>
                        </a:cubicBezTo>
                        <a:cubicBezTo>
                          <a:pt x="9907822" y="6549514"/>
                          <a:pt x="4811405" y="6557337"/>
                          <a:pt x="598764" y="6394317"/>
                        </a:cubicBezTo>
                        <a:cubicBezTo>
                          <a:pt x="272674" y="6332119"/>
                          <a:pt x="-37733" y="6148274"/>
                          <a:pt x="0" y="5795553"/>
                        </a:cubicBezTo>
                        <a:cubicBezTo>
                          <a:pt x="64656" y="4325123"/>
                          <a:pt x="-17807" y="1433215"/>
                          <a:pt x="0" y="598764"/>
                        </a:cubicBezTo>
                        <a:close/>
                      </a:path>
                      <a:path w="11651534" h="6394317" stroke="0" extrusionOk="0">
                        <a:moveTo>
                          <a:pt x="0" y="598764"/>
                        </a:moveTo>
                        <a:cubicBezTo>
                          <a:pt x="-20410" y="255487"/>
                          <a:pt x="241291" y="10053"/>
                          <a:pt x="598764" y="0"/>
                        </a:cubicBezTo>
                        <a:cubicBezTo>
                          <a:pt x="4836306" y="132882"/>
                          <a:pt x="7762709" y="-84951"/>
                          <a:pt x="11052770" y="0"/>
                        </a:cubicBezTo>
                        <a:cubicBezTo>
                          <a:pt x="11348116" y="34513"/>
                          <a:pt x="11645892" y="299261"/>
                          <a:pt x="11651534" y="598764"/>
                        </a:cubicBezTo>
                        <a:cubicBezTo>
                          <a:pt x="11671721" y="2486990"/>
                          <a:pt x="11804014" y="3314533"/>
                          <a:pt x="11651534" y="5795553"/>
                        </a:cubicBezTo>
                        <a:cubicBezTo>
                          <a:pt x="11677447" y="6129315"/>
                          <a:pt x="11395587" y="6369356"/>
                          <a:pt x="11052770" y="6394317"/>
                        </a:cubicBezTo>
                        <a:cubicBezTo>
                          <a:pt x="8443774" y="6481956"/>
                          <a:pt x="3878306" y="6321638"/>
                          <a:pt x="598764" y="6394317"/>
                        </a:cubicBezTo>
                        <a:cubicBezTo>
                          <a:pt x="264291" y="6358225"/>
                          <a:pt x="-28785" y="6166244"/>
                          <a:pt x="0" y="5795553"/>
                        </a:cubicBezTo>
                        <a:cubicBezTo>
                          <a:pt x="-38581" y="5129435"/>
                          <a:pt x="63341" y="1382362"/>
                          <a:pt x="0" y="5987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C25D5-A777-B218-9B43-D801330A5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628" y="835038"/>
            <a:ext cx="9620322" cy="1670449"/>
          </a:xfrm>
          <a:prstGeom prst="rect">
            <a:avLst/>
          </a:prstGeom>
        </p:spPr>
      </p:pic>
      <p:sp>
        <p:nvSpPr>
          <p:cNvPr id="5" name="圆角矩形 17">
            <a:extLst>
              <a:ext uri="{FF2B5EF4-FFF2-40B4-BE49-F238E27FC236}">
                <a16:creationId xmlns:a16="http://schemas.microsoft.com/office/drawing/2014/main" id="{940DA0F5-34F7-5BD0-25D4-BE353B16904C}"/>
              </a:ext>
            </a:extLst>
          </p:cNvPr>
          <p:cNvSpPr/>
          <p:nvPr/>
        </p:nvSpPr>
        <p:spPr>
          <a:xfrm>
            <a:off x="1485900" y="2793762"/>
            <a:ext cx="3742052" cy="907594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206288-644B-128C-6EF5-F7933652796D}"/>
              </a:ext>
            </a:extLst>
          </p:cNvPr>
          <p:cNvSpPr txBox="1"/>
          <p:nvPr/>
        </p:nvSpPr>
        <p:spPr>
          <a:xfrm>
            <a:off x="1762125" y="2960680"/>
            <a:ext cx="3560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圆角矩形 17">
            <a:extLst>
              <a:ext uri="{FF2B5EF4-FFF2-40B4-BE49-F238E27FC236}">
                <a16:creationId xmlns:a16="http://schemas.microsoft.com/office/drawing/2014/main" id="{E9BB4E0A-D467-73DA-C6D6-992D95AE177B}"/>
              </a:ext>
            </a:extLst>
          </p:cNvPr>
          <p:cNvSpPr/>
          <p:nvPr/>
        </p:nvSpPr>
        <p:spPr>
          <a:xfrm>
            <a:off x="1705348" y="4340140"/>
            <a:ext cx="3147461" cy="992815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7EBCD-FE3A-3A92-DC85-7093739D4DB4}"/>
              </a:ext>
            </a:extLst>
          </p:cNvPr>
          <p:cNvSpPr txBox="1"/>
          <p:nvPr/>
        </p:nvSpPr>
        <p:spPr>
          <a:xfrm>
            <a:off x="2135660" y="4509720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ngòi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圆角矩形 17">
            <a:extLst>
              <a:ext uri="{FF2B5EF4-FFF2-40B4-BE49-F238E27FC236}">
                <a16:creationId xmlns:a16="http://schemas.microsoft.com/office/drawing/2014/main" id="{AFB7885B-07BF-9CCA-0EA7-0479F14A0E60}"/>
              </a:ext>
            </a:extLst>
          </p:cNvPr>
          <p:cNvSpPr/>
          <p:nvPr/>
        </p:nvSpPr>
        <p:spPr>
          <a:xfrm>
            <a:off x="6486524" y="2885218"/>
            <a:ext cx="4295775" cy="837572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6A911D-B9FA-B5AB-E27E-5734C6EAC03A}"/>
              </a:ext>
            </a:extLst>
          </p:cNvPr>
          <p:cNvSpPr txBox="1"/>
          <p:nvPr/>
        </p:nvSpPr>
        <p:spPr>
          <a:xfrm>
            <a:off x="7076257" y="2899861"/>
            <a:ext cx="3639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võng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圆角矩形 17">
            <a:extLst>
              <a:ext uri="{FF2B5EF4-FFF2-40B4-BE49-F238E27FC236}">
                <a16:creationId xmlns:a16="http://schemas.microsoft.com/office/drawing/2014/main" id="{BA20BA4B-CA15-8D89-CC73-51412885FD8A}"/>
              </a:ext>
            </a:extLst>
          </p:cNvPr>
          <p:cNvSpPr/>
          <p:nvPr/>
        </p:nvSpPr>
        <p:spPr>
          <a:xfrm>
            <a:off x="6810376" y="4292515"/>
            <a:ext cx="3552824" cy="992815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901FF2-B3F7-23CE-8A69-2DD2FF6E379B}"/>
              </a:ext>
            </a:extLst>
          </p:cNvPr>
          <p:cNvSpPr txBox="1"/>
          <p:nvPr/>
        </p:nvSpPr>
        <p:spPr>
          <a:xfrm>
            <a:off x="7086600" y="4429890"/>
            <a:ext cx="334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thuyền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buồm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46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1" grpId="0"/>
      <p:bldP spid="13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>
            <a:extLst>
              <a:ext uri="{FF2B5EF4-FFF2-40B4-BE49-F238E27FC236}">
                <a16:creationId xmlns:a16="http://schemas.microsoft.com/office/drawing/2014/main" id="{00BA8A04-9F3C-D863-A5BA-2B57294AF4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>
            <a:off x="0" y="2289735"/>
            <a:ext cx="4465545" cy="4568264"/>
          </a:xfrm>
          <a:prstGeom prst="rect">
            <a:avLst/>
          </a:prstGeom>
        </p:spPr>
      </p:pic>
      <p:sp>
        <p:nvSpPr>
          <p:cNvPr id="2" name="椭圆 31">
            <a:extLst>
              <a:ext uri="{FF2B5EF4-FFF2-40B4-BE49-F238E27FC236}">
                <a16:creationId xmlns:a16="http://schemas.microsoft.com/office/drawing/2014/main" id="{5BAFE28A-7D91-0503-5E97-B6B65ED4CDDD}"/>
              </a:ext>
            </a:extLst>
          </p:cNvPr>
          <p:cNvSpPr/>
          <p:nvPr/>
        </p:nvSpPr>
        <p:spPr>
          <a:xfrm rot="10800000" flipH="1">
            <a:off x="2809875" y="464717"/>
            <a:ext cx="8896350" cy="244040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  <a:alpha val="83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B58F1EB-1A28-29A5-550A-A15AAF68A424}"/>
              </a:ext>
            </a:extLst>
          </p:cNvPr>
          <p:cNvSpPr txBox="1"/>
          <p:nvPr/>
        </p:nvSpPr>
        <p:spPr>
          <a:xfrm>
            <a:off x="2981325" y="710181"/>
            <a:ext cx="8582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Chum: </a:t>
            </a:r>
            <a:r>
              <a:rPr lang="vi-VN" sz="4000" dirty="0">
                <a:solidFill>
                  <a:srgbClr val="0070C0"/>
                </a:solidFill>
                <a:latin typeface="Calibri" panose="020F0502020204030204"/>
              </a:rPr>
              <a:t>đồ vật bằng đất nung loại to, miệng tròn, giữa phình ra, dùng để đựng nước hoặc các loại hạt.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3" name="Hình ảnh 1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C6057410-D94D-CF84-E791-3CEA06C03A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47" b="74687" l="27865" r="49330">
                        <a14:foregroundMark x1="40689" y1="30894" x2="40689" y2="30894"/>
                        <a14:foregroundMark x1="41058" y1="30489" x2="41058" y2="30489"/>
                        <a14:foregroundMark x1="49399" y1="51436" x2="49399" y2="51436"/>
                        <a14:foregroundMark x1="28835" y1="40437" x2="28835" y2="40437"/>
                        <a14:foregroundMark x1="36945" y1="47392" x2="40619" y2="61949"/>
                        <a14:foregroundMark x1="40619" y1="61949" x2="43692" y2="51274"/>
                        <a14:foregroundMark x1="43692" y1="51274" x2="42976" y2="53983"/>
                        <a14:foregroundMark x1="40434" y1="59887" x2="39487" y2="74727"/>
                        <a14:foregroundMark x1="38632" y1="61383" x2="42745" y2="60332"/>
                        <a14:foregroundMark x1="41174" y1="62839" x2="41174" y2="62839"/>
                        <a14:foregroundMark x1="32694" y1="30247" x2="32694" y2="30247"/>
                        <a14:foregroundMark x1="27865" y1="39345" x2="27865" y2="39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42" t="27106" r="48822" b="23472"/>
          <a:stretch/>
        </p:blipFill>
        <p:spPr>
          <a:xfrm>
            <a:off x="1400318" y="608922"/>
            <a:ext cx="1219200" cy="143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4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>
            <a:extLst>
              <a:ext uri="{FF2B5EF4-FFF2-40B4-BE49-F238E27FC236}">
                <a16:creationId xmlns:a16="http://schemas.microsoft.com/office/drawing/2014/main" id="{00BA8A04-9F3C-D863-A5BA-2B57294AF4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>
            <a:off x="0" y="2289735"/>
            <a:ext cx="4465545" cy="4568264"/>
          </a:xfrm>
          <a:prstGeom prst="rect">
            <a:avLst/>
          </a:prstGeom>
        </p:spPr>
      </p:pic>
      <p:sp>
        <p:nvSpPr>
          <p:cNvPr id="2" name="椭圆 31">
            <a:extLst>
              <a:ext uri="{FF2B5EF4-FFF2-40B4-BE49-F238E27FC236}">
                <a16:creationId xmlns:a16="http://schemas.microsoft.com/office/drawing/2014/main" id="{5BAFE28A-7D91-0503-5E97-B6B65ED4CDDD}"/>
              </a:ext>
            </a:extLst>
          </p:cNvPr>
          <p:cNvSpPr/>
          <p:nvPr/>
        </p:nvSpPr>
        <p:spPr>
          <a:xfrm rot="10800000" flipH="1">
            <a:off x="2809875" y="464717"/>
            <a:ext cx="8896350" cy="177365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  <a:alpha val="83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B58F1EB-1A28-29A5-550A-A15AAF68A424}"/>
              </a:ext>
            </a:extLst>
          </p:cNvPr>
          <p:cNvSpPr txBox="1"/>
          <p:nvPr/>
        </p:nvSpPr>
        <p:spPr>
          <a:xfrm>
            <a:off x="2981325" y="710181"/>
            <a:ext cx="8582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Ngòi: </a:t>
            </a:r>
            <a:r>
              <a:rPr lang="vi-VN" sz="4000" dirty="0">
                <a:solidFill>
                  <a:srgbClr val="0070C0"/>
                </a:solidFill>
                <a:latin typeface="Calibri" panose="020F0502020204030204"/>
              </a:rPr>
              <a:t>đường nước chảy tự nhiên, thông với sông hoặc đầm, hồ.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3" name="Hình ảnh 1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C6057410-D94D-CF84-E791-3CEA06C03A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47" b="74687" l="27865" r="49330">
                        <a14:foregroundMark x1="40689" y1="30894" x2="40689" y2="30894"/>
                        <a14:foregroundMark x1="41058" y1="30489" x2="41058" y2="30489"/>
                        <a14:foregroundMark x1="49399" y1="51436" x2="49399" y2="51436"/>
                        <a14:foregroundMark x1="28835" y1="40437" x2="28835" y2="40437"/>
                        <a14:foregroundMark x1="36945" y1="47392" x2="40619" y2="61949"/>
                        <a14:foregroundMark x1="40619" y1="61949" x2="43692" y2="51274"/>
                        <a14:foregroundMark x1="43692" y1="51274" x2="42976" y2="53983"/>
                        <a14:foregroundMark x1="40434" y1="59887" x2="39487" y2="74727"/>
                        <a14:foregroundMark x1="38632" y1="61383" x2="42745" y2="60332"/>
                        <a14:foregroundMark x1="41174" y1="62839" x2="41174" y2="62839"/>
                        <a14:foregroundMark x1="32694" y1="30247" x2="32694" y2="30247"/>
                        <a14:foregroundMark x1="27865" y1="39345" x2="27865" y2="39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42" t="27106" r="48822" b="23472"/>
          <a:stretch/>
        </p:blipFill>
        <p:spPr>
          <a:xfrm>
            <a:off x="1400318" y="608922"/>
            <a:ext cx="1219200" cy="143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C3F82B9D-83AA-E2FD-3F01-099F0A915F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9" b="89976" l="9994" r="89974">
                        <a14:foregroundMark x1="57277" y1="7599" x2="57277" y2="7599"/>
                        <a14:foregroundMark x1="53396" y1="88238" x2="53396" y2="88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93" y="4078513"/>
            <a:ext cx="4036786" cy="3229429"/>
          </a:xfrm>
          <a:prstGeom prst="rect">
            <a:avLst/>
          </a:prstGeom>
        </p:spPr>
      </p:pic>
      <p:pic>
        <p:nvPicPr>
          <p:cNvPr id="30" name="Picture 66">
            <a:extLst>
              <a:ext uri="{FF2B5EF4-FFF2-40B4-BE49-F238E27FC236}">
                <a16:creationId xmlns:a16="http://schemas.microsoft.com/office/drawing/2014/main" id="{B5EF5913-2115-006C-EDAF-9CC29506D5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2250" l="10000" r="90000">
                        <a14:foregroundMark x1="37250" y1="8875" x2="52500" y2="12500"/>
                        <a14:foregroundMark x1="50875" y1="6125" x2="54125" y2="6125"/>
                        <a14:foregroundMark x1="42500" y1="4500" x2="45500" y2="6125"/>
                        <a14:foregroundMark x1="49125" y1="45875" x2="52625" y2="52375"/>
                        <a14:foregroundMark x1="52625" y1="52375" x2="53375" y2="53000"/>
                        <a14:foregroundMark x1="46375" y1="47250" x2="51125" y2="52000"/>
                        <a14:foregroundMark x1="44750" y1="90875" x2="53625" y2="9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09" y="1246108"/>
            <a:ext cx="2384698" cy="23846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12A201-2D37-4434-908F-A85A868EFB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695" y="-172664"/>
            <a:ext cx="11412701" cy="2261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B4E905-4FC1-4BB3-8DA2-66FF59DA7A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0479" y="2757013"/>
            <a:ext cx="6779340" cy="4365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AEF14D-5522-497D-8F1D-874961721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34124" y="1246108"/>
            <a:ext cx="6200169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6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doll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0B6A8927-BB2B-8598-D7EB-838F1FA634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/>
          <a:stretch/>
        </p:blipFill>
        <p:spPr>
          <a:xfrm flipH="1">
            <a:off x="7358743" y="1451774"/>
            <a:ext cx="4833257" cy="5284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5BB58-3714-4D23-975D-510A1C35F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542" y="1041111"/>
            <a:ext cx="8207426" cy="5284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28E6AE-8E3B-77C4-52DB-7A0E0CBF3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503" y="-159356"/>
            <a:ext cx="10900593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75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65</Words>
  <Application>Microsoft Office PowerPoint</Application>
  <PresentationFormat>Widescreen</PresentationFormat>
  <Paragraphs>12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等线</vt:lpstr>
      <vt:lpstr>Times New Roman</vt:lpstr>
      <vt:lpstr>思源黑体 CN Bold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minhkhanh.t93@gmail.com</cp:lastModifiedBy>
  <cp:revision>46</cp:revision>
  <dcterms:created xsi:type="dcterms:W3CDTF">2024-01-04T07:16:10Z</dcterms:created>
  <dcterms:modified xsi:type="dcterms:W3CDTF">2025-05-09T14:16:56Z</dcterms:modified>
</cp:coreProperties>
</file>