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94" r:id="rId3"/>
    <p:sldId id="297" r:id="rId4"/>
    <p:sldId id="298" r:id="rId5"/>
    <p:sldId id="337" r:id="rId6"/>
    <p:sldId id="339" r:id="rId7"/>
    <p:sldId id="340" r:id="rId8"/>
    <p:sldId id="342" r:id="rId9"/>
    <p:sldId id="304" r:id="rId10"/>
    <p:sldId id="358" r:id="rId11"/>
    <p:sldId id="359" r:id="rId12"/>
    <p:sldId id="360" r:id="rId13"/>
    <p:sldId id="30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4EE4C-14C4-4D5D-9CBF-9D6EAE0CCDD8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84EE6-6A58-4877-9BEC-67FA45F76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6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87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4EE6-6A58-4877-9BEC-67FA45F76B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0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2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4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62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72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7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5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4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6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2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0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5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923455E-3500-4D7D-8126-86E987962AA1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0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18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9Slide.vn - 2019">
            <a:extLst>
              <a:ext uri="{FF2B5EF4-FFF2-40B4-BE49-F238E27FC236}">
                <a16:creationId xmlns:a16="http://schemas.microsoft.com/office/drawing/2014/main" id="{3EADB43E-4076-453C-A60A-7FEFA4926A4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4A1014-954E-4E27-AB7C-DF5E0F16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B4DFA8-E13A-4F55-801E-8DBDE9E6F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EA5E9E-0E2E-4231-800B-915CDFC53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8B1538-8743-4FC7-960E-D543B0121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75915B-F085-422D-A1FC-FCE47E4D4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78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emf"/><Relationship Id="rId11" Type="http://schemas.openxmlformats.org/officeDocument/2006/relationships/image" Target="../media/image7.gif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18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2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3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5941" y="-21874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4215" y="-321875"/>
            <a:ext cx="3842105" cy="2569015"/>
          </a:xfrm>
          <a:prstGeom prst="rect">
            <a:avLst/>
          </a:prstGeom>
        </p:spPr>
      </p:pic>
      <p:pic>
        <p:nvPicPr>
          <p:cNvPr id="1026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07FB667A-BE9E-4C0D-9DC8-6973639D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840" y="3199034"/>
            <a:ext cx="3428758" cy="33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060970"/>
            <a:ext cx="2902834" cy="293916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3D358B-9589-FAD9-AAE0-785F49ABA6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36069" y="891849"/>
            <a:ext cx="2700762" cy="1664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9AFFEB-5F3A-E13C-2E6C-B78C30D8EB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43124" y="1971675"/>
            <a:ext cx="7942577" cy="21424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61C4A-CEB4-BD58-AFAC-D2A094BC574A}"/>
              </a:ext>
            </a:extLst>
          </p:cNvPr>
          <p:cNvSpPr txBox="1"/>
          <p:nvPr/>
        </p:nvSpPr>
        <p:spPr>
          <a:xfrm>
            <a:off x="3075441" y="4211885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745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93099" y="355549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id="{24E77819-A0CD-C1F9-6DF5-E0AAD98BB946}"/>
                  </a:ext>
                </a:extLst>
              </p:cNvPr>
              <p:cNvSpPr txBox="1"/>
              <p:nvPr/>
            </p:nvSpPr>
            <p:spPr>
              <a:xfrm>
                <a:off x="1123950" y="383364"/>
                <a:ext cx="10763250" cy="1795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Rô-bốt còn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chai nước giặt. Rô-bốt quyết định sử dụng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chai nước giặt để giặt chăn, rồi dùng thêm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chai nước giặt để giặt quần áo. Hỏi khi ấy chai nước giặt còn lại mấy phần?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Hộp Văn bản 7">
                <a:extLst>
                  <a:ext uri="{FF2B5EF4-FFF2-40B4-BE49-F238E27FC236}">
                    <a16:creationId xmlns:a16="http://schemas.microsoft.com/office/drawing/2014/main" id="{24E77819-A0CD-C1F9-6DF5-E0AAD98BB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50" y="383364"/>
                <a:ext cx="10763250" cy="1795043"/>
              </a:xfrm>
              <a:prstGeom prst="rect">
                <a:avLst/>
              </a:prstGeom>
              <a:blipFill>
                <a:blip r:embed="rId3"/>
                <a:stretch>
                  <a:fillRect l="-1133" r="-113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82AC8FC-4752-EF95-E902-C2232B4DB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1700212"/>
            <a:ext cx="3048000" cy="2713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E374C6-EB9D-22E5-EBC0-D3FC90286116}"/>
                  </a:ext>
                </a:extLst>
              </p:cNvPr>
              <p:cNvSpPr txBox="1"/>
              <p:nvPr/>
            </p:nvSpPr>
            <p:spPr>
              <a:xfrm>
                <a:off x="885824" y="2790825"/>
                <a:ext cx="7572375" cy="2738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u="sng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3200" b="1" u="sng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200" b="1" u="sng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giặt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(chai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giặt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chai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nước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giặt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E374C6-EB9D-22E5-EBC0-D3FC9028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4" y="2790825"/>
                <a:ext cx="7572375" cy="2738057"/>
              </a:xfrm>
              <a:prstGeom prst="rect">
                <a:avLst/>
              </a:prstGeom>
              <a:blipFill>
                <a:blip r:embed="rId5"/>
                <a:stretch>
                  <a:fillRect t="-2673" r="-2093" b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9706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702699" y="3841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93299" y="430989"/>
            <a:ext cx="824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phân số thích hợp.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76520D-643B-F2FA-A2BC-21CFE9A35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1252537"/>
            <a:ext cx="8668416" cy="37099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0E9DDD-4C41-1047-C98C-6CA590E7C4D4}"/>
                  </a:ext>
                </a:extLst>
              </p:cNvPr>
              <p:cNvSpPr txBox="1"/>
              <p:nvPr/>
            </p:nvSpPr>
            <p:spPr>
              <a:xfrm>
                <a:off x="647700" y="4972050"/>
                <a:ext cx="5572125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𝟏𝟕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(m)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0E9DDD-4C41-1047-C98C-6CA590E7C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4972050"/>
                <a:ext cx="5572125" cy="721031"/>
              </a:xfrm>
              <a:prstGeom prst="rect">
                <a:avLst/>
              </a:prstGeom>
              <a:blipFill>
                <a:blip r:embed="rId4"/>
                <a:stretch>
                  <a:fillRect l="-2188" b="-9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CC6E7E-3DE7-0DC3-B10D-4C62E33D5C80}"/>
                  </a:ext>
                </a:extLst>
              </p:cNvPr>
              <p:cNvSpPr txBox="1"/>
              <p:nvPr/>
            </p:nvSpPr>
            <p:spPr>
              <a:xfrm>
                <a:off x="6534150" y="4943475"/>
                <a:ext cx="5248275" cy="1522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CC6E7E-3DE7-0DC3-B10D-4C62E33D5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150" y="4943475"/>
                <a:ext cx="5248275" cy="1522340"/>
              </a:xfrm>
              <a:prstGeom prst="rect">
                <a:avLst/>
              </a:prstGeom>
              <a:blipFill>
                <a:blip r:embed="rId5"/>
                <a:stretch>
                  <a:fillRect l="-3020" b="-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57CDFF2-566E-8113-B969-E5A886B2F023}"/>
                  </a:ext>
                </a:extLst>
              </p:cNvPr>
              <p:cNvSpPr/>
              <p:nvPr/>
            </p:nvSpPr>
            <p:spPr>
              <a:xfrm>
                <a:off x="4581526" y="3381375"/>
                <a:ext cx="666750" cy="638175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57CDFF2-566E-8113-B969-E5A886B2F0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526" y="3381375"/>
                <a:ext cx="666750" cy="63817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EA9E924C-AC01-8335-2725-E73A003947FA}"/>
                  </a:ext>
                </a:extLst>
              </p:cNvPr>
              <p:cNvSpPr/>
              <p:nvPr/>
            </p:nvSpPr>
            <p:spPr>
              <a:xfrm>
                <a:off x="7258051" y="4219575"/>
                <a:ext cx="571499" cy="638175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EA9E924C-AC01-8335-2725-E73A00394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051" y="4219575"/>
                <a:ext cx="571499" cy="63817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8138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11" grpId="0"/>
      <p:bldP spid="12" grpId="0" build="p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DE1C13-565E-48CA-B5E5-E178FF780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2000"/>
            <a:ext cx="12192000" cy="596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3054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AD2B3A-BAA5-4EA7-8179-BC18E4505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7" y="48475"/>
            <a:ext cx="11546825" cy="67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43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2768529"/>
            <a:ext cx="2743200" cy="379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1C6A856-046F-5A89-FA88-7784844ABD12}"/>
              </a:ext>
            </a:extLst>
          </p:cNvPr>
          <p:cNvGrpSpPr/>
          <p:nvPr/>
        </p:nvGrpSpPr>
        <p:grpSpPr>
          <a:xfrm>
            <a:off x="3906834" y="228600"/>
            <a:ext cx="4287836" cy="5462559"/>
            <a:chOff x="3906834" y="228600"/>
            <a:chExt cx="4287836" cy="5462559"/>
          </a:xfrm>
        </p:grpSpPr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BD5A442-50ED-FD2A-36E4-7F2E0E323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65" r="22336" b="11218"/>
            <a:stretch/>
          </p:blipFill>
          <p:spPr>
            <a:xfrm>
              <a:off x="3997329" y="228600"/>
              <a:ext cx="4197341" cy="546255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868408-CB5F-BE5E-2632-2B1AE969B02F}"/>
                </a:ext>
              </a:extLst>
            </p:cNvPr>
            <p:cNvSpPr txBox="1"/>
            <p:nvPr/>
          </p:nvSpPr>
          <p:spPr>
            <a:xfrm>
              <a:off x="3906834" y="1066800"/>
              <a:ext cx="4191001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BÁNH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MÌ</a:t>
              </a: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TRÍ</a:t>
              </a:r>
              <a:r>
                <a:rPr kumimoji="0" lang="en-US" sz="6600" b="1" i="0" u="none" strike="noStrike" kern="1200" cap="none" spc="0" normalizeH="0" baseline="0" noProof="0" dirty="0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 w="19050">
                    <a:solidFill>
                      <a:srgbClr val="C0504D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rocante" panose="02000000000000000000" pitchFamily="50" charset="0"/>
                  <a:ea typeface="+mn-ea"/>
                  <a:cs typeface="+mn-cs"/>
                </a:rPr>
                <a:t>NHỚ</a:t>
              </a:r>
              <a:endParaRPr kumimoji="0" lang="vi-VN" sz="6600" b="1" i="0" u="none" strike="noStrike" kern="1200" cap="none" spc="0" normalizeH="0" baseline="0" noProof="0" dirty="0">
                <a:ln w="19050">
                  <a:solidFill>
                    <a:srgbClr val="C0504D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4511DDE7-600A-F4FF-7860-C13CB02CC5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507014"/>
            <a:ext cx="2743200" cy="431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81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89F25427-381C-5187-FAAE-D2E0813BA984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89F25427-381C-5187-FAAE-D2E0813BA9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4519E3-F739-15BB-9CD6-88F1C81989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5" name="Picture 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3883336D-FAD6-7B83-B2B5-71EA7DAF3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3BA9656E-BD98-C934-9E61-D6C9A7EB8C8C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xmlns="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3BA9656E-BD98-C934-9E61-D6C9A7EB8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58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44C9BFF-796D-416A-28F7-8B48C02CF567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A8ED3D2-9A01-B073-8CB7-9279B9C7F25C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7BFCFC3-86F6-5E2C-0E21-892CA21CB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19">
                <a:extLst>
                  <a:ext uri="{FF2B5EF4-FFF2-40B4-BE49-F238E27FC236}">
                    <a16:creationId xmlns:a16="http://schemas.microsoft.com/office/drawing/2014/main" id="{1E0C6247-00E3-37A9-5B2E-C4169DB41C4F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9" name="Speech Bubble: Rectangle with Corners Rounded 19">
                <a:extLst>
                  <a:ext uri="{FF2B5EF4-FFF2-40B4-BE49-F238E27FC236}">
                    <a16:creationId xmlns:a16="http://schemas.microsoft.com/office/drawing/2014/main" id="{1E0C6247-00E3-37A9-5B2E-C4169DB41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23289EE-A4B0-8ABC-BA4E-965C7E0D02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11" name="Picture 10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CC7F8A58-E90E-12FD-3FAA-078FF14E38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5">
                <a:extLst>
                  <a:ext uri="{FF2B5EF4-FFF2-40B4-BE49-F238E27FC236}">
                    <a16:creationId xmlns:a16="http://schemas.microsoft.com/office/drawing/2014/main" id="{1C7FE3FE-0DE1-A3EF-626C-F1D9A0C28809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xmlns="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𝟏𝟎𝟏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Speech Bubble: Rectangle with Corners Rounded 5">
                <a:extLst>
                  <a:ext uri="{FF2B5EF4-FFF2-40B4-BE49-F238E27FC236}">
                    <a16:creationId xmlns:a16="http://schemas.microsoft.com/office/drawing/2014/main" id="{1C7FE3FE-0DE1-A3EF-626C-F1D9A0C28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301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CB00F2D-0BFC-944E-D200-5B965181BBF5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FAAB41-CFF2-AC38-37EC-B7310B941A98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70C8256-0E1E-7BF4-85D1-F50102786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53" y="2687135"/>
            <a:ext cx="2648120" cy="36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9">
                <a:extLst>
                  <a:ext uri="{FF2B5EF4-FFF2-40B4-BE49-F238E27FC236}">
                    <a16:creationId xmlns:a16="http://schemas.microsoft.com/office/drawing/2014/main" id="{04C14720-3E16-3D10-2628-01A049758DD7}"/>
                  </a:ext>
                </a:extLst>
              </p:cNvPr>
              <p:cNvSpPr/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CCECFF"/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11" name="Speech Bubble: Rectangle with Corners Rounded 19">
                <a:extLst>
                  <a:ext uri="{FF2B5EF4-FFF2-40B4-BE49-F238E27FC236}">
                    <a16:creationId xmlns:a16="http://schemas.microsoft.com/office/drawing/2014/main" id="{04C14720-3E16-3D10-2628-01A049758D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70514" y="771525"/>
                <a:ext cx="5754080" cy="1278631"/>
              </a:xfrm>
              <a:custGeom>
                <a:avLst/>
                <a:gdLst>
                  <a:gd name="connsiteX0" fmla="*/ 0 w 5754080"/>
                  <a:gd name="connsiteY0" fmla="*/ 135219 h 811297"/>
                  <a:gd name="connsiteX1" fmla="*/ 135219 w 5754080"/>
                  <a:gd name="connsiteY1" fmla="*/ 0 h 811297"/>
                  <a:gd name="connsiteX2" fmla="*/ 3356547 w 5754080"/>
                  <a:gd name="connsiteY2" fmla="*/ 0 h 811297"/>
                  <a:gd name="connsiteX3" fmla="*/ 3356547 w 5754080"/>
                  <a:gd name="connsiteY3" fmla="*/ 0 h 811297"/>
                  <a:gd name="connsiteX4" fmla="*/ 4795067 w 5754080"/>
                  <a:gd name="connsiteY4" fmla="*/ 0 h 811297"/>
                  <a:gd name="connsiteX5" fmla="*/ 5618861 w 5754080"/>
                  <a:gd name="connsiteY5" fmla="*/ 0 h 811297"/>
                  <a:gd name="connsiteX6" fmla="*/ 5754080 w 5754080"/>
                  <a:gd name="connsiteY6" fmla="*/ 135219 h 811297"/>
                  <a:gd name="connsiteX7" fmla="*/ 5754080 w 5754080"/>
                  <a:gd name="connsiteY7" fmla="*/ 473257 h 811297"/>
                  <a:gd name="connsiteX8" fmla="*/ 5754080 w 5754080"/>
                  <a:gd name="connsiteY8" fmla="*/ 473257 h 811297"/>
                  <a:gd name="connsiteX9" fmla="*/ 5754080 w 5754080"/>
                  <a:gd name="connsiteY9" fmla="*/ 676081 h 811297"/>
                  <a:gd name="connsiteX10" fmla="*/ 5754080 w 5754080"/>
                  <a:gd name="connsiteY10" fmla="*/ 676078 h 811297"/>
                  <a:gd name="connsiteX11" fmla="*/ 5618861 w 5754080"/>
                  <a:gd name="connsiteY11" fmla="*/ 811297 h 811297"/>
                  <a:gd name="connsiteX12" fmla="*/ 4795067 w 5754080"/>
                  <a:gd name="connsiteY12" fmla="*/ 811297 h 811297"/>
                  <a:gd name="connsiteX13" fmla="*/ 4683533 w 5754080"/>
                  <a:gd name="connsiteY13" fmla="*/ 1161226 h 811297"/>
                  <a:gd name="connsiteX14" fmla="*/ 3356547 w 5754080"/>
                  <a:gd name="connsiteY14" fmla="*/ 811297 h 811297"/>
                  <a:gd name="connsiteX15" fmla="*/ 135219 w 5754080"/>
                  <a:gd name="connsiteY15" fmla="*/ 811297 h 811297"/>
                  <a:gd name="connsiteX16" fmla="*/ 0 w 5754080"/>
                  <a:gd name="connsiteY16" fmla="*/ 676078 h 811297"/>
                  <a:gd name="connsiteX17" fmla="*/ 0 w 5754080"/>
                  <a:gd name="connsiteY17" fmla="*/ 676081 h 811297"/>
                  <a:gd name="connsiteX18" fmla="*/ 0 w 5754080"/>
                  <a:gd name="connsiteY18" fmla="*/ 473257 h 811297"/>
                  <a:gd name="connsiteX19" fmla="*/ 0 w 5754080"/>
                  <a:gd name="connsiteY19" fmla="*/ 473257 h 811297"/>
                  <a:gd name="connsiteX20" fmla="*/ 0 w 5754080"/>
                  <a:gd name="connsiteY20" fmla="*/ 135219 h 81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4080" h="811297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593140" y="-61564"/>
                      <a:pt x="2734302" y="-155430"/>
                      <a:pt x="3356547" y="0"/>
                    </a:cubicBezTo>
                    <a:lnTo>
                      <a:pt x="3356547" y="0"/>
                    </a:lnTo>
                    <a:cubicBezTo>
                      <a:pt x="3502017" y="36853"/>
                      <a:pt x="4090005" y="70102"/>
                      <a:pt x="4795067" y="0"/>
                    </a:cubicBezTo>
                    <a:cubicBezTo>
                      <a:pt x="5109379" y="-65381"/>
                      <a:pt x="5381546" y="-34876"/>
                      <a:pt x="5618861" y="0"/>
                    </a:cubicBezTo>
                    <a:cubicBezTo>
                      <a:pt x="5682517" y="-1790"/>
                      <a:pt x="5748287" y="60067"/>
                      <a:pt x="5754080" y="135219"/>
                    </a:cubicBezTo>
                    <a:cubicBezTo>
                      <a:pt x="5770663" y="279626"/>
                      <a:pt x="5744233" y="398049"/>
                      <a:pt x="5754080" y="473257"/>
                    </a:cubicBezTo>
                    <a:lnTo>
                      <a:pt x="5754080" y="473257"/>
                    </a:lnTo>
                    <a:cubicBezTo>
                      <a:pt x="5744531" y="574208"/>
                      <a:pt x="5740502" y="599387"/>
                      <a:pt x="5754080" y="676081"/>
                    </a:cubicBezTo>
                    <a:lnTo>
                      <a:pt x="5754080" y="676078"/>
                    </a:lnTo>
                    <a:cubicBezTo>
                      <a:pt x="5759796" y="756227"/>
                      <a:pt x="5686588" y="810212"/>
                      <a:pt x="5618861" y="811297"/>
                    </a:cubicBezTo>
                    <a:cubicBezTo>
                      <a:pt x="5447471" y="821574"/>
                      <a:pt x="5170629" y="779786"/>
                      <a:pt x="4795067" y="811297"/>
                    </a:cubicBezTo>
                    <a:cubicBezTo>
                      <a:pt x="4771481" y="966990"/>
                      <a:pt x="4762034" y="1023033"/>
                      <a:pt x="4683533" y="1161226"/>
                    </a:cubicBezTo>
                    <a:cubicBezTo>
                      <a:pt x="4331008" y="1000743"/>
                      <a:pt x="3663355" y="869244"/>
                      <a:pt x="3356547" y="811297"/>
                    </a:cubicBezTo>
                    <a:cubicBezTo>
                      <a:pt x="2978779" y="869756"/>
                      <a:pt x="1079847" y="648865"/>
                      <a:pt x="135219" y="811297"/>
                    </a:cubicBezTo>
                    <a:cubicBezTo>
                      <a:pt x="60600" y="808672"/>
                      <a:pt x="899" y="750784"/>
                      <a:pt x="0" y="676078"/>
                    </a:cubicBezTo>
                    <a:lnTo>
                      <a:pt x="0" y="676081"/>
                    </a:lnTo>
                    <a:cubicBezTo>
                      <a:pt x="-7597" y="633811"/>
                      <a:pt x="13070" y="55873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5754080" h="811297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592288" y="120733"/>
                      <a:pt x="2885374" y="-81149"/>
                      <a:pt x="3356547" y="0"/>
                    </a:cubicBezTo>
                    <a:lnTo>
                      <a:pt x="3356547" y="0"/>
                    </a:lnTo>
                    <a:cubicBezTo>
                      <a:pt x="3973095" y="29907"/>
                      <a:pt x="4552708" y="14996"/>
                      <a:pt x="4795067" y="0"/>
                    </a:cubicBezTo>
                    <a:cubicBezTo>
                      <a:pt x="4962777" y="-2501"/>
                      <a:pt x="5300353" y="4743"/>
                      <a:pt x="5618861" y="0"/>
                    </a:cubicBezTo>
                    <a:cubicBezTo>
                      <a:pt x="5685950" y="4230"/>
                      <a:pt x="5762752" y="60024"/>
                      <a:pt x="5754080" y="135219"/>
                    </a:cubicBezTo>
                    <a:cubicBezTo>
                      <a:pt x="5760709" y="233003"/>
                      <a:pt x="5771299" y="343386"/>
                      <a:pt x="5754080" y="473257"/>
                    </a:cubicBezTo>
                    <a:lnTo>
                      <a:pt x="5754080" y="473257"/>
                    </a:lnTo>
                    <a:cubicBezTo>
                      <a:pt x="5769532" y="574367"/>
                      <a:pt x="5750931" y="626189"/>
                      <a:pt x="5754080" y="676081"/>
                    </a:cubicBezTo>
                    <a:lnTo>
                      <a:pt x="5754080" y="676078"/>
                    </a:lnTo>
                    <a:cubicBezTo>
                      <a:pt x="5756090" y="747209"/>
                      <a:pt x="5702489" y="820647"/>
                      <a:pt x="5618861" y="811297"/>
                    </a:cubicBezTo>
                    <a:cubicBezTo>
                      <a:pt x="5529907" y="768975"/>
                      <a:pt x="5198354" y="810817"/>
                      <a:pt x="4795067" y="811297"/>
                    </a:cubicBezTo>
                    <a:cubicBezTo>
                      <a:pt x="4742731" y="981911"/>
                      <a:pt x="4716182" y="1054579"/>
                      <a:pt x="4683533" y="1161226"/>
                    </a:cubicBezTo>
                    <a:cubicBezTo>
                      <a:pt x="4112705" y="1047847"/>
                      <a:pt x="3648510" y="847727"/>
                      <a:pt x="3356547" y="811297"/>
                    </a:cubicBezTo>
                    <a:cubicBezTo>
                      <a:pt x="2590671" y="949144"/>
                      <a:pt x="912650" y="929411"/>
                      <a:pt x="135219" y="811297"/>
                    </a:cubicBezTo>
                    <a:cubicBezTo>
                      <a:pt x="62350" y="811869"/>
                      <a:pt x="2162" y="758932"/>
                      <a:pt x="0" y="676078"/>
                    </a:cubicBezTo>
                    <a:lnTo>
                      <a:pt x="0" y="676081"/>
                    </a:lnTo>
                    <a:cubicBezTo>
                      <a:pt x="-2983" y="611140"/>
                      <a:pt x="16929" y="523277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  <a:gd name="connsiteX0" fmla="*/ 0 w 5754080"/>
                          <a:gd name="connsiteY0" fmla="*/ 213109 h 1278631"/>
                          <a:gd name="connsiteX1" fmla="*/ 135219 w 5754080"/>
                          <a:gd name="connsiteY1" fmla="*/ 0 h 1278631"/>
                          <a:gd name="connsiteX2" fmla="*/ 3356547 w 5754080"/>
                          <a:gd name="connsiteY2" fmla="*/ 0 h 1278631"/>
                          <a:gd name="connsiteX3" fmla="*/ 3356547 w 5754080"/>
                          <a:gd name="connsiteY3" fmla="*/ 0 h 1278631"/>
                          <a:gd name="connsiteX4" fmla="*/ 4795067 w 5754080"/>
                          <a:gd name="connsiteY4" fmla="*/ 0 h 1278631"/>
                          <a:gd name="connsiteX5" fmla="*/ 5618861 w 5754080"/>
                          <a:gd name="connsiteY5" fmla="*/ 0 h 1278631"/>
                          <a:gd name="connsiteX6" fmla="*/ 5754080 w 5754080"/>
                          <a:gd name="connsiteY6" fmla="*/ 213109 h 1278631"/>
                          <a:gd name="connsiteX7" fmla="*/ 5754080 w 5754080"/>
                          <a:gd name="connsiteY7" fmla="*/ 745868 h 1278631"/>
                          <a:gd name="connsiteX8" fmla="*/ 5754080 w 5754080"/>
                          <a:gd name="connsiteY8" fmla="*/ 745868 h 1278631"/>
                          <a:gd name="connsiteX9" fmla="*/ 5754080 w 5754080"/>
                          <a:gd name="connsiteY9" fmla="*/ 1065526 h 1278631"/>
                          <a:gd name="connsiteX10" fmla="*/ 5754080 w 5754080"/>
                          <a:gd name="connsiteY10" fmla="*/ 1065521 h 1278631"/>
                          <a:gd name="connsiteX11" fmla="*/ 5618861 w 5754080"/>
                          <a:gd name="connsiteY11" fmla="*/ 1278631 h 1278631"/>
                          <a:gd name="connsiteX12" fmla="*/ 4795067 w 5754080"/>
                          <a:gd name="connsiteY12" fmla="*/ 1278631 h 1278631"/>
                          <a:gd name="connsiteX13" fmla="*/ 4683533 w 5754080"/>
                          <a:gd name="connsiteY13" fmla="*/ 1830130 h 1278631"/>
                          <a:gd name="connsiteX14" fmla="*/ 3356547 w 5754080"/>
                          <a:gd name="connsiteY14" fmla="*/ 1278631 h 1278631"/>
                          <a:gd name="connsiteX15" fmla="*/ 135219 w 5754080"/>
                          <a:gd name="connsiteY15" fmla="*/ 1278631 h 1278631"/>
                          <a:gd name="connsiteX16" fmla="*/ 0 w 5754080"/>
                          <a:gd name="connsiteY16" fmla="*/ 1065521 h 1278631"/>
                          <a:gd name="connsiteX17" fmla="*/ 0 w 5754080"/>
                          <a:gd name="connsiteY17" fmla="*/ 1065526 h 1278631"/>
                          <a:gd name="connsiteX18" fmla="*/ 0 w 5754080"/>
                          <a:gd name="connsiteY18" fmla="*/ 745868 h 1278631"/>
                          <a:gd name="connsiteX19" fmla="*/ 0 w 5754080"/>
                          <a:gd name="connsiteY19" fmla="*/ 745868 h 1278631"/>
                          <a:gd name="connsiteX20" fmla="*/ 0 w 5754080"/>
                          <a:gd name="connsiteY20" fmla="*/ 213109 h 12786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5754080" h="1278631" fill="none" extrusionOk="0">
                            <a:moveTo>
                              <a:pt x="0" y="213109"/>
                            </a:moveTo>
                            <a:cubicBezTo>
                              <a:pt x="-7305" y="78139"/>
                              <a:pt x="59507" y="9823"/>
                              <a:pt x="135219" y="0"/>
                            </a:cubicBezTo>
                            <a:cubicBezTo>
                              <a:pt x="674892" y="-83923"/>
                              <a:pt x="2744374" y="-140843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406201" y="27061"/>
                              <a:pt x="4068507" y="67404"/>
                              <a:pt x="4795067" y="0"/>
                            </a:cubicBezTo>
                            <a:cubicBezTo>
                              <a:pt x="5142154" y="-97646"/>
                              <a:pt x="5385627" y="-38695"/>
                              <a:pt x="5618861" y="0"/>
                            </a:cubicBezTo>
                            <a:cubicBezTo>
                              <a:pt x="5672549" y="-4440"/>
                              <a:pt x="5746673" y="94535"/>
                              <a:pt x="5754080" y="213109"/>
                            </a:cubicBezTo>
                            <a:cubicBezTo>
                              <a:pt x="5766023" y="461551"/>
                              <a:pt x="5743468" y="62859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8048" y="909066"/>
                              <a:pt x="5737951" y="941574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629" y="1194549"/>
                              <a:pt x="5683750" y="1276478"/>
                              <a:pt x="5618861" y="1278631"/>
                            </a:cubicBezTo>
                            <a:cubicBezTo>
                              <a:pt x="5443359" y="1296068"/>
                              <a:pt x="5177746" y="1223953"/>
                              <a:pt x="4795067" y="1278631"/>
                            </a:cubicBezTo>
                            <a:cubicBezTo>
                              <a:pt x="4787013" y="1516166"/>
                              <a:pt x="4774902" y="1622173"/>
                              <a:pt x="4683533" y="1830130"/>
                            </a:cubicBezTo>
                            <a:cubicBezTo>
                              <a:pt x="4371651" y="1593004"/>
                              <a:pt x="3623888" y="1323600"/>
                              <a:pt x="3356547" y="1278631"/>
                            </a:cubicBezTo>
                            <a:cubicBezTo>
                              <a:pt x="2979949" y="1437979"/>
                              <a:pt x="979686" y="992252"/>
                              <a:pt x="135219" y="1278631"/>
                            </a:cubicBezTo>
                            <a:cubicBezTo>
                              <a:pt x="61080" y="1253546"/>
                              <a:pt x="22446" y="1183918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1905" y="1001864"/>
                              <a:pt x="5332" y="873806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4977" y="534282"/>
                              <a:pt x="23787" y="335388"/>
                              <a:pt x="0" y="213109"/>
                            </a:cubicBezTo>
                            <a:close/>
                          </a:path>
                          <a:path w="5754080" h="1278631" stroke="0" extrusionOk="0">
                            <a:moveTo>
                              <a:pt x="0" y="213109"/>
                            </a:moveTo>
                            <a:cubicBezTo>
                              <a:pt x="17433" y="92400"/>
                              <a:pt x="61460" y="1939"/>
                              <a:pt x="135219" y="0"/>
                            </a:cubicBezTo>
                            <a:cubicBezTo>
                              <a:pt x="620915" y="167418"/>
                              <a:pt x="2811688" y="-84935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945449" y="17635"/>
                              <a:pt x="4584077" y="8721"/>
                              <a:pt x="4795067" y="0"/>
                            </a:cubicBezTo>
                            <a:cubicBezTo>
                              <a:pt x="4959609" y="-14291"/>
                              <a:pt x="5250959" y="-24584"/>
                              <a:pt x="5618861" y="0"/>
                            </a:cubicBezTo>
                            <a:cubicBezTo>
                              <a:pt x="5678663" y="2089"/>
                              <a:pt x="5763375" y="86265"/>
                              <a:pt x="5754080" y="213109"/>
                            </a:cubicBezTo>
                            <a:cubicBezTo>
                              <a:pt x="5752189" y="365157"/>
                              <a:pt x="5775417" y="535999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75682" y="903231"/>
                              <a:pt x="5743342" y="1000337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57739" y="1177085"/>
                              <a:pt x="5706433" y="1296256"/>
                              <a:pt x="5618861" y="1278631"/>
                            </a:cubicBezTo>
                            <a:cubicBezTo>
                              <a:pt x="5504060" y="1230788"/>
                              <a:pt x="5186207" y="1251813"/>
                              <a:pt x="4795067" y="1278631"/>
                            </a:cubicBezTo>
                            <a:cubicBezTo>
                              <a:pt x="4732944" y="1546858"/>
                              <a:pt x="4736601" y="1666731"/>
                              <a:pt x="4683533" y="1830130"/>
                            </a:cubicBezTo>
                            <a:cubicBezTo>
                              <a:pt x="4111618" y="1647774"/>
                              <a:pt x="3648143" y="1319126"/>
                              <a:pt x="3356547" y="1278631"/>
                            </a:cubicBezTo>
                            <a:cubicBezTo>
                              <a:pt x="2572597" y="1490579"/>
                              <a:pt x="859152" y="1602594"/>
                              <a:pt x="135219" y="1278631"/>
                            </a:cubicBezTo>
                            <a:cubicBezTo>
                              <a:pt x="69522" y="1269782"/>
                              <a:pt x="6195" y="1201890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-1245" y="968628"/>
                              <a:pt x="23386" y="834135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10780" y="621426"/>
                              <a:pt x="10523" y="439998"/>
                              <a:pt x="0" y="213109"/>
                            </a:cubicBezTo>
                            <a:close/>
                          </a:path>
                          <a:path w="5754080" h="1278631" fill="none" stroke="0" extrusionOk="0">
                            <a:moveTo>
                              <a:pt x="0" y="213109"/>
                            </a:moveTo>
                            <a:cubicBezTo>
                              <a:pt x="9601" y="85052"/>
                              <a:pt x="48794" y="4439"/>
                              <a:pt x="135219" y="0"/>
                            </a:cubicBezTo>
                            <a:cubicBezTo>
                              <a:pt x="606765" y="-173007"/>
                              <a:pt x="2787783" y="-254270"/>
                              <a:pt x="3356547" y="0"/>
                            </a:cubicBezTo>
                            <a:lnTo>
                              <a:pt x="3356547" y="0"/>
                            </a:lnTo>
                            <a:cubicBezTo>
                              <a:pt x="3572018" y="138377"/>
                              <a:pt x="4044378" y="121130"/>
                              <a:pt x="4795067" y="0"/>
                            </a:cubicBezTo>
                            <a:cubicBezTo>
                              <a:pt x="5083447" y="-140194"/>
                              <a:pt x="5367642" y="-61679"/>
                              <a:pt x="5618861" y="0"/>
                            </a:cubicBezTo>
                            <a:cubicBezTo>
                              <a:pt x="5670077" y="4111"/>
                              <a:pt x="5754183" y="94316"/>
                              <a:pt x="5754080" y="213109"/>
                            </a:cubicBezTo>
                            <a:cubicBezTo>
                              <a:pt x="5767269" y="436693"/>
                              <a:pt x="5744275" y="623688"/>
                              <a:pt x="5754080" y="745868"/>
                            </a:cubicBezTo>
                            <a:lnTo>
                              <a:pt x="5754080" y="745868"/>
                            </a:lnTo>
                            <a:cubicBezTo>
                              <a:pt x="5744539" y="900270"/>
                              <a:pt x="5740303" y="943391"/>
                              <a:pt x="5754080" y="1065526"/>
                            </a:cubicBezTo>
                            <a:lnTo>
                              <a:pt x="5754080" y="1065521"/>
                            </a:lnTo>
                            <a:cubicBezTo>
                              <a:pt x="5762411" y="1187223"/>
                              <a:pt x="5694255" y="1284932"/>
                              <a:pt x="5618861" y="1278631"/>
                            </a:cubicBezTo>
                            <a:cubicBezTo>
                              <a:pt x="5423589" y="1290178"/>
                              <a:pt x="5158584" y="1229612"/>
                              <a:pt x="4795067" y="1278631"/>
                            </a:cubicBezTo>
                            <a:cubicBezTo>
                              <a:pt x="4762483" y="1528355"/>
                              <a:pt x="4766250" y="1621376"/>
                              <a:pt x="4683533" y="1830130"/>
                            </a:cubicBezTo>
                            <a:cubicBezTo>
                              <a:pt x="4277434" y="1557490"/>
                              <a:pt x="3662108" y="1377213"/>
                              <a:pt x="3356547" y="1278631"/>
                            </a:cubicBezTo>
                            <a:cubicBezTo>
                              <a:pt x="3158101" y="1356907"/>
                              <a:pt x="1097567" y="1028155"/>
                              <a:pt x="135219" y="1278631"/>
                            </a:cubicBezTo>
                            <a:cubicBezTo>
                              <a:pt x="74440" y="1278868"/>
                              <a:pt x="3592" y="1193445"/>
                              <a:pt x="0" y="1065521"/>
                            </a:cubicBezTo>
                            <a:lnTo>
                              <a:pt x="0" y="1065526"/>
                            </a:lnTo>
                            <a:cubicBezTo>
                              <a:pt x="3190" y="996614"/>
                              <a:pt x="18711" y="882874"/>
                              <a:pt x="0" y="745868"/>
                            </a:cubicBezTo>
                            <a:lnTo>
                              <a:pt x="0" y="745868"/>
                            </a:lnTo>
                            <a:cubicBezTo>
                              <a:pt x="-18466" y="544565"/>
                              <a:pt x="-4719" y="363174"/>
                              <a:pt x="0" y="213109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0C8DACB-BE0B-AFED-A11A-B7E541B18B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65" r="22336" b="11218"/>
          <a:stretch/>
        </p:blipFill>
        <p:spPr>
          <a:xfrm>
            <a:off x="171844" y="0"/>
            <a:ext cx="883819" cy="1150233"/>
          </a:xfrm>
          <a:prstGeom prst="rect">
            <a:avLst/>
          </a:prstGeom>
        </p:spPr>
      </p:pic>
      <p:pic>
        <p:nvPicPr>
          <p:cNvPr id="15" name="Picture 14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7F39FFFE-BC1B-ED5A-42A9-D6C95490AE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81" y="2541087"/>
            <a:ext cx="2512937" cy="3955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with Corners Rounded 5">
                <a:extLst>
                  <a:ext uri="{FF2B5EF4-FFF2-40B4-BE49-F238E27FC236}">
                    <a16:creationId xmlns:a16="http://schemas.microsoft.com/office/drawing/2014/main" id="{6A7572A6-D949-E65F-6E0D-606BDDBF844A}"/>
                  </a:ext>
                </a:extLst>
              </p:cNvPr>
              <p:cNvSpPr/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solidFill>
                <a:srgbClr val="FFCCCC"/>
              </a:solid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xmlns="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Speech Bubble: Rectangle with Corners Rounded 5">
                <a:extLst>
                  <a:ext uri="{FF2B5EF4-FFF2-40B4-BE49-F238E27FC236}">
                    <a16:creationId xmlns:a16="http://schemas.microsoft.com/office/drawing/2014/main" id="{6A7572A6-D949-E65F-6E0D-606BDDBF84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29394" y="971550"/>
                <a:ext cx="3362329" cy="1348413"/>
              </a:xfrm>
              <a:custGeom>
                <a:avLst/>
                <a:gdLst>
                  <a:gd name="connsiteX0" fmla="*/ 0 w 3362329"/>
                  <a:gd name="connsiteY0" fmla="*/ 135219 h 811298"/>
                  <a:gd name="connsiteX1" fmla="*/ 135219 w 3362329"/>
                  <a:gd name="connsiteY1" fmla="*/ 0 h 811298"/>
                  <a:gd name="connsiteX2" fmla="*/ 560388 w 3362329"/>
                  <a:gd name="connsiteY2" fmla="*/ 0 h 811298"/>
                  <a:gd name="connsiteX3" fmla="*/ 560388 w 3362329"/>
                  <a:gd name="connsiteY3" fmla="*/ 0 h 811298"/>
                  <a:gd name="connsiteX4" fmla="*/ 1400970 w 3362329"/>
                  <a:gd name="connsiteY4" fmla="*/ 0 h 811298"/>
                  <a:gd name="connsiteX5" fmla="*/ 3227110 w 3362329"/>
                  <a:gd name="connsiteY5" fmla="*/ 0 h 811298"/>
                  <a:gd name="connsiteX6" fmla="*/ 3362329 w 3362329"/>
                  <a:gd name="connsiteY6" fmla="*/ 135219 h 811298"/>
                  <a:gd name="connsiteX7" fmla="*/ 3362329 w 3362329"/>
                  <a:gd name="connsiteY7" fmla="*/ 473257 h 811298"/>
                  <a:gd name="connsiteX8" fmla="*/ 3362329 w 3362329"/>
                  <a:gd name="connsiteY8" fmla="*/ 473257 h 811298"/>
                  <a:gd name="connsiteX9" fmla="*/ 3362329 w 3362329"/>
                  <a:gd name="connsiteY9" fmla="*/ 676082 h 811298"/>
                  <a:gd name="connsiteX10" fmla="*/ 3362329 w 3362329"/>
                  <a:gd name="connsiteY10" fmla="*/ 676079 h 811298"/>
                  <a:gd name="connsiteX11" fmla="*/ 3227110 w 3362329"/>
                  <a:gd name="connsiteY11" fmla="*/ 811298 h 811298"/>
                  <a:gd name="connsiteX12" fmla="*/ 1400970 w 3362329"/>
                  <a:gd name="connsiteY12" fmla="*/ 811298 h 811298"/>
                  <a:gd name="connsiteX13" fmla="*/ 317538 w 3362329"/>
                  <a:gd name="connsiteY13" fmla="*/ 1181299 h 811298"/>
                  <a:gd name="connsiteX14" fmla="*/ 560388 w 3362329"/>
                  <a:gd name="connsiteY14" fmla="*/ 811298 h 811298"/>
                  <a:gd name="connsiteX15" fmla="*/ 135219 w 3362329"/>
                  <a:gd name="connsiteY15" fmla="*/ 811298 h 811298"/>
                  <a:gd name="connsiteX16" fmla="*/ 0 w 3362329"/>
                  <a:gd name="connsiteY16" fmla="*/ 676079 h 811298"/>
                  <a:gd name="connsiteX17" fmla="*/ 0 w 3362329"/>
                  <a:gd name="connsiteY17" fmla="*/ 676082 h 811298"/>
                  <a:gd name="connsiteX18" fmla="*/ 0 w 3362329"/>
                  <a:gd name="connsiteY18" fmla="*/ 473257 h 811298"/>
                  <a:gd name="connsiteX19" fmla="*/ 0 w 3362329"/>
                  <a:gd name="connsiteY19" fmla="*/ 473257 h 811298"/>
                  <a:gd name="connsiteX20" fmla="*/ 0 w 3362329"/>
                  <a:gd name="connsiteY20" fmla="*/ 135219 h 811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62329" h="811298" fill="none" extrusionOk="0">
                    <a:moveTo>
                      <a:pt x="0" y="135219"/>
                    </a:moveTo>
                    <a:cubicBezTo>
                      <a:pt x="-1773" y="56862"/>
                      <a:pt x="60238" y="2460"/>
                      <a:pt x="135219" y="0"/>
                    </a:cubicBezTo>
                    <a:cubicBezTo>
                      <a:pt x="198702" y="8179"/>
                      <a:pt x="359664" y="36570"/>
                      <a:pt x="560388" y="0"/>
                    </a:cubicBezTo>
                    <a:lnTo>
                      <a:pt x="560388" y="0"/>
                    </a:lnTo>
                    <a:cubicBezTo>
                      <a:pt x="855179" y="12032"/>
                      <a:pt x="1128630" y="-57345"/>
                      <a:pt x="1400970" y="0"/>
                    </a:cubicBezTo>
                    <a:cubicBezTo>
                      <a:pt x="2018617" y="33001"/>
                      <a:pt x="2560846" y="-64244"/>
                      <a:pt x="3227110" y="0"/>
                    </a:cubicBezTo>
                    <a:cubicBezTo>
                      <a:pt x="3290766" y="-1790"/>
                      <a:pt x="3356536" y="60067"/>
                      <a:pt x="3362329" y="135219"/>
                    </a:cubicBezTo>
                    <a:cubicBezTo>
                      <a:pt x="3378912" y="279626"/>
                      <a:pt x="3352482" y="398049"/>
                      <a:pt x="3362329" y="473257"/>
                    </a:cubicBezTo>
                    <a:lnTo>
                      <a:pt x="3362329" y="473257"/>
                    </a:lnTo>
                    <a:cubicBezTo>
                      <a:pt x="3366097" y="559188"/>
                      <a:pt x="3355129" y="578562"/>
                      <a:pt x="3362329" y="676082"/>
                    </a:cubicBezTo>
                    <a:lnTo>
                      <a:pt x="3362329" y="676079"/>
                    </a:lnTo>
                    <a:cubicBezTo>
                      <a:pt x="3368045" y="756228"/>
                      <a:pt x="3294837" y="810213"/>
                      <a:pt x="3227110" y="811298"/>
                    </a:cubicBezTo>
                    <a:cubicBezTo>
                      <a:pt x="2577627" y="965318"/>
                      <a:pt x="1723291" y="825095"/>
                      <a:pt x="1400970" y="811298"/>
                    </a:cubicBezTo>
                    <a:cubicBezTo>
                      <a:pt x="1098948" y="889862"/>
                      <a:pt x="796034" y="964787"/>
                      <a:pt x="317538" y="1181299"/>
                    </a:cubicBezTo>
                    <a:cubicBezTo>
                      <a:pt x="322847" y="1127329"/>
                      <a:pt x="531097" y="875966"/>
                      <a:pt x="560388" y="811298"/>
                    </a:cubicBezTo>
                    <a:cubicBezTo>
                      <a:pt x="414861" y="826207"/>
                      <a:pt x="237787" y="797635"/>
                      <a:pt x="135219" y="811298"/>
                    </a:cubicBezTo>
                    <a:cubicBezTo>
                      <a:pt x="60600" y="808673"/>
                      <a:pt x="899" y="750785"/>
                      <a:pt x="0" y="676079"/>
                    </a:cubicBezTo>
                    <a:lnTo>
                      <a:pt x="0" y="676082"/>
                    </a:lnTo>
                    <a:cubicBezTo>
                      <a:pt x="-17813" y="644217"/>
                      <a:pt x="-1530" y="572875"/>
                      <a:pt x="0" y="473257"/>
                    </a:cubicBezTo>
                    <a:lnTo>
                      <a:pt x="0" y="473257"/>
                    </a:lnTo>
                    <a:cubicBezTo>
                      <a:pt x="-5973" y="337524"/>
                      <a:pt x="15196" y="220837"/>
                      <a:pt x="0" y="135219"/>
                    </a:cubicBezTo>
                    <a:close/>
                  </a:path>
                  <a:path w="3362329" h="811298" stroke="0" extrusionOk="0">
                    <a:moveTo>
                      <a:pt x="0" y="135219"/>
                    </a:moveTo>
                    <a:cubicBezTo>
                      <a:pt x="6188" y="58057"/>
                      <a:pt x="59109" y="70"/>
                      <a:pt x="135219" y="0"/>
                    </a:cubicBezTo>
                    <a:cubicBezTo>
                      <a:pt x="344702" y="-31303"/>
                      <a:pt x="514708" y="36881"/>
                      <a:pt x="560388" y="0"/>
                    </a:cubicBezTo>
                    <a:lnTo>
                      <a:pt x="560388" y="0"/>
                    </a:lnTo>
                    <a:cubicBezTo>
                      <a:pt x="858527" y="73827"/>
                      <a:pt x="1054315" y="38301"/>
                      <a:pt x="1400970" y="0"/>
                    </a:cubicBezTo>
                    <a:cubicBezTo>
                      <a:pt x="2022188" y="112863"/>
                      <a:pt x="2968621" y="79448"/>
                      <a:pt x="3227110" y="0"/>
                    </a:cubicBezTo>
                    <a:cubicBezTo>
                      <a:pt x="3294199" y="4230"/>
                      <a:pt x="3371001" y="60024"/>
                      <a:pt x="3362329" y="135219"/>
                    </a:cubicBezTo>
                    <a:cubicBezTo>
                      <a:pt x="3368958" y="233003"/>
                      <a:pt x="3379548" y="343386"/>
                      <a:pt x="3362329" y="473257"/>
                    </a:cubicBezTo>
                    <a:lnTo>
                      <a:pt x="3362329" y="473257"/>
                    </a:lnTo>
                    <a:cubicBezTo>
                      <a:pt x="3359938" y="570603"/>
                      <a:pt x="3359632" y="625270"/>
                      <a:pt x="3362329" y="676082"/>
                    </a:cubicBezTo>
                    <a:lnTo>
                      <a:pt x="3362329" y="676079"/>
                    </a:lnTo>
                    <a:cubicBezTo>
                      <a:pt x="3364339" y="747210"/>
                      <a:pt x="3310738" y="820648"/>
                      <a:pt x="3227110" y="811298"/>
                    </a:cubicBezTo>
                    <a:cubicBezTo>
                      <a:pt x="2338622" y="790556"/>
                      <a:pt x="2017295" y="907107"/>
                      <a:pt x="1400970" y="811298"/>
                    </a:cubicBezTo>
                    <a:cubicBezTo>
                      <a:pt x="978159" y="1033824"/>
                      <a:pt x="710737" y="1128706"/>
                      <a:pt x="317538" y="1181299"/>
                    </a:cubicBezTo>
                    <a:cubicBezTo>
                      <a:pt x="400862" y="1071539"/>
                      <a:pt x="497361" y="862317"/>
                      <a:pt x="560388" y="811298"/>
                    </a:cubicBezTo>
                    <a:cubicBezTo>
                      <a:pt x="466074" y="807803"/>
                      <a:pt x="313566" y="797677"/>
                      <a:pt x="135219" y="811298"/>
                    </a:cubicBezTo>
                    <a:cubicBezTo>
                      <a:pt x="62350" y="811870"/>
                      <a:pt x="2162" y="758933"/>
                      <a:pt x="0" y="676079"/>
                    </a:cubicBezTo>
                    <a:lnTo>
                      <a:pt x="0" y="676082"/>
                    </a:lnTo>
                    <a:cubicBezTo>
                      <a:pt x="-7909" y="611769"/>
                      <a:pt x="3716" y="534860"/>
                      <a:pt x="0" y="473257"/>
                    </a:cubicBezTo>
                    <a:lnTo>
                      <a:pt x="0" y="473257"/>
                    </a:lnTo>
                    <a:cubicBezTo>
                      <a:pt x="12130" y="392845"/>
                      <a:pt x="-9155" y="292900"/>
                      <a:pt x="0" y="135219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  <a:extLst>
                  <a:ext uri="{C807C97D-BFC1-408E-A445-0C87EB9F89A2}">
                    <ask:lineSketchStyleProps xmlns:ask="http://schemas.microsoft.com/office/drawing/2018/sketchyshapes" sd="2287542700">
                      <a:custGeom>
                        <a:avLst/>
                        <a:gdLst>
                          <a:gd name="connsiteX0" fmla="*/ 0 w 3362329"/>
                          <a:gd name="connsiteY0" fmla="*/ 224740 h 1348413"/>
                          <a:gd name="connsiteX1" fmla="*/ 224740 w 3362329"/>
                          <a:gd name="connsiteY1" fmla="*/ 0 h 1348413"/>
                          <a:gd name="connsiteX2" fmla="*/ 560388 w 3362329"/>
                          <a:gd name="connsiteY2" fmla="*/ 0 h 1348413"/>
                          <a:gd name="connsiteX3" fmla="*/ 560388 w 3362329"/>
                          <a:gd name="connsiteY3" fmla="*/ 0 h 1348413"/>
                          <a:gd name="connsiteX4" fmla="*/ 1400970 w 3362329"/>
                          <a:gd name="connsiteY4" fmla="*/ 0 h 1348413"/>
                          <a:gd name="connsiteX5" fmla="*/ 3137589 w 3362329"/>
                          <a:gd name="connsiteY5" fmla="*/ 0 h 1348413"/>
                          <a:gd name="connsiteX6" fmla="*/ 3362329 w 3362329"/>
                          <a:gd name="connsiteY6" fmla="*/ 224740 h 1348413"/>
                          <a:gd name="connsiteX7" fmla="*/ 3362329 w 3362329"/>
                          <a:gd name="connsiteY7" fmla="*/ 786574 h 1348413"/>
                          <a:gd name="connsiteX8" fmla="*/ 3362329 w 3362329"/>
                          <a:gd name="connsiteY8" fmla="*/ 786574 h 1348413"/>
                          <a:gd name="connsiteX9" fmla="*/ 3362329 w 3362329"/>
                          <a:gd name="connsiteY9" fmla="*/ 1123678 h 1348413"/>
                          <a:gd name="connsiteX10" fmla="*/ 3362329 w 3362329"/>
                          <a:gd name="connsiteY10" fmla="*/ 1123673 h 1348413"/>
                          <a:gd name="connsiteX11" fmla="*/ 3137589 w 3362329"/>
                          <a:gd name="connsiteY11" fmla="*/ 1348413 h 1348413"/>
                          <a:gd name="connsiteX12" fmla="*/ 1400970 w 3362329"/>
                          <a:gd name="connsiteY12" fmla="*/ 1348413 h 1348413"/>
                          <a:gd name="connsiteX13" fmla="*/ 317538 w 3362329"/>
                          <a:gd name="connsiteY13" fmla="*/ 1963370 h 1348413"/>
                          <a:gd name="connsiteX14" fmla="*/ 560388 w 3362329"/>
                          <a:gd name="connsiteY14" fmla="*/ 1348413 h 1348413"/>
                          <a:gd name="connsiteX15" fmla="*/ 224740 w 3362329"/>
                          <a:gd name="connsiteY15" fmla="*/ 1348413 h 1348413"/>
                          <a:gd name="connsiteX16" fmla="*/ 0 w 3362329"/>
                          <a:gd name="connsiteY16" fmla="*/ 1123673 h 1348413"/>
                          <a:gd name="connsiteX17" fmla="*/ 0 w 3362329"/>
                          <a:gd name="connsiteY17" fmla="*/ 1123678 h 1348413"/>
                          <a:gd name="connsiteX18" fmla="*/ 0 w 3362329"/>
                          <a:gd name="connsiteY18" fmla="*/ 786574 h 1348413"/>
                          <a:gd name="connsiteX19" fmla="*/ 0 w 3362329"/>
                          <a:gd name="connsiteY19" fmla="*/ 786574 h 1348413"/>
                          <a:gd name="connsiteX20" fmla="*/ 0 w 3362329"/>
                          <a:gd name="connsiteY20" fmla="*/ 224740 h 1348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362329" h="1348413" fill="none" extrusionOk="0">
                            <a:moveTo>
                              <a:pt x="0" y="224740"/>
                            </a:moveTo>
                            <a:cubicBezTo>
                              <a:pt x="-3852" y="92630"/>
                              <a:pt x="99977" y="5233"/>
                              <a:pt x="224740" y="0"/>
                            </a:cubicBezTo>
                            <a:cubicBezTo>
                              <a:pt x="353076" y="21619"/>
                              <a:pt x="524694" y="25009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5179" y="12032"/>
                              <a:pt x="1128630" y="-57345"/>
                              <a:pt x="1400970" y="0"/>
                            </a:cubicBezTo>
                            <a:cubicBezTo>
                              <a:pt x="1746420" y="-141105"/>
                              <a:pt x="2814078" y="124819"/>
                              <a:pt x="3137589" y="0"/>
                            </a:cubicBezTo>
                            <a:cubicBezTo>
                              <a:pt x="3259256" y="-398"/>
                              <a:pt x="3343630" y="99093"/>
                              <a:pt x="3362329" y="224740"/>
                            </a:cubicBezTo>
                            <a:cubicBezTo>
                              <a:pt x="3391981" y="334045"/>
                              <a:pt x="3314365" y="564042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5860" y="883540"/>
                              <a:pt x="3335163" y="1046376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77838" y="1262632"/>
                              <a:pt x="3240667" y="1345128"/>
                              <a:pt x="3137589" y="1348413"/>
                            </a:cubicBezTo>
                            <a:cubicBezTo>
                              <a:pt x="2509987" y="1264408"/>
                              <a:pt x="1862584" y="1389692"/>
                              <a:pt x="1400970" y="1348413"/>
                            </a:cubicBezTo>
                            <a:cubicBezTo>
                              <a:pt x="967592" y="1704160"/>
                              <a:pt x="448558" y="1874414"/>
                              <a:pt x="317538" y="1963370"/>
                            </a:cubicBezTo>
                            <a:cubicBezTo>
                              <a:pt x="359662" y="1753943"/>
                              <a:pt x="412436" y="1570740"/>
                              <a:pt x="560388" y="1348413"/>
                            </a:cubicBezTo>
                            <a:cubicBezTo>
                              <a:pt x="450916" y="1337876"/>
                              <a:pt x="346943" y="1332594"/>
                              <a:pt x="224740" y="1348413"/>
                            </a:cubicBezTo>
                            <a:cubicBezTo>
                              <a:pt x="100940" y="1334436"/>
                              <a:pt x="16207" y="1248288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1430" y="1066634"/>
                              <a:pt x="-27903" y="832317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2616" y="615622"/>
                              <a:pt x="-39380" y="465194"/>
                              <a:pt x="0" y="224740"/>
                            </a:cubicBezTo>
                            <a:close/>
                          </a:path>
                          <a:path w="3362329" h="1348413" stroke="0" extrusionOk="0">
                            <a:moveTo>
                              <a:pt x="0" y="224740"/>
                            </a:moveTo>
                            <a:cubicBezTo>
                              <a:pt x="21859" y="91850"/>
                              <a:pt x="95835" y="235"/>
                              <a:pt x="224740" y="0"/>
                            </a:cubicBezTo>
                            <a:cubicBezTo>
                              <a:pt x="330516" y="3093"/>
                              <a:pt x="493710" y="-18540"/>
                              <a:pt x="560388" y="0"/>
                            </a:cubicBezTo>
                            <a:lnTo>
                              <a:pt x="560388" y="0"/>
                            </a:lnTo>
                            <a:cubicBezTo>
                              <a:pt x="858527" y="73827"/>
                              <a:pt x="1054315" y="38301"/>
                              <a:pt x="1400970" y="0"/>
                            </a:cubicBezTo>
                            <a:cubicBezTo>
                              <a:pt x="1708499" y="20433"/>
                              <a:pt x="2420982" y="61396"/>
                              <a:pt x="3137589" y="0"/>
                            </a:cubicBezTo>
                            <a:cubicBezTo>
                              <a:pt x="3259384" y="1296"/>
                              <a:pt x="3365177" y="100450"/>
                              <a:pt x="3362329" y="224740"/>
                            </a:cubicBezTo>
                            <a:cubicBezTo>
                              <a:pt x="3358597" y="376689"/>
                              <a:pt x="3363596" y="691473"/>
                              <a:pt x="3362329" y="786574"/>
                            </a:cubicBezTo>
                            <a:lnTo>
                              <a:pt x="3362329" y="786574"/>
                            </a:lnTo>
                            <a:cubicBezTo>
                              <a:pt x="3380794" y="942387"/>
                              <a:pt x="3384419" y="1038579"/>
                              <a:pt x="3362329" y="1123678"/>
                            </a:cubicBezTo>
                            <a:lnTo>
                              <a:pt x="3362329" y="1123673"/>
                            </a:lnTo>
                            <a:cubicBezTo>
                              <a:pt x="3365424" y="1242330"/>
                              <a:pt x="3277964" y="1365397"/>
                              <a:pt x="3137589" y="1348413"/>
                            </a:cubicBezTo>
                            <a:cubicBezTo>
                              <a:pt x="2950311" y="1495810"/>
                              <a:pt x="1835343" y="1487507"/>
                              <a:pt x="1400970" y="1348413"/>
                            </a:cubicBezTo>
                            <a:cubicBezTo>
                              <a:pt x="1163527" y="1454606"/>
                              <a:pt x="731367" y="1646337"/>
                              <a:pt x="317538" y="1963370"/>
                            </a:cubicBezTo>
                            <a:cubicBezTo>
                              <a:pt x="353061" y="1765188"/>
                              <a:pt x="542750" y="1430717"/>
                              <a:pt x="560388" y="1348413"/>
                            </a:cubicBezTo>
                            <a:cubicBezTo>
                              <a:pt x="480391" y="1371035"/>
                              <a:pt x="392416" y="1332447"/>
                              <a:pt x="224740" y="1348413"/>
                            </a:cubicBezTo>
                            <a:cubicBezTo>
                              <a:pt x="112488" y="1352164"/>
                              <a:pt x="865" y="1251064"/>
                              <a:pt x="0" y="1123673"/>
                            </a:cubicBezTo>
                            <a:lnTo>
                              <a:pt x="0" y="1123678"/>
                            </a:lnTo>
                            <a:cubicBezTo>
                              <a:pt x="8830" y="961681"/>
                              <a:pt x="22405" y="860146"/>
                              <a:pt x="0" y="786574"/>
                            </a:cubicBezTo>
                            <a:lnTo>
                              <a:pt x="0" y="786574"/>
                            </a:lnTo>
                            <a:cubicBezTo>
                              <a:pt x="-38605" y="649792"/>
                              <a:pt x="9280" y="354347"/>
                              <a:pt x="0" y="224740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444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-9525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2FCC8D-E0BF-8F6A-55FB-BC95914C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42490"/>
            <a:ext cx="2900364" cy="401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3B0FCC-25A7-5085-A081-4A8184331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870" y="1016876"/>
            <a:ext cx="10523116" cy="54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702699" y="3841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93299" y="430989"/>
            <a:ext cx="4412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mẫu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153A64-5F7E-BB87-3968-6D13C46AD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149" y="1228724"/>
            <a:ext cx="7331989" cy="1162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FF4AFC-4B21-1A62-18BF-41F7442EE778}"/>
                  </a:ext>
                </a:extLst>
              </p:cNvPr>
              <p:cNvSpPr txBox="1"/>
              <p:nvPr/>
            </p:nvSpPr>
            <p:spPr>
              <a:xfrm>
                <a:off x="679888" y="2312030"/>
                <a:ext cx="2549088" cy="1068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FF4AFC-4B21-1A62-18BF-41F7442EE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88" y="2312030"/>
                <a:ext cx="2549088" cy="1068562"/>
              </a:xfrm>
              <a:prstGeom prst="rect">
                <a:avLst/>
              </a:prstGeom>
              <a:blipFill>
                <a:blip r:embed="rId5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0664EB-7A45-4845-2E96-1D03B91A1FAF}"/>
                  </a:ext>
                </a:extLst>
              </p:cNvPr>
              <p:cNvSpPr txBox="1"/>
              <p:nvPr/>
            </p:nvSpPr>
            <p:spPr>
              <a:xfrm>
                <a:off x="7191702" y="2362283"/>
                <a:ext cx="3405353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0664EB-7A45-4845-2E96-1D03B91A1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702" y="2362283"/>
                <a:ext cx="3405353" cy="1067152"/>
              </a:xfrm>
              <a:prstGeom prst="rect">
                <a:avLst/>
              </a:prstGeom>
              <a:blipFill>
                <a:blip r:embed="rId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144F0E-50C4-FBF3-86CB-51657A6A9738}"/>
                  </a:ext>
                </a:extLst>
              </p:cNvPr>
              <p:cNvSpPr txBox="1"/>
              <p:nvPr/>
            </p:nvSpPr>
            <p:spPr>
              <a:xfrm>
                <a:off x="641788" y="4407530"/>
                <a:ext cx="2549088" cy="1080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144F0E-50C4-FBF3-86CB-51657A6A9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88" y="4407530"/>
                <a:ext cx="2549088" cy="1080424"/>
              </a:xfrm>
              <a:prstGeom prst="rect">
                <a:avLst/>
              </a:prstGeom>
              <a:blipFill>
                <a:blip r:embed="rId7"/>
                <a:stretch>
                  <a:fillRect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5F30FB-E3A9-E866-ED36-885C3BD1F7D6}"/>
                  </a:ext>
                </a:extLst>
              </p:cNvPr>
              <p:cNvSpPr txBox="1"/>
              <p:nvPr/>
            </p:nvSpPr>
            <p:spPr>
              <a:xfrm>
                <a:off x="7486977" y="4333958"/>
                <a:ext cx="3405353" cy="1067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5F30FB-E3A9-E866-ED36-885C3BD1F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977" y="4333958"/>
                <a:ext cx="3405353" cy="10677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4F7247-6BA5-5369-961A-23A6BCDEC904}"/>
                  </a:ext>
                </a:extLst>
              </p:cNvPr>
              <p:cNvSpPr txBox="1"/>
              <p:nvPr/>
            </p:nvSpPr>
            <p:spPr>
              <a:xfrm>
                <a:off x="317938" y="3388355"/>
                <a:ext cx="4063562" cy="1112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4F7247-6BA5-5369-961A-23A6BCDEC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38" y="3388355"/>
                <a:ext cx="4063562" cy="1112997"/>
              </a:xfrm>
              <a:prstGeom prst="rect">
                <a:avLst/>
              </a:prstGeom>
              <a:blipFill>
                <a:blip r:embed="rId9"/>
                <a:stretch>
                  <a:fillRect b="-9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B90CA2-6B0E-0C08-A11F-9F7F389D2AC0}"/>
                  </a:ext>
                </a:extLst>
              </p:cNvPr>
              <p:cNvSpPr txBox="1"/>
              <p:nvPr/>
            </p:nvSpPr>
            <p:spPr>
              <a:xfrm>
                <a:off x="7452163" y="3321680"/>
                <a:ext cx="4063562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6B90CA2-6B0E-0C08-A11F-9F7F389D2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163" y="3321680"/>
                <a:ext cx="4063562" cy="1067152"/>
              </a:xfrm>
              <a:prstGeom prst="rect">
                <a:avLst/>
              </a:prstGeom>
              <a:blipFill>
                <a:blip r:embed="rId10"/>
                <a:stretch>
                  <a:fillRect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EBE891-8F21-6857-964D-87FBFCC572F2}"/>
                  </a:ext>
                </a:extLst>
              </p:cNvPr>
              <p:cNvSpPr txBox="1"/>
              <p:nvPr/>
            </p:nvSpPr>
            <p:spPr>
              <a:xfrm>
                <a:off x="327463" y="5369555"/>
                <a:ext cx="4063562" cy="1112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9EBE891-8F21-6857-964D-87FBFCC5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63" y="5369555"/>
                <a:ext cx="4063562" cy="1112997"/>
              </a:xfrm>
              <a:prstGeom prst="rect">
                <a:avLst/>
              </a:prstGeom>
              <a:blipFill>
                <a:blip r:embed="rId11"/>
                <a:stretch>
                  <a:fillRect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79A06C-3A5A-2A8D-B2BA-8752D243F92B}"/>
                  </a:ext>
                </a:extLst>
              </p:cNvPr>
              <p:cNvSpPr txBox="1"/>
              <p:nvPr/>
            </p:nvSpPr>
            <p:spPr>
              <a:xfrm>
                <a:off x="7671238" y="5360030"/>
                <a:ext cx="4063562" cy="1067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400" b="1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79A06C-3A5A-2A8D-B2BA-8752D243F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238" y="5360030"/>
                <a:ext cx="4063562" cy="1067728"/>
              </a:xfrm>
              <a:prstGeom prst="rect">
                <a:avLst/>
              </a:prstGeom>
              <a:blipFill>
                <a:blip r:embed="rId12"/>
                <a:stretch>
                  <a:fillRect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1238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304800" y="304800"/>
            <a:ext cx="11658600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702699" y="3841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93299" y="430989"/>
            <a:ext cx="824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 phân số thích hợp.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BC6DF-4840-F0F2-BBD2-BEF7AF18D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99" y="1785937"/>
            <a:ext cx="7839075" cy="3181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BB99A10-005C-BFFB-7EC1-F52772D6BD6E}"/>
                  </a:ext>
                </a:extLst>
              </p:cNvPr>
              <p:cNvSpPr/>
              <p:nvPr/>
            </p:nvSpPr>
            <p:spPr>
              <a:xfrm>
                <a:off x="5457825" y="2028825"/>
                <a:ext cx="1095375" cy="1104900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BB99A10-005C-BFFB-7EC1-F52772D6B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825" y="2028825"/>
                <a:ext cx="1095375" cy="11049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DF00415-F422-FBD9-DA7A-D8525138A6B1}"/>
                  </a:ext>
                </a:extLst>
              </p:cNvPr>
              <p:cNvSpPr/>
              <p:nvPr/>
            </p:nvSpPr>
            <p:spPr>
              <a:xfrm>
                <a:off x="8001000" y="2009775"/>
                <a:ext cx="1171575" cy="1200149"/>
              </a:xfrm>
              <a:prstGeom prst="ellipse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DF00415-F422-FBD9-DA7A-D8525138A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2009775"/>
                <a:ext cx="1171575" cy="120014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3A2F776-6220-0B00-C0B6-1FBB3EF61CF0}"/>
                  </a:ext>
                </a:extLst>
              </p:cNvPr>
              <p:cNvSpPr/>
              <p:nvPr/>
            </p:nvSpPr>
            <p:spPr>
              <a:xfrm>
                <a:off x="5438775" y="3638550"/>
                <a:ext cx="1095375" cy="110490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3A2F776-6220-0B00-C0B6-1FBB3EF61C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775" y="3638550"/>
                <a:ext cx="1095375" cy="11049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2FA872E8-D501-DF82-EA8B-B66CDEE82474}"/>
                  </a:ext>
                </a:extLst>
              </p:cNvPr>
              <p:cNvSpPr/>
              <p:nvPr/>
            </p:nvSpPr>
            <p:spPr>
              <a:xfrm>
                <a:off x="7829550" y="3533776"/>
                <a:ext cx="1504949" cy="1209674"/>
              </a:xfrm>
              <a:prstGeom prst="triangl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2FA872E8-D501-DF82-EA8B-B66CDEE82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550" y="3533776"/>
                <a:ext cx="1504949" cy="1209674"/>
              </a:xfrm>
              <a:prstGeom prst="triangle">
                <a:avLst/>
              </a:prstGeom>
              <a:blipFill>
                <a:blip r:embed="rId7"/>
                <a:stretch>
                  <a:fillRect b="-1633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9150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98</Words>
  <Application>Microsoft Office PowerPoint</Application>
  <PresentationFormat>Widescreen</PresentationFormat>
  <Paragraphs>44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Cambria</vt:lpstr>
      <vt:lpstr>Cambria Math</vt:lpstr>
      <vt:lpstr>等线</vt:lpstr>
      <vt:lpstr>iCiel Crocante</vt:lpstr>
      <vt:lpstr>黑体</vt:lpstr>
      <vt:lpstr>Times New Roman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minhkhanh.t93@gmail.com</cp:lastModifiedBy>
  <cp:revision>21</cp:revision>
  <dcterms:created xsi:type="dcterms:W3CDTF">2023-12-27T08:14:56Z</dcterms:created>
  <dcterms:modified xsi:type="dcterms:W3CDTF">2025-05-09T13:48:47Z</dcterms:modified>
</cp:coreProperties>
</file>