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69" r:id="rId2"/>
    <p:sldId id="307" r:id="rId3"/>
    <p:sldId id="257" r:id="rId4"/>
    <p:sldId id="270" r:id="rId5"/>
    <p:sldId id="309" r:id="rId6"/>
    <p:sldId id="308" r:id="rId7"/>
    <p:sldId id="311" r:id="rId8"/>
    <p:sldId id="271" r:id="rId9"/>
    <p:sldId id="288" r:id="rId10"/>
    <p:sldId id="289" r:id="rId11"/>
    <p:sldId id="310" r:id="rId12"/>
    <p:sldId id="290" r:id="rId13"/>
    <p:sldId id="278" r:id="rId14"/>
    <p:sldId id="291" r:id="rId15"/>
    <p:sldId id="292" r:id="rId16"/>
    <p:sldId id="296" r:id="rId17"/>
    <p:sldId id="275" r:id="rId18"/>
    <p:sldId id="306" r:id="rId19"/>
    <p:sldId id="297" r:id="rId20"/>
    <p:sldId id="302" r:id="rId21"/>
    <p:sldId id="303" r:id="rId22"/>
    <p:sldId id="304" r:id="rId23"/>
    <p:sldId id="305" r:id="rId24"/>
    <p:sldId id="301" r:id="rId25"/>
    <p:sldId id="312" r:id="rId26"/>
    <p:sldId id="313" r:id="rId27"/>
    <p:sldId id="298" r:id="rId28"/>
    <p:sldId id="299" r:id="rId29"/>
    <p:sldId id="293" r:id="rId30"/>
    <p:sldId id="294" r:id="rId31"/>
    <p:sldId id="260" r:id="rId32"/>
    <p:sldId id="277" r:id="rId33"/>
    <p:sldId id="264" r:id="rId34"/>
    <p:sldId id="267" r:id="rId35"/>
    <p:sldId id="283" r:id="rId36"/>
    <p:sldId id="265" r:id="rId37"/>
    <p:sldId id="284" r:id="rId38"/>
    <p:sldId id="266" r:id="rId39"/>
    <p:sldId id="315" r:id="rId40"/>
    <p:sldId id="30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7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81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18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00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300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59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12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2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5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91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1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8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0D56A42-6A2B-49FA-AA6C-64C2C2D50251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C359616-7F84-4BFA-881A-AAB754B9F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5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Yyuil_2MbHU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BBYgaahFdlI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gif"/><Relationship Id="rId2" Type="http://schemas.openxmlformats.org/officeDocument/2006/relationships/audio" Target="../media/media1.mp3"/><Relationship Id="rId16" Type="http://schemas.openxmlformats.org/officeDocument/2006/relationships/image" Target="../media/image64.gif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11" Type="http://schemas.openxmlformats.org/officeDocument/2006/relationships/image" Target="../media/image59.gif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58.png"/><Relationship Id="rId26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1.gif"/><Relationship Id="rId7" Type="http://schemas.openxmlformats.org/officeDocument/2006/relationships/audio" Target="../media/audio4.wav"/><Relationship Id="rId12" Type="http://schemas.openxmlformats.org/officeDocument/2006/relationships/image" Target="../media/image67.png"/><Relationship Id="rId17" Type="http://schemas.openxmlformats.org/officeDocument/2006/relationships/image" Target="../media/image68.png"/><Relationship Id="rId25" Type="http://schemas.openxmlformats.org/officeDocument/2006/relationships/image" Target="../media/image75.png"/><Relationship Id="rId2" Type="http://schemas.microsoft.com/office/2007/relationships/media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70.gif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1.gif"/><Relationship Id="rId24" Type="http://schemas.openxmlformats.org/officeDocument/2006/relationships/image" Target="../media/image74.png"/><Relationship Id="rId5" Type="http://schemas.openxmlformats.org/officeDocument/2006/relationships/audio" Target="../media/audio3.wav"/><Relationship Id="rId15" Type="http://schemas.openxmlformats.org/officeDocument/2006/relationships/image" Target="../media/image54.png"/><Relationship Id="rId23" Type="http://schemas.openxmlformats.org/officeDocument/2006/relationships/image" Target="../media/image73.png"/><Relationship Id="rId28" Type="http://schemas.openxmlformats.org/officeDocument/2006/relationships/image" Target="../media/image77.png"/><Relationship Id="rId10" Type="http://schemas.openxmlformats.org/officeDocument/2006/relationships/image" Target="../media/image52.png"/><Relationship Id="rId19" Type="http://schemas.openxmlformats.org/officeDocument/2006/relationships/image" Target="../media/image69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53.png"/><Relationship Id="rId22" Type="http://schemas.openxmlformats.org/officeDocument/2006/relationships/image" Target="../media/image72.png"/><Relationship Id="rId27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58.png"/><Relationship Id="rId26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1.gif"/><Relationship Id="rId7" Type="http://schemas.openxmlformats.org/officeDocument/2006/relationships/audio" Target="../media/audio4.wav"/><Relationship Id="rId12" Type="http://schemas.openxmlformats.org/officeDocument/2006/relationships/image" Target="../media/image67.png"/><Relationship Id="rId17" Type="http://schemas.openxmlformats.org/officeDocument/2006/relationships/image" Target="../media/image68.png"/><Relationship Id="rId25" Type="http://schemas.openxmlformats.org/officeDocument/2006/relationships/image" Target="../media/image75.png"/><Relationship Id="rId2" Type="http://schemas.microsoft.com/office/2007/relationships/media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70.gif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1.gif"/><Relationship Id="rId24" Type="http://schemas.openxmlformats.org/officeDocument/2006/relationships/image" Target="../media/image74.png"/><Relationship Id="rId5" Type="http://schemas.openxmlformats.org/officeDocument/2006/relationships/audio" Target="../media/audio3.wav"/><Relationship Id="rId15" Type="http://schemas.openxmlformats.org/officeDocument/2006/relationships/image" Target="../media/image79.png"/><Relationship Id="rId23" Type="http://schemas.openxmlformats.org/officeDocument/2006/relationships/image" Target="../media/image73.png"/><Relationship Id="rId28" Type="http://schemas.openxmlformats.org/officeDocument/2006/relationships/image" Target="../media/image77.png"/><Relationship Id="rId10" Type="http://schemas.openxmlformats.org/officeDocument/2006/relationships/image" Target="../media/image52.png"/><Relationship Id="rId19" Type="http://schemas.openxmlformats.org/officeDocument/2006/relationships/image" Target="../media/image69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78.png"/><Relationship Id="rId22" Type="http://schemas.openxmlformats.org/officeDocument/2006/relationships/image" Target="../media/image72.png"/><Relationship Id="rId27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72.png"/><Relationship Id="rId26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5.png"/><Relationship Id="rId7" Type="http://schemas.openxmlformats.org/officeDocument/2006/relationships/audio" Target="../media/audio4.wav"/><Relationship Id="rId12" Type="http://schemas.openxmlformats.org/officeDocument/2006/relationships/image" Target="../media/image67.png"/><Relationship Id="rId17" Type="http://schemas.openxmlformats.org/officeDocument/2006/relationships/image" Target="../media/image71.gif"/><Relationship Id="rId25" Type="http://schemas.openxmlformats.org/officeDocument/2006/relationships/image" Target="../media/image54.png"/><Relationship Id="rId2" Type="http://schemas.microsoft.com/office/2007/relationships/media" Target="../media/media2.mp3"/><Relationship Id="rId16" Type="http://schemas.openxmlformats.org/officeDocument/2006/relationships/image" Target="../media/image70.gif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1.gif"/><Relationship Id="rId24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image" Target="../media/image69.gif"/><Relationship Id="rId23" Type="http://schemas.openxmlformats.org/officeDocument/2006/relationships/image" Target="../media/image79.png"/><Relationship Id="rId28" Type="http://schemas.openxmlformats.org/officeDocument/2006/relationships/image" Target="../media/image77.png"/><Relationship Id="rId10" Type="http://schemas.openxmlformats.org/officeDocument/2006/relationships/image" Target="../media/image52.png"/><Relationship Id="rId19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58.png"/><Relationship Id="rId22" Type="http://schemas.openxmlformats.org/officeDocument/2006/relationships/image" Target="../media/image76.png"/><Relationship Id="rId27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58.png"/><Relationship Id="rId26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1.gif"/><Relationship Id="rId7" Type="http://schemas.openxmlformats.org/officeDocument/2006/relationships/audio" Target="../media/audio4.wav"/><Relationship Id="rId12" Type="http://schemas.openxmlformats.org/officeDocument/2006/relationships/image" Target="../media/image67.png"/><Relationship Id="rId17" Type="http://schemas.openxmlformats.org/officeDocument/2006/relationships/image" Target="../media/image68.png"/><Relationship Id="rId25" Type="http://schemas.openxmlformats.org/officeDocument/2006/relationships/image" Target="../media/image75.png"/><Relationship Id="rId2" Type="http://schemas.microsoft.com/office/2007/relationships/media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70.gif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1.gif"/><Relationship Id="rId24" Type="http://schemas.openxmlformats.org/officeDocument/2006/relationships/image" Target="../media/image74.png"/><Relationship Id="rId5" Type="http://schemas.openxmlformats.org/officeDocument/2006/relationships/audio" Target="../media/audio3.wav"/><Relationship Id="rId15" Type="http://schemas.openxmlformats.org/officeDocument/2006/relationships/image" Target="../media/image79.png"/><Relationship Id="rId23" Type="http://schemas.openxmlformats.org/officeDocument/2006/relationships/image" Target="../media/image73.png"/><Relationship Id="rId28" Type="http://schemas.openxmlformats.org/officeDocument/2006/relationships/image" Target="../media/image77.png"/><Relationship Id="rId10" Type="http://schemas.openxmlformats.org/officeDocument/2006/relationships/image" Target="../media/image52.png"/><Relationship Id="rId19" Type="http://schemas.openxmlformats.org/officeDocument/2006/relationships/image" Target="../media/image69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53.png"/><Relationship Id="rId22" Type="http://schemas.openxmlformats.org/officeDocument/2006/relationships/image" Target="../media/image72.png"/><Relationship Id="rId27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DEAD70-A3F1-45AF-ACA9-52691801B159}"/>
              </a:ext>
            </a:extLst>
          </p:cNvPr>
          <p:cNvSpPr txBox="1"/>
          <p:nvPr/>
        </p:nvSpPr>
        <p:spPr>
          <a:xfrm>
            <a:off x="770165" y="3429000"/>
            <a:ext cx="106794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FF00"/>
                </a:solidFill>
              </a:rPr>
              <a:t>Chủ </a:t>
            </a:r>
            <a:r>
              <a:rPr lang="en-US" sz="2400" dirty="0" err="1">
                <a:solidFill>
                  <a:srgbClr val="FFFF00"/>
                </a:solidFill>
              </a:rPr>
              <a:t>đề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sz="8800" b="1" smtClean="0">
                <a:solidFill>
                  <a:srgbClr val="FF0000"/>
                </a:solidFill>
              </a:rPr>
              <a:t>QUAN SÁT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8378E89-7C23-47E4-9C5B-1BF7C039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6FFC-F01E-455B-B449-BFD63BC9FD2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6E5094-7C71-477C-81C4-9F50307B0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" y="707665"/>
            <a:ext cx="2243296" cy="224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214B70-886B-4F36-8DDA-691AF1B28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44" y="379677"/>
            <a:ext cx="5949108" cy="28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2" y="0"/>
            <a:ext cx="983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1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u be &quot;thieu nang&quot;, chi di hoc 3 thang, lon len thanh thien tai nho cau noi doi cua me -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82" y="68240"/>
            <a:ext cx="11011436" cy="61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6715" y="6263264"/>
            <a:ext cx="3698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Thomas Alva Edison </a:t>
            </a:r>
          </a:p>
        </p:txBody>
      </p:sp>
    </p:spTree>
    <p:extLst>
      <p:ext uri="{BB962C8B-B14F-4D97-AF65-F5344CB8AC3E}">
        <p14:creationId xmlns:p14="http://schemas.microsoft.com/office/powerpoint/2010/main" val="269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24" y="1132273"/>
            <a:ext cx="8098624" cy="5725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99797" cy="113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65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các cách cải thiện kỹ năng nói chuyện - Kyna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/>
          <a:stretch/>
        </p:blipFill>
        <p:spPr bwMode="auto">
          <a:xfrm>
            <a:off x="307975" y="1030311"/>
            <a:ext cx="4221172" cy="29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alf Frame 3"/>
          <p:cNvSpPr/>
          <p:nvPr/>
        </p:nvSpPr>
        <p:spPr>
          <a:xfrm rot="8275219">
            <a:off x="4106795" y="1742557"/>
            <a:ext cx="1579418" cy="1690255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Half Frame 6"/>
          <p:cNvSpPr/>
          <p:nvPr/>
        </p:nvSpPr>
        <p:spPr>
          <a:xfrm rot="19148066">
            <a:off x="6572695" y="1946358"/>
            <a:ext cx="1579418" cy="1690255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7975" y="4315865"/>
            <a:ext cx="4010375" cy="1481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30025" y="4406200"/>
            <a:ext cx="4203510" cy="13912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Edison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 descr="Gramia | Người Quan S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269" y="798469"/>
            <a:ext cx="3487657" cy="348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9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0"/>
            <a:ext cx="109341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99797" cy="113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98" y="272955"/>
            <a:ext cx="9314067" cy="658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99797" cy="113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26269" r="709" b="18209"/>
          <a:stretch/>
        </p:blipFill>
        <p:spPr>
          <a:xfrm>
            <a:off x="2747748" y="194456"/>
            <a:ext cx="9444252" cy="3807726"/>
          </a:xfrm>
          <a:prstGeom prst="rect">
            <a:avLst/>
          </a:prstGeom>
        </p:spPr>
      </p:pic>
      <p:sp>
        <p:nvSpPr>
          <p:cNvPr id="6" name="AutoShape 2" descr="Biểu Tượng Bóng Đèn Biểu Tượng Sáng Tạo Và Cảm Hứng Ý Tưởng Bóng Đèn Clip  Art Hình Minh Họa Bóng Đèn Tròn Được Cách Ly Trên Màu Trắng Hình minh họ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79" r="3818"/>
          <a:stretch/>
        </p:blipFill>
        <p:spPr>
          <a:xfrm>
            <a:off x="155575" y="505564"/>
            <a:ext cx="2557582" cy="2764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69194" r="14222"/>
          <a:stretch/>
        </p:blipFill>
        <p:spPr>
          <a:xfrm>
            <a:off x="8196" y="5046961"/>
            <a:ext cx="3376449" cy="1811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7936" t="69194" r="15344"/>
          <a:stretch/>
        </p:blipFill>
        <p:spPr>
          <a:xfrm>
            <a:off x="3384645" y="5046961"/>
            <a:ext cx="2729553" cy="18110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7936" t="69194"/>
          <a:stretch/>
        </p:blipFill>
        <p:spPr>
          <a:xfrm>
            <a:off x="8857397" y="5046960"/>
            <a:ext cx="3334603" cy="1811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7936" t="69194" r="16301"/>
          <a:stretch/>
        </p:blipFill>
        <p:spPr>
          <a:xfrm>
            <a:off x="6114198" y="5046961"/>
            <a:ext cx="2743199" cy="18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" y="0"/>
            <a:ext cx="11985767" cy="67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1258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27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46" y="0"/>
            <a:ext cx="9689910" cy="68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g Tran Manh Bao tro thanh anh hung lao dong tu cay lua que huong hinh a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8" y="0"/>
            <a:ext cx="10284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gười bác sĩ tận tâm với nghề chữa bệnh cứu ngư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images.hcmcpv.org.vn/res/news/2020/09/25-09-2020-nguoi-bac-si-tan-tam-voi-nghe-chua-benh-cuu-nguoi-958FB4B0-details.jpg?vs=250920200739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3" y="7937"/>
            <a:ext cx="1026963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o nhiêu tuổi thì không được lái xe ô tô nữa? - Ảnh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9" y="0"/>
            <a:ext cx="10292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70" y="266131"/>
            <a:ext cx="11535771" cy="65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6272" r="33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5976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727" t="13572" r="1925" b="116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282" t="7138" r="14900" b="17619"/>
          <a:stretch/>
        </p:blipFill>
        <p:spPr>
          <a:xfrm>
            <a:off x="3643313" y="182609"/>
            <a:ext cx="1763171" cy="202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07" r="5537"/>
          <a:stretch/>
        </p:blipFill>
        <p:spPr>
          <a:xfrm>
            <a:off x="323237" y="4557031"/>
            <a:ext cx="2400301" cy="2090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37995"/>
          <a:stretch/>
        </p:blipFill>
        <p:spPr>
          <a:xfrm>
            <a:off x="460375" y="122734"/>
            <a:ext cx="2378384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2827"/>
          <a:stretch/>
        </p:blipFill>
        <p:spPr>
          <a:xfrm>
            <a:off x="6329363" y="2576930"/>
            <a:ext cx="2276109" cy="1865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946" r="13363" b="29915"/>
          <a:stretch/>
        </p:blipFill>
        <p:spPr>
          <a:xfrm>
            <a:off x="6314214" y="133895"/>
            <a:ext cx="2291258" cy="2063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116" y="2563052"/>
            <a:ext cx="2489890" cy="1865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11508" b="9414"/>
          <a:stretch/>
        </p:blipFill>
        <p:spPr>
          <a:xfrm>
            <a:off x="9320156" y="2602590"/>
            <a:ext cx="2258450" cy="1785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b="23557"/>
          <a:stretch/>
        </p:blipFill>
        <p:spPr>
          <a:xfrm>
            <a:off x="3339116" y="4706662"/>
            <a:ext cx="2489890" cy="1998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20652" t="-5385" r="10503" b="5385"/>
          <a:stretch/>
        </p:blipFill>
        <p:spPr>
          <a:xfrm>
            <a:off x="459966" y="2467964"/>
            <a:ext cx="2378793" cy="1934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t="5723" b="4785"/>
          <a:stretch/>
        </p:blipFill>
        <p:spPr>
          <a:xfrm>
            <a:off x="9247698" y="111575"/>
            <a:ext cx="2330908" cy="2085976"/>
          </a:xfrm>
          <a:prstGeom prst="rect">
            <a:avLst/>
          </a:prstGeom>
        </p:spPr>
      </p:pic>
      <p:sp>
        <p:nvSpPr>
          <p:cNvPr id="12" name="AutoShape 2" descr="in bao lì xì Phạm Khôi: Ngôi sao trong ngày giáng s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3479" y="4557031"/>
            <a:ext cx="2251993" cy="2154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7281" y="4562509"/>
            <a:ext cx="2143125" cy="214312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23538" y="443797"/>
            <a:ext cx="6264322" cy="6131280"/>
            <a:chOff x="2069955" y="850038"/>
            <a:chExt cx="5531848" cy="54415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40372" y="850038"/>
              <a:ext cx="5427330" cy="457281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069955" y="5445457"/>
              <a:ext cx="5531848" cy="84616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8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00"/>
                            </p:stCondLst>
                            <p:childTnLst>
                              <p:par>
                                <p:cTn id="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1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"/>
                            </p:stCondLst>
                            <p:childTnLst>
                              <p:par>
                                <p:cTn id="5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4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800"/>
                            </p:stCondLst>
                            <p:childTnLst>
                              <p:par>
                                <p:cTn id="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00"/>
                            </p:stCondLst>
                            <p:childTnLst>
                              <p:par>
                                <p:cTn id="8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4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900"/>
                            </p:stCondLst>
                            <p:childTnLst>
                              <p:par>
                                <p:cTn id="9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4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282" t="7138" r="14900" b="17619"/>
          <a:stretch/>
        </p:blipFill>
        <p:spPr>
          <a:xfrm>
            <a:off x="3643313" y="182609"/>
            <a:ext cx="1763171" cy="202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07" r="5537"/>
          <a:stretch/>
        </p:blipFill>
        <p:spPr>
          <a:xfrm>
            <a:off x="323237" y="4557031"/>
            <a:ext cx="2400301" cy="2090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37995"/>
          <a:stretch/>
        </p:blipFill>
        <p:spPr>
          <a:xfrm>
            <a:off x="460375" y="122734"/>
            <a:ext cx="2378384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2827"/>
          <a:stretch/>
        </p:blipFill>
        <p:spPr>
          <a:xfrm>
            <a:off x="6329363" y="2576930"/>
            <a:ext cx="2276109" cy="1865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946" r="13363" b="29915"/>
          <a:stretch/>
        </p:blipFill>
        <p:spPr>
          <a:xfrm>
            <a:off x="6314214" y="133895"/>
            <a:ext cx="2291258" cy="2063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116" y="2563052"/>
            <a:ext cx="2489890" cy="1865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11508" b="9414"/>
          <a:stretch/>
        </p:blipFill>
        <p:spPr>
          <a:xfrm>
            <a:off x="9320156" y="2602590"/>
            <a:ext cx="2258450" cy="1785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b="23557"/>
          <a:stretch/>
        </p:blipFill>
        <p:spPr>
          <a:xfrm>
            <a:off x="3339116" y="4706662"/>
            <a:ext cx="2489890" cy="1998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20652" t="-5385" r="10503" b="5385"/>
          <a:stretch/>
        </p:blipFill>
        <p:spPr>
          <a:xfrm>
            <a:off x="459966" y="2467964"/>
            <a:ext cx="2378793" cy="1934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t="5723" b="4785"/>
          <a:stretch/>
        </p:blipFill>
        <p:spPr>
          <a:xfrm>
            <a:off x="9247698" y="111575"/>
            <a:ext cx="2330908" cy="2085976"/>
          </a:xfrm>
          <a:prstGeom prst="rect">
            <a:avLst/>
          </a:prstGeom>
        </p:spPr>
      </p:pic>
      <p:sp>
        <p:nvSpPr>
          <p:cNvPr id="12" name="AutoShape 2" descr="in bao lì xì Phạm Khôi: Ngôi sao trong ngày giáng s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3479" y="4557031"/>
            <a:ext cx="2251993" cy="2154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7281" y="456250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9751" r="25050" b="16418"/>
          <a:stretch/>
        </p:blipFill>
        <p:spPr>
          <a:xfrm>
            <a:off x="641444" y="873457"/>
            <a:ext cx="4827260" cy="4763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4" t="9751" r="20970" b="9454"/>
          <a:stretch/>
        </p:blipFill>
        <p:spPr>
          <a:xfrm>
            <a:off x="6864822" y="873457"/>
            <a:ext cx="5008729" cy="493578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622879" y="2852382"/>
            <a:ext cx="1078172" cy="9280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4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 t="15920" r="29552" b="9652"/>
          <a:stretch/>
        </p:blipFill>
        <p:spPr>
          <a:xfrm>
            <a:off x="300251" y="668741"/>
            <a:ext cx="5158854" cy="510426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22879" y="2852382"/>
            <a:ext cx="1078172" cy="9280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9553" r="21251" b="3085"/>
          <a:stretch/>
        </p:blipFill>
        <p:spPr>
          <a:xfrm>
            <a:off x="6864825" y="716508"/>
            <a:ext cx="5114087" cy="50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05"/>
            <a:ext cx="12116991" cy="6815045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 smtClean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800" b="1" i="0" u="none" strike="noStrike" kern="1200" normalizeH="0" baseline="0" noProof="0" dirty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=""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=""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32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hiệu quả để dạy cho trẻ mầm non kỹ năng quan s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0"/>
            <a:ext cx="9712036" cy="68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4" y="-41879"/>
            <a:ext cx="12267824" cy="6899879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99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99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99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670957" y="2243138"/>
            <a:ext cx="4628430" cy="2085218"/>
            <a:chOff x="1740753" y="2562737"/>
            <a:chExt cx="4375834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4523420" y="2774150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8330" y="2547330"/>
            <a:ext cx="1604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Bạn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nhận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được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một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tràng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pháo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hoa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của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lớp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04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91667E-6 3.33333E-6 L -2.91667E-6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" y="0"/>
            <a:ext cx="12193364" cy="6858000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cầm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64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695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smtClean="0">
                <a:solidFill>
                  <a:srgbClr val="C00000"/>
                </a:solidFill>
                <a:latin typeface="Calibri" panose="020F0502020204030204"/>
              </a:rPr>
              <a:t>YES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935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550557" y="2220827"/>
            <a:ext cx="2274149" cy="2189372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3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33565" y="3764425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7282" y="2682618"/>
            <a:ext cx="1574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Bạn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nhận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được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một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cái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ôm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của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chính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bạn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48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70833E-6 -3.33333E-6 L -2.70833E-6 -0.01944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7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2" y="503"/>
            <a:ext cx="12192470" cy="685749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lọ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518104" y="3889312"/>
            <a:ext cx="232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1542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753037" y="461316"/>
            <a:ext cx="3993835" cy="408296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301567"/>
              <a:ext cx="1593167" cy="3559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77429" y="3916936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=""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7" name="AutoShape 6" descr="Hoa bó hoa Biểu tượng máy tính Cắt hoa Quà tặng, bó hoa, bó, Biểu tượng máy  tính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Hoa bó hoa Biểu tượng máy tính Cắt hoa Quà tặng, bó hoa, bó, Biểu tượng máy  tính png | PNGEg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9"/>
          <a:srcRect l="4489" t="8594" r="5511" b="8740"/>
          <a:stretch/>
        </p:blipFill>
        <p:spPr>
          <a:xfrm>
            <a:off x="1236407" y="1264808"/>
            <a:ext cx="2848718" cy="261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8.33333E-7 3.7037E-6 L -8.33333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75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2" y="332508"/>
            <a:ext cx="12154968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58"/>
            <a:ext cx="12215514" cy="6870458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6727371" y="773550"/>
            <a:ext cx="5202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289158" y="1587054"/>
            <a:ext cx="2813760" cy="2813756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349161"/>
              <a:ext cx="1593167" cy="2607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14903" y="2952658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5" name="AutoShape 2" descr="Trái tim (biểu tượng)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7633" y="2148559"/>
            <a:ext cx="2333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xẹp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07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75E-6 -4.07407E-6 L -3.75E-6 -0.01944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75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1563" y="614150"/>
            <a:ext cx="6196084" cy="1323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HOẠT ĐỘNG ỨNG DỤNG</a:t>
            </a:r>
            <a:endParaRPr lang="en-US" sz="36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883390" y="2292824"/>
            <a:ext cx="8352429" cy="28796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 smtClean="0">
                <a:solidFill>
                  <a:srgbClr val="002060"/>
                </a:solidFill>
              </a:rPr>
              <a:t>BÀI TẬP 1: HÃY QUAN SÁT CÁC HOẠT ĐỘNG CỦA NGƯỜI THÂN TRONG GIA ĐÌNH EM VÀ VIẾT CẢM NHẬN CỦA MÌNH VỀ NGƯỜI THÂN QUA NHỮNG HOẠT ĐỘNG ĐÓ. 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78" y="166746"/>
            <a:ext cx="10100221" cy="671921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79420" y="947445"/>
            <a:ext cx="1890888" cy="15186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677893" y="947445"/>
            <a:ext cx="1745672" cy="1518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56509" y="2191688"/>
            <a:ext cx="4031673" cy="1413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03473" y="2191687"/>
            <a:ext cx="4031673" cy="1413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82" y="3297382"/>
            <a:ext cx="1551709" cy="15517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83927" y="3189214"/>
            <a:ext cx="1551709" cy="15517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16582" y="3424743"/>
            <a:ext cx="651163" cy="648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684327" y="3591000"/>
            <a:ext cx="651163" cy="648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16582" y="5015345"/>
            <a:ext cx="1655618" cy="1357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507681" y="4849091"/>
            <a:ext cx="1655618" cy="1357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31" y="0"/>
            <a:ext cx="3942940" cy="95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27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2" y="402800"/>
            <a:ext cx="9886950" cy="6990074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1514902" cy="850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BÀI TẬP 2: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378"/>
            <a:ext cx="12239659" cy="533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259" y="0"/>
            <a:ext cx="5236832" cy="12623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75266" y="5481919"/>
            <a:ext cx="1116734" cy="11167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12" y="0"/>
            <a:ext cx="68450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920" t="16187" r="10172" b="4978"/>
          <a:stretch/>
        </p:blipFill>
        <p:spPr>
          <a:xfrm>
            <a:off x="232012" y="177420"/>
            <a:ext cx="1978925" cy="358936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41743" y="368489"/>
            <a:ext cx="996287" cy="9962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40741" y="1746913"/>
            <a:ext cx="832514" cy="7915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44454" y="1746913"/>
            <a:ext cx="996287" cy="9962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53386" y="5363570"/>
            <a:ext cx="996287" cy="9962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86400" y="4585648"/>
            <a:ext cx="1910685" cy="17742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4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9803" y="941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42" y="0"/>
            <a:ext cx="9899175" cy="69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48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57" y="0"/>
            <a:ext cx="9926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62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1081</TotalTime>
  <Words>192</Words>
  <Application>Microsoft Office PowerPoint</Application>
  <PresentationFormat>Custom</PresentationFormat>
  <Paragraphs>35</Paragraphs>
  <Slides>40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70</cp:revision>
  <dcterms:created xsi:type="dcterms:W3CDTF">2022-01-09T14:22:43Z</dcterms:created>
  <dcterms:modified xsi:type="dcterms:W3CDTF">2025-02-09T15:30:26Z</dcterms:modified>
</cp:coreProperties>
</file>