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4" r:id="rId2"/>
    <p:sldMasterId id="2147483804" r:id="rId3"/>
    <p:sldMasterId id="2147483816" r:id="rId4"/>
    <p:sldMasterId id="2147483828" r:id="rId5"/>
    <p:sldMasterId id="2147483840" r:id="rId6"/>
    <p:sldMasterId id="2147483877" r:id="rId7"/>
    <p:sldMasterId id="2147483902" r:id="rId8"/>
  </p:sldMasterIdLst>
  <p:notesMasterIdLst>
    <p:notesMasterId r:id="rId17"/>
  </p:notesMasterIdLst>
  <p:sldIdLst>
    <p:sldId id="289" r:id="rId9"/>
    <p:sldId id="282" r:id="rId10"/>
    <p:sldId id="291" r:id="rId11"/>
    <p:sldId id="273" r:id="rId12"/>
    <p:sldId id="283" r:id="rId13"/>
    <p:sldId id="284" r:id="rId14"/>
    <p:sldId id="285" r:id="rId15"/>
    <p:sldId id="262" r:id="rId16"/>
  </p:sldIdLst>
  <p:sldSz cx="9144000" cy="5143500" type="screen16x9"/>
  <p:notesSz cx="6858000" cy="9144000"/>
  <p:defaultTextStyle>
    <a:defPPr>
      <a:defRPr lang="en-US"/>
    </a:defPPr>
    <a:lvl1pPr marL="0" algn="l" defTabSz="9128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86" algn="l" defTabSz="9128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870" algn="l" defTabSz="9128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288" algn="l" defTabSz="9128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739" algn="l" defTabSz="9128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124" algn="l" defTabSz="9128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510" algn="l" defTabSz="9128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960" algn="l" defTabSz="9128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398" algn="l" defTabSz="9128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CEB17-760D-4D47-8318-81BA08E96D8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ED83A-D24D-43DC-BB7A-80352B70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86" algn="l" defTabSz="9128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70" algn="l" defTabSz="9128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288" algn="l" defTabSz="9128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739" algn="l" defTabSz="9128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124" algn="l" defTabSz="9128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510" algn="l" defTabSz="9128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960" algn="l" defTabSz="9128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398" algn="l" defTabSz="9128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290F14E2-7C29-456F-B69A-B31212F2FB4D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9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B8462-E637-4558-AF32-C237835B180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8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B8462-E637-4558-AF32-C237835B180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3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86" indent="0" algn="ctr">
              <a:buNone/>
              <a:defRPr sz="2000"/>
            </a:lvl2pPr>
            <a:lvl3pPr marL="912870" indent="0" algn="ctr">
              <a:buNone/>
              <a:defRPr sz="1800"/>
            </a:lvl3pPr>
            <a:lvl4pPr marL="1369288" indent="0" algn="ctr">
              <a:buNone/>
              <a:defRPr sz="1600"/>
            </a:lvl4pPr>
            <a:lvl5pPr marL="1825739" indent="0" algn="ctr">
              <a:buNone/>
              <a:defRPr sz="1600"/>
            </a:lvl5pPr>
            <a:lvl6pPr marL="2282124" indent="0" algn="ctr">
              <a:buNone/>
              <a:defRPr sz="1600"/>
            </a:lvl6pPr>
            <a:lvl7pPr marL="2738510" indent="0" algn="ctr">
              <a:buNone/>
              <a:defRPr sz="1600"/>
            </a:lvl7pPr>
            <a:lvl8pPr marL="3194960" indent="0" algn="ctr">
              <a:buNone/>
              <a:defRPr sz="1600"/>
            </a:lvl8pPr>
            <a:lvl9pPr marL="365139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7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3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12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12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7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69" indent="0" algn="ctr">
              <a:buNone/>
              <a:defRPr sz="1500"/>
            </a:lvl2pPr>
            <a:lvl3pPr marL="685171" indent="0" algn="ctr">
              <a:buNone/>
              <a:defRPr sz="1400"/>
            </a:lvl3pPr>
            <a:lvl4pPr marL="1027757" indent="0" algn="ctr">
              <a:buNone/>
              <a:defRPr sz="1200"/>
            </a:lvl4pPr>
            <a:lvl5pPr marL="1370342" indent="0" algn="ctr">
              <a:buNone/>
              <a:defRPr sz="1200"/>
            </a:lvl5pPr>
            <a:lvl6pPr marL="1712945" indent="0" algn="ctr">
              <a:buNone/>
              <a:defRPr sz="1200"/>
            </a:lvl6pPr>
            <a:lvl7pPr marL="2055512" indent="0" algn="ctr">
              <a:buNone/>
              <a:defRPr sz="1200"/>
            </a:lvl7pPr>
            <a:lvl8pPr marL="2398080" indent="0" algn="ctr">
              <a:buNone/>
              <a:defRPr sz="1200"/>
            </a:lvl8pPr>
            <a:lvl9pPr marL="274064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65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4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7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3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9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5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41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69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69" indent="0">
              <a:buNone/>
              <a:defRPr sz="1500" b="1"/>
            </a:lvl2pPr>
            <a:lvl3pPr marL="685171" indent="0">
              <a:buNone/>
              <a:defRPr sz="1400" b="1"/>
            </a:lvl3pPr>
            <a:lvl4pPr marL="1027757" indent="0">
              <a:buNone/>
              <a:defRPr sz="1200" b="1"/>
            </a:lvl4pPr>
            <a:lvl5pPr marL="1370342" indent="0">
              <a:buNone/>
              <a:defRPr sz="1200" b="1"/>
            </a:lvl5pPr>
            <a:lvl6pPr marL="1712945" indent="0">
              <a:buNone/>
              <a:defRPr sz="1200" b="1"/>
            </a:lvl6pPr>
            <a:lvl7pPr marL="2055512" indent="0">
              <a:buNone/>
              <a:defRPr sz="1200" b="1"/>
            </a:lvl7pPr>
            <a:lvl8pPr marL="2398080" indent="0">
              <a:buNone/>
              <a:defRPr sz="1200" b="1"/>
            </a:lvl8pPr>
            <a:lvl9pPr marL="2740649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69" indent="0">
              <a:buNone/>
              <a:defRPr sz="1500" b="1"/>
            </a:lvl2pPr>
            <a:lvl3pPr marL="685171" indent="0">
              <a:buNone/>
              <a:defRPr sz="1400" b="1"/>
            </a:lvl3pPr>
            <a:lvl4pPr marL="1027757" indent="0">
              <a:buNone/>
              <a:defRPr sz="1200" b="1"/>
            </a:lvl4pPr>
            <a:lvl5pPr marL="1370342" indent="0">
              <a:buNone/>
              <a:defRPr sz="1200" b="1"/>
            </a:lvl5pPr>
            <a:lvl6pPr marL="1712945" indent="0">
              <a:buNone/>
              <a:defRPr sz="1200" b="1"/>
            </a:lvl6pPr>
            <a:lvl7pPr marL="2055512" indent="0">
              <a:buNone/>
              <a:defRPr sz="1200" b="1"/>
            </a:lvl7pPr>
            <a:lvl8pPr marL="2398080" indent="0">
              <a:buNone/>
              <a:defRPr sz="1200" b="1"/>
            </a:lvl8pPr>
            <a:lvl9pPr marL="2740649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78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00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2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69" indent="0">
              <a:buNone/>
              <a:defRPr sz="1100"/>
            </a:lvl2pPr>
            <a:lvl3pPr marL="685171" indent="0">
              <a:buNone/>
              <a:defRPr sz="900"/>
            </a:lvl3pPr>
            <a:lvl4pPr marL="1027757" indent="0">
              <a:buNone/>
              <a:defRPr sz="800"/>
            </a:lvl4pPr>
            <a:lvl5pPr marL="1370342" indent="0">
              <a:buNone/>
              <a:defRPr sz="800"/>
            </a:lvl5pPr>
            <a:lvl6pPr marL="1712945" indent="0">
              <a:buNone/>
              <a:defRPr sz="800"/>
            </a:lvl6pPr>
            <a:lvl7pPr marL="2055512" indent="0">
              <a:buNone/>
              <a:defRPr sz="800"/>
            </a:lvl7pPr>
            <a:lvl8pPr marL="2398080" indent="0">
              <a:buNone/>
              <a:defRPr sz="800"/>
            </a:lvl8pPr>
            <a:lvl9pPr marL="2740649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0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5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0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69" indent="0">
              <a:buNone/>
              <a:defRPr sz="2100"/>
            </a:lvl2pPr>
            <a:lvl3pPr marL="685171" indent="0">
              <a:buNone/>
              <a:defRPr sz="1800"/>
            </a:lvl3pPr>
            <a:lvl4pPr marL="1027757" indent="0">
              <a:buNone/>
              <a:defRPr sz="1500"/>
            </a:lvl4pPr>
            <a:lvl5pPr marL="1370342" indent="0">
              <a:buNone/>
              <a:defRPr sz="1500"/>
            </a:lvl5pPr>
            <a:lvl6pPr marL="1712945" indent="0">
              <a:buNone/>
              <a:defRPr sz="1500"/>
            </a:lvl6pPr>
            <a:lvl7pPr marL="2055512" indent="0">
              <a:buNone/>
              <a:defRPr sz="1500"/>
            </a:lvl7pPr>
            <a:lvl8pPr marL="2398080" indent="0">
              <a:buNone/>
              <a:defRPr sz="1500"/>
            </a:lvl8pPr>
            <a:lvl9pPr marL="274064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69" indent="0">
              <a:buNone/>
              <a:defRPr sz="1100"/>
            </a:lvl2pPr>
            <a:lvl3pPr marL="685171" indent="0">
              <a:buNone/>
              <a:defRPr sz="900"/>
            </a:lvl3pPr>
            <a:lvl4pPr marL="1027757" indent="0">
              <a:buNone/>
              <a:defRPr sz="800"/>
            </a:lvl4pPr>
            <a:lvl5pPr marL="1370342" indent="0">
              <a:buNone/>
              <a:defRPr sz="800"/>
            </a:lvl5pPr>
            <a:lvl6pPr marL="1712945" indent="0">
              <a:buNone/>
              <a:defRPr sz="800"/>
            </a:lvl6pPr>
            <a:lvl7pPr marL="2055512" indent="0">
              <a:buNone/>
              <a:defRPr sz="800"/>
            </a:lvl7pPr>
            <a:lvl8pPr marL="2398080" indent="0">
              <a:buNone/>
              <a:defRPr sz="800"/>
            </a:lvl8pPr>
            <a:lvl9pPr marL="2740649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9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85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8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8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43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50" indent="0" algn="ctr">
              <a:buNone/>
              <a:defRPr sz="1500"/>
            </a:lvl2pPr>
            <a:lvl3pPr marL="685324" indent="0" algn="ctr">
              <a:buNone/>
              <a:defRPr sz="1400"/>
            </a:lvl3pPr>
            <a:lvl4pPr marL="1027986" indent="0" algn="ctr">
              <a:buNone/>
              <a:defRPr sz="1200"/>
            </a:lvl4pPr>
            <a:lvl5pPr marL="1370648" indent="0" algn="ctr">
              <a:buNone/>
              <a:defRPr sz="1200"/>
            </a:lvl5pPr>
            <a:lvl6pPr marL="1713323" indent="0" algn="ctr">
              <a:buNone/>
              <a:defRPr sz="1200"/>
            </a:lvl6pPr>
            <a:lvl7pPr marL="2055971" indent="0" algn="ctr">
              <a:buNone/>
              <a:defRPr sz="1200"/>
            </a:lvl7pPr>
            <a:lvl8pPr marL="2398620" indent="0" algn="ctr">
              <a:buNone/>
              <a:defRPr sz="1200"/>
            </a:lvl8pPr>
            <a:lvl9pPr marL="274127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88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01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9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6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3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9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6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2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06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8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50" indent="0">
              <a:buNone/>
              <a:defRPr sz="1500" b="1"/>
            </a:lvl2pPr>
            <a:lvl3pPr marL="685324" indent="0">
              <a:buNone/>
              <a:defRPr sz="1400" b="1"/>
            </a:lvl3pPr>
            <a:lvl4pPr marL="1027986" indent="0">
              <a:buNone/>
              <a:defRPr sz="1200" b="1"/>
            </a:lvl4pPr>
            <a:lvl5pPr marL="1370648" indent="0">
              <a:buNone/>
              <a:defRPr sz="1200" b="1"/>
            </a:lvl5pPr>
            <a:lvl6pPr marL="1713323" indent="0">
              <a:buNone/>
              <a:defRPr sz="1200" b="1"/>
            </a:lvl6pPr>
            <a:lvl7pPr marL="2055971" indent="0">
              <a:buNone/>
              <a:defRPr sz="1200" b="1"/>
            </a:lvl7pPr>
            <a:lvl8pPr marL="2398620" indent="0">
              <a:buNone/>
              <a:defRPr sz="1200" b="1"/>
            </a:lvl8pPr>
            <a:lvl9pPr marL="274127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50" indent="0">
              <a:buNone/>
              <a:defRPr sz="1500" b="1"/>
            </a:lvl2pPr>
            <a:lvl3pPr marL="685324" indent="0">
              <a:buNone/>
              <a:defRPr sz="1400" b="1"/>
            </a:lvl3pPr>
            <a:lvl4pPr marL="1027986" indent="0">
              <a:buNone/>
              <a:defRPr sz="1200" b="1"/>
            </a:lvl4pPr>
            <a:lvl5pPr marL="1370648" indent="0">
              <a:buNone/>
              <a:defRPr sz="1200" b="1"/>
            </a:lvl5pPr>
            <a:lvl6pPr marL="1713323" indent="0">
              <a:buNone/>
              <a:defRPr sz="1200" b="1"/>
            </a:lvl6pPr>
            <a:lvl7pPr marL="2055971" indent="0">
              <a:buNone/>
              <a:defRPr sz="1200" b="1"/>
            </a:lvl7pPr>
            <a:lvl8pPr marL="2398620" indent="0">
              <a:buNone/>
              <a:defRPr sz="1200" b="1"/>
            </a:lvl8pPr>
            <a:lvl9pPr marL="274127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04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98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1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7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3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8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1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5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3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07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50" indent="0">
              <a:buNone/>
              <a:defRPr sz="1100"/>
            </a:lvl2pPr>
            <a:lvl3pPr marL="685324" indent="0">
              <a:buNone/>
              <a:defRPr sz="900"/>
            </a:lvl3pPr>
            <a:lvl4pPr marL="1027986" indent="0">
              <a:buNone/>
              <a:defRPr sz="800"/>
            </a:lvl4pPr>
            <a:lvl5pPr marL="1370648" indent="0">
              <a:buNone/>
              <a:defRPr sz="800"/>
            </a:lvl5pPr>
            <a:lvl6pPr marL="1713323" indent="0">
              <a:buNone/>
              <a:defRPr sz="800"/>
            </a:lvl6pPr>
            <a:lvl7pPr marL="2055971" indent="0">
              <a:buNone/>
              <a:defRPr sz="800"/>
            </a:lvl7pPr>
            <a:lvl8pPr marL="2398620" indent="0">
              <a:buNone/>
              <a:defRPr sz="800"/>
            </a:lvl8pPr>
            <a:lvl9pPr marL="274127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10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97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650" indent="0">
              <a:buNone/>
              <a:defRPr sz="2100"/>
            </a:lvl2pPr>
            <a:lvl3pPr marL="685324" indent="0">
              <a:buNone/>
              <a:defRPr sz="1800"/>
            </a:lvl3pPr>
            <a:lvl4pPr marL="1027986" indent="0">
              <a:buNone/>
              <a:defRPr sz="1500"/>
            </a:lvl4pPr>
            <a:lvl5pPr marL="1370648" indent="0">
              <a:buNone/>
              <a:defRPr sz="1500"/>
            </a:lvl5pPr>
            <a:lvl6pPr marL="1713323" indent="0">
              <a:buNone/>
              <a:defRPr sz="1500"/>
            </a:lvl6pPr>
            <a:lvl7pPr marL="2055971" indent="0">
              <a:buNone/>
              <a:defRPr sz="1500"/>
            </a:lvl7pPr>
            <a:lvl8pPr marL="2398620" indent="0">
              <a:buNone/>
              <a:defRPr sz="1500"/>
            </a:lvl8pPr>
            <a:lvl9pPr marL="274127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50" indent="0">
              <a:buNone/>
              <a:defRPr sz="1100"/>
            </a:lvl2pPr>
            <a:lvl3pPr marL="685324" indent="0">
              <a:buNone/>
              <a:defRPr sz="900"/>
            </a:lvl3pPr>
            <a:lvl4pPr marL="1027986" indent="0">
              <a:buNone/>
              <a:defRPr sz="800"/>
            </a:lvl4pPr>
            <a:lvl5pPr marL="1370648" indent="0">
              <a:buNone/>
              <a:defRPr sz="800"/>
            </a:lvl5pPr>
            <a:lvl6pPr marL="1713323" indent="0">
              <a:buNone/>
              <a:defRPr sz="800"/>
            </a:lvl6pPr>
            <a:lvl7pPr marL="2055971" indent="0">
              <a:buNone/>
              <a:defRPr sz="800"/>
            </a:lvl7pPr>
            <a:lvl8pPr marL="2398620" indent="0">
              <a:buNone/>
              <a:defRPr sz="800"/>
            </a:lvl8pPr>
            <a:lvl9pPr marL="274127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75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79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2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72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35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8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09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73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3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51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89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86" indent="0">
              <a:buNone/>
              <a:defRPr sz="2000" b="1"/>
            </a:lvl2pPr>
            <a:lvl3pPr marL="912870" indent="0">
              <a:buNone/>
              <a:defRPr sz="1800" b="1"/>
            </a:lvl3pPr>
            <a:lvl4pPr marL="1369288" indent="0">
              <a:buNone/>
              <a:defRPr sz="1600" b="1"/>
            </a:lvl4pPr>
            <a:lvl5pPr marL="1825739" indent="0">
              <a:buNone/>
              <a:defRPr sz="1600" b="1"/>
            </a:lvl5pPr>
            <a:lvl6pPr marL="2282124" indent="0">
              <a:buNone/>
              <a:defRPr sz="1600" b="1"/>
            </a:lvl6pPr>
            <a:lvl7pPr marL="2738510" indent="0">
              <a:buNone/>
              <a:defRPr sz="1600" b="1"/>
            </a:lvl7pPr>
            <a:lvl8pPr marL="3194960" indent="0">
              <a:buNone/>
              <a:defRPr sz="1600" b="1"/>
            </a:lvl8pPr>
            <a:lvl9pPr marL="365139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86" indent="0">
              <a:buNone/>
              <a:defRPr sz="2000" b="1"/>
            </a:lvl2pPr>
            <a:lvl3pPr marL="912870" indent="0">
              <a:buNone/>
              <a:defRPr sz="1800" b="1"/>
            </a:lvl3pPr>
            <a:lvl4pPr marL="1369288" indent="0">
              <a:buNone/>
              <a:defRPr sz="1600" b="1"/>
            </a:lvl4pPr>
            <a:lvl5pPr marL="1825739" indent="0">
              <a:buNone/>
              <a:defRPr sz="1600" b="1"/>
            </a:lvl5pPr>
            <a:lvl6pPr marL="2282124" indent="0">
              <a:buNone/>
              <a:defRPr sz="1600" b="1"/>
            </a:lvl6pPr>
            <a:lvl7pPr marL="2738510" indent="0">
              <a:buNone/>
              <a:defRPr sz="1600" b="1"/>
            </a:lvl7pPr>
            <a:lvl8pPr marL="3194960" indent="0">
              <a:buNone/>
              <a:defRPr sz="1600" b="1"/>
            </a:lvl8pPr>
            <a:lvl9pPr marL="365139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93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3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91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45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386" indent="0">
              <a:buNone/>
              <a:defRPr sz="1200"/>
            </a:lvl2pPr>
            <a:lvl3pPr marL="912870" indent="0">
              <a:buNone/>
              <a:defRPr sz="1000"/>
            </a:lvl3pPr>
            <a:lvl4pPr marL="1369288" indent="0">
              <a:buNone/>
              <a:defRPr sz="900"/>
            </a:lvl4pPr>
            <a:lvl5pPr marL="1825739" indent="0">
              <a:buNone/>
              <a:defRPr sz="900"/>
            </a:lvl5pPr>
            <a:lvl6pPr marL="2282124" indent="0">
              <a:buNone/>
              <a:defRPr sz="900"/>
            </a:lvl6pPr>
            <a:lvl7pPr marL="2738510" indent="0">
              <a:buNone/>
              <a:defRPr sz="900"/>
            </a:lvl7pPr>
            <a:lvl8pPr marL="3194960" indent="0">
              <a:buNone/>
              <a:defRPr sz="900"/>
            </a:lvl8pPr>
            <a:lvl9pPr marL="365139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92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386" indent="0">
              <a:buNone/>
              <a:defRPr sz="2800"/>
            </a:lvl2pPr>
            <a:lvl3pPr marL="912870" indent="0">
              <a:buNone/>
              <a:defRPr sz="2400"/>
            </a:lvl3pPr>
            <a:lvl4pPr marL="1369288" indent="0">
              <a:buNone/>
              <a:defRPr sz="2000"/>
            </a:lvl4pPr>
            <a:lvl5pPr marL="1825739" indent="0">
              <a:buNone/>
              <a:defRPr sz="2000"/>
            </a:lvl5pPr>
            <a:lvl6pPr marL="2282124" indent="0">
              <a:buNone/>
              <a:defRPr sz="2000"/>
            </a:lvl6pPr>
            <a:lvl7pPr marL="2738510" indent="0">
              <a:buNone/>
              <a:defRPr sz="2000"/>
            </a:lvl7pPr>
            <a:lvl8pPr marL="3194960" indent="0">
              <a:buNone/>
              <a:defRPr sz="2000"/>
            </a:lvl8pPr>
            <a:lvl9pPr marL="365139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7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386" indent="0">
              <a:buNone/>
              <a:defRPr sz="1200"/>
            </a:lvl2pPr>
            <a:lvl3pPr marL="912870" indent="0">
              <a:buNone/>
              <a:defRPr sz="1000"/>
            </a:lvl3pPr>
            <a:lvl4pPr marL="1369288" indent="0">
              <a:buNone/>
              <a:defRPr sz="900"/>
            </a:lvl4pPr>
            <a:lvl5pPr marL="1825739" indent="0">
              <a:buNone/>
              <a:defRPr sz="900"/>
            </a:lvl5pPr>
            <a:lvl6pPr marL="2282124" indent="0">
              <a:buNone/>
              <a:defRPr sz="900"/>
            </a:lvl6pPr>
            <a:lvl7pPr marL="2738510" indent="0">
              <a:buNone/>
              <a:defRPr sz="900"/>
            </a:lvl7pPr>
            <a:lvl8pPr marL="3194960" indent="0">
              <a:buNone/>
              <a:defRPr sz="900"/>
            </a:lvl8pPr>
            <a:lvl9pPr marL="365139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14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80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55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8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52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52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3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75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898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86" indent="0">
              <a:buNone/>
              <a:defRPr sz="2000" b="1"/>
            </a:lvl2pPr>
            <a:lvl3pPr marL="912870" indent="0">
              <a:buNone/>
              <a:defRPr sz="1800" b="1"/>
            </a:lvl3pPr>
            <a:lvl4pPr marL="1369288" indent="0">
              <a:buNone/>
              <a:defRPr sz="1600" b="1"/>
            </a:lvl4pPr>
            <a:lvl5pPr marL="1825739" indent="0">
              <a:buNone/>
              <a:defRPr sz="1600" b="1"/>
            </a:lvl5pPr>
            <a:lvl6pPr marL="2282124" indent="0">
              <a:buNone/>
              <a:defRPr sz="1600" b="1"/>
            </a:lvl6pPr>
            <a:lvl7pPr marL="2738510" indent="0">
              <a:buNone/>
              <a:defRPr sz="1600" b="1"/>
            </a:lvl7pPr>
            <a:lvl8pPr marL="3194960" indent="0">
              <a:buNone/>
              <a:defRPr sz="1600" b="1"/>
            </a:lvl8pPr>
            <a:lvl9pPr marL="365139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86" indent="0">
              <a:buNone/>
              <a:defRPr sz="2000" b="1"/>
            </a:lvl2pPr>
            <a:lvl3pPr marL="912870" indent="0">
              <a:buNone/>
              <a:defRPr sz="1800" b="1"/>
            </a:lvl3pPr>
            <a:lvl4pPr marL="1369288" indent="0">
              <a:buNone/>
              <a:defRPr sz="1600" b="1"/>
            </a:lvl4pPr>
            <a:lvl5pPr marL="1825739" indent="0">
              <a:buNone/>
              <a:defRPr sz="1600" b="1"/>
            </a:lvl5pPr>
            <a:lvl6pPr marL="2282124" indent="0">
              <a:buNone/>
              <a:defRPr sz="1600" b="1"/>
            </a:lvl6pPr>
            <a:lvl7pPr marL="2738510" indent="0">
              <a:buNone/>
              <a:defRPr sz="1600" b="1"/>
            </a:lvl7pPr>
            <a:lvl8pPr marL="3194960" indent="0">
              <a:buNone/>
              <a:defRPr sz="1600" b="1"/>
            </a:lvl8pPr>
            <a:lvl9pPr marL="365139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7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86" indent="0">
              <a:buNone/>
              <a:defRPr sz="2000" b="1"/>
            </a:lvl2pPr>
            <a:lvl3pPr marL="912870" indent="0">
              <a:buNone/>
              <a:defRPr sz="1800" b="1"/>
            </a:lvl3pPr>
            <a:lvl4pPr marL="1369288" indent="0">
              <a:buNone/>
              <a:defRPr sz="1600" b="1"/>
            </a:lvl4pPr>
            <a:lvl5pPr marL="1825739" indent="0">
              <a:buNone/>
              <a:defRPr sz="1600" b="1"/>
            </a:lvl5pPr>
            <a:lvl6pPr marL="2282124" indent="0">
              <a:buNone/>
              <a:defRPr sz="1600" b="1"/>
            </a:lvl6pPr>
            <a:lvl7pPr marL="2738510" indent="0">
              <a:buNone/>
              <a:defRPr sz="1600" b="1"/>
            </a:lvl7pPr>
            <a:lvl8pPr marL="3194960" indent="0">
              <a:buNone/>
              <a:defRPr sz="1600" b="1"/>
            </a:lvl8pPr>
            <a:lvl9pPr marL="365139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86" indent="0">
              <a:buNone/>
              <a:defRPr sz="2000" b="1"/>
            </a:lvl2pPr>
            <a:lvl3pPr marL="912870" indent="0">
              <a:buNone/>
              <a:defRPr sz="1800" b="1"/>
            </a:lvl3pPr>
            <a:lvl4pPr marL="1369288" indent="0">
              <a:buNone/>
              <a:defRPr sz="1600" b="1"/>
            </a:lvl4pPr>
            <a:lvl5pPr marL="1825739" indent="0">
              <a:buNone/>
              <a:defRPr sz="1600" b="1"/>
            </a:lvl5pPr>
            <a:lvl6pPr marL="2282124" indent="0">
              <a:buNone/>
              <a:defRPr sz="1600" b="1"/>
            </a:lvl6pPr>
            <a:lvl7pPr marL="2738510" indent="0">
              <a:buNone/>
              <a:defRPr sz="1600" b="1"/>
            </a:lvl7pPr>
            <a:lvl8pPr marL="3194960" indent="0">
              <a:buNone/>
              <a:defRPr sz="1600" b="1"/>
            </a:lvl8pPr>
            <a:lvl9pPr marL="365139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505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474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03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386" indent="0">
              <a:buNone/>
              <a:defRPr sz="1200"/>
            </a:lvl2pPr>
            <a:lvl3pPr marL="912870" indent="0">
              <a:buNone/>
              <a:defRPr sz="1000"/>
            </a:lvl3pPr>
            <a:lvl4pPr marL="1369288" indent="0">
              <a:buNone/>
              <a:defRPr sz="900"/>
            </a:lvl4pPr>
            <a:lvl5pPr marL="1825739" indent="0">
              <a:buNone/>
              <a:defRPr sz="900"/>
            </a:lvl5pPr>
            <a:lvl6pPr marL="2282124" indent="0">
              <a:buNone/>
              <a:defRPr sz="900"/>
            </a:lvl6pPr>
            <a:lvl7pPr marL="2738510" indent="0">
              <a:buNone/>
              <a:defRPr sz="900"/>
            </a:lvl7pPr>
            <a:lvl8pPr marL="3194960" indent="0">
              <a:buNone/>
              <a:defRPr sz="900"/>
            </a:lvl8pPr>
            <a:lvl9pPr marL="365139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5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386" indent="0">
              <a:buNone/>
              <a:defRPr sz="2800"/>
            </a:lvl2pPr>
            <a:lvl3pPr marL="912870" indent="0">
              <a:buNone/>
              <a:defRPr sz="2400"/>
            </a:lvl3pPr>
            <a:lvl4pPr marL="1369288" indent="0">
              <a:buNone/>
              <a:defRPr sz="2000"/>
            </a:lvl4pPr>
            <a:lvl5pPr marL="1825739" indent="0">
              <a:buNone/>
              <a:defRPr sz="2000"/>
            </a:lvl5pPr>
            <a:lvl6pPr marL="2282124" indent="0">
              <a:buNone/>
              <a:defRPr sz="2000"/>
            </a:lvl6pPr>
            <a:lvl7pPr marL="2738510" indent="0">
              <a:buNone/>
              <a:defRPr sz="2000"/>
            </a:lvl7pPr>
            <a:lvl8pPr marL="3194960" indent="0">
              <a:buNone/>
              <a:defRPr sz="2000"/>
            </a:lvl8pPr>
            <a:lvl9pPr marL="365139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7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386" indent="0">
              <a:buNone/>
              <a:defRPr sz="1200"/>
            </a:lvl2pPr>
            <a:lvl3pPr marL="912870" indent="0">
              <a:buNone/>
              <a:defRPr sz="1000"/>
            </a:lvl3pPr>
            <a:lvl4pPr marL="1369288" indent="0">
              <a:buNone/>
              <a:defRPr sz="900"/>
            </a:lvl4pPr>
            <a:lvl5pPr marL="1825739" indent="0">
              <a:buNone/>
              <a:defRPr sz="900"/>
            </a:lvl5pPr>
            <a:lvl6pPr marL="2282124" indent="0">
              <a:buNone/>
              <a:defRPr sz="900"/>
            </a:lvl6pPr>
            <a:lvl7pPr marL="2738510" indent="0">
              <a:buNone/>
              <a:defRPr sz="900"/>
            </a:lvl7pPr>
            <a:lvl8pPr marL="3194960" indent="0">
              <a:buNone/>
              <a:defRPr sz="900"/>
            </a:lvl8pPr>
            <a:lvl9pPr marL="365139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160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518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17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8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52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524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3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755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8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524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86" indent="0">
              <a:buNone/>
              <a:defRPr sz="2000" b="1"/>
            </a:lvl2pPr>
            <a:lvl3pPr marL="912870" indent="0">
              <a:buNone/>
              <a:defRPr sz="1800" b="1"/>
            </a:lvl3pPr>
            <a:lvl4pPr marL="1369288" indent="0">
              <a:buNone/>
              <a:defRPr sz="1600" b="1"/>
            </a:lvl4pPr>
            <a:lvl5pPr marL="1825739" indent="0">
              <a:buNone/>
              <a:defRPr sz="1600" b="1"/>
            </a:lvl5pPr>
            <a:lvl6pPr marL="2282124" indent="0">
              <a:buNone/>
              <a:defRPr sz="1600" b="1"/>
            </a:lvl6pPr>
            <a:lvl7pPr marL="2738510" indent="0">
              <a:buNone/>
              <a:defRPr sz="1600" b="1"/>
            </a:lvl7pPr>
            <a:lvl8pPr marL="3194960" indent="0">
              <a:buNone/>
              <a:defRPr sz="1600" b="1"/>
            </a:lvl8pPr>
            <a:lvl9pPr marL="365139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86" indent="0">
              <a:buNone/>
              <a:defRPr sz="2000" b="1"/>
            </a:lvl2pPr>
            <a:lvl3pPr marL="912870" indent="0">
              <a:buNone/>
              <a:defRPr sz="1800" b="1"/>
            </a:lvl3pPr>
            <a:lvl4pPr marL="1369288" indent="0">
              <a:buNone/>
              <a:defRPr sz="1600" b="1"/>
            </a:lvl4pPr>
            <a:lvl5pPr marL="1825739" indent="0">
              <a:buNone/>
              <a:defRPr sz="1600" b="1"/>
            </a:lvl5pPr>
            <a:lvl6pPr marL="2282124" indent="0">
              <a:buNone/>
              <a:defRPr sz="1600" b="1"/>
            </a:lvl6pPr>
            <a:lvl7pPr marL="2738510" indent="0">
              <a:buNone/>
              <a:defRPr sz="1600" b="1"/>
            </a:lvl7pPr>
            <a:lvl8pPr marL="3194960" indent="0">
              <a:buNone/>
              <a:defRPr sz="1600" b="1"/>
            </a:lvl8pPr>
            <a:lvl9pPr marL="365139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70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474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035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386" indent="0">
              <a:buNone/>
              <a:defRPr sz="1200"/>
            </a:lvl2pPr>
            <a:lvl3pPr marL="912870" indent="0">
              <a:buNone/>
              <a:defRPr sz="1000"/>
            </a:lvl3pPr>
            <a:lvl4pPr marL="1369288" indent="0">
              <a:buNone/>
              <a:defRPr sz="900"/>
            </a:lvl4pPr>
            <a:lvl5pPr marL="1825739" indent="0">
              <a:buNone/>
              <a:defRPr sz="900"/>
            </a:lvl5pPr>
            <a:lvl6pPr marL="2282124" indent="0">
              <a:buNone/>
              <a:defRPr sz="900"/>
            </a:lvl6pPr>
            <a:lvl7pPr marL="2738510" indent="0">
              <a:buNone/>
              <a:defRPr sz="900"/>
            </a:lvl7pPr>
            <a:lvl8pPr marL="3194960" indent="0">
              <a:buNone/>
              <a:defRPr sz="900"/>
            </a:lvl8pPr>
            <a:lvl9pPr marL="365139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5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386" indent="0">
              <a:buNone/>
              <a:defRPr sz="2800"/>
            </a:lvl2pPr>
            <a:lvl3pPr marL="912870" indent="0">
              <a:buNone/>
              <a:defRPr sz="2400"/>
            </a:lvl3pPr>
            <a:lvl4pPr marL="1369288" indent="0">
              <a:buNone/>
              <a:defRPr sz="2000"/>
            </a:lvl4pPr>
            <a:lvl5pPr marL="1825739" indent="0">
              <a:buNone/>
              <a:defRPr sz="2000"/>
            </a:lvl5pPr>
            <a:lvl6pPr marL="2282124" indent="0">
              <a:buNone/>
              <a:defRPr sz="2000"/>
            </a:lvl6pPr>
            <a:lvl7pPr marL="2738510" indent="0">
              <a:buNone/>
              <a:defRPr sz="2000"/>
            </a:lvl7pPr>
            <a:lvl8pPr marL="3194960" indent="0">
              <a:buNone/>
              <a:defRPr sz="2000"/>
            </a:lvl8pPr>
            <a:lvl9pPr marL="365139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7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386" indent="0">
              <a:buNone/>
              <a:defRPr sz="1200"/>
            </a:lvl2pPr>
            <a:lvl3pPr marL="912870" indent="0">
              <a:buNone/>
              <a:defRPr sz="1000"/>
            </a:lvl3pPr>
            <a:lvl4pPr marL="1369288" indent="0">
              <a:buNone/>
              <a:defRPr sz="900"/>
            </a:lvl4pPr>
            <a:lvl5pPr marL="1825739" indent="0">
              <a:buNone/>
              <a:defRPr sz="900"/>
            </a:lvl5pPr>
            <a:lvl6pPr marL="2282124" indent="0">
              <a:buNone/>
              <a:defRPr sz="900"/>
            </a:lvl6pPr>
            <a:lvl7pPr marL="2738510" indent="0">
              <a:buNone/>
              <a:defRPr sz="900"/>
            </a:lvl7pPr>
            <a:lvl8pPr marL="3194960" indent="0">
              <a:buNone/>
              <a:defRPr sz="900"/>
            </a:lvl8pPr>
            <a:lvl9pPr marL="365139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160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518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179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BF4AC-85F3-435D-88AF-1E11A75C6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F5305-96F7-44C2-B333-D760F511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D02BF-9169-4ECD-A6B1-A3C5C84F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E01D-8514-432E-9E46-58C4881093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9447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42C9-C5BC-434F-B582-62421BE1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50013-76EE-490D-97BA-65806D9E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9519-6062-4F61-8870-64EB1AC7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38C82-3D82-4DF9-A7C7-14FC5E0DA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3631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17331-B8F9-48A4-85EF-CD5F0315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AC967-39C3-432C-B58F-0D73F99E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81DA4-5125-4283-87E1-F7A4046B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33C72-0F9D-48CE-92D3-D0A4E1CBD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27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217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615B8E-EC7C-4478-A645-65880AAEA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34655F-4D25-4987-8DEA-B5DBD6D0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5D8EA2-1547-4A4F-B76E-C8CDEE82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E27A-8864-451C-AB03-0450D62A6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111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F1385F-7041-4F94-98E6-A1AF6EF3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0CD134-8E7A-41D6-9583-2AFA9AEFC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37DC52-4D2C-4BDC-88AF-F92AA2EB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26A78-AF8B-4AE1-ACCB-7429581D9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967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1A3D5D-8702-45C1-A681-1CFBCC8E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058A3A2-CCDA-496C-AC60-13468AB6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8244DB-A9A9-4C8E-9152-BE58CADD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5690-7519-419B-8E30-1F054B12A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8724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B96CE5C-69B6-4E52-B668-A3523919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1165DD-A903-4607-939F-CA65063C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8E7427-3341-43E6-A386-1717223CD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321E-D88F-4BED-950D-E88BD1E3F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0015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6C28B1-5EFD-4397-9846-6559B471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BF9463-D6E9-4CFE-AA66-CF2A0A4D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2C201A-D6B5-4621-99F1-661D5FCF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79BAF-CF44-494A-9DF4-F94B93598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3221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898313-844D-496E-B0BC-3BA78266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CC3286-81A9-4E16-9FFC-0A973AA2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7AADEA-1A0D-425F-9065-4B7707ED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8CBBD-920B-44BE-82B5-D049C174C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8637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6C9B5-2EB7-4439-A19B-13315C02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E805B-8420-4204-AA7B-4C36BBE2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3C40B-0F55-4E94-A837-5EAFC773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C796-E12B-4287-B5E5-2C4B42036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7448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03EEF-47C4-4F14-9B06-5BF45F7E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CF3A4-D722-48EF-8422-07F1D27CB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BE6B6-4B28-4659-BE99-4DAE63CF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B89B6-D3BE-4168-A0B4-7471A88F7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5119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86" indent="0" algn="ctr">
              <a:buNone/>
              <a:defRPr sz="2000"/>
            </a:lvl2pPr>
            <a:lvl3pPr marL="912870" indent="0" algn="ctr">
              <a:buNone/>
              <a:defRPr sz="1800"/>
            </a:lvl3pPr>
            <a:lvl4pPr marL="1369288" indent="0" algn="ctr">
              <a:buNone/>
              <a:defRPr sz="1600"/>
            </a:lvl4pPr>
            <a:lvl5pPr marL="1825739" indent="0" algn="ctr">
              <a:buNone/>
              <a:defRPr sz="1600"/>
            </a:lvl5pPr>
            <a:lvl6pPr marL="2282124" indent="0" algn="ctr">
              <a:buNone/>
              <a:defRPr sz="1600"/>
            </a:lvl6pPr>
            <a:lvl7pPr marL="2738510" indent="0" algn="ctr">
              <a:buNone/>
              <a:defRPr sz="1600"/>
            </a:lvl7pPr>
            <a:lvl8pPr marL="3194960" indent="0" algn="ctr">
              <a:buNone/>
              <a:defRPr sz="1600"/>
            </a:lvl8pPr>
            <a:lvl9pPr marL="365139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8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3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386" indent="0">
              <a:buNone/>
              <a:defRPr sz="1400"/>
            </a:lvl2pPr>
            <a:lvl3pPr marL="912870" indent="0">
              <a:buNone/>
              <a:defRPr sz="1200"/>
            </a:lvl3pPr>
            <a:lvl4pPr marL="1369288" indent="0">
              <a:buNone/>
              <a:defRPr sz="1000"/>
            </a:lvl4pPr>
            <a:lvl5pPr marL="1825739" indent="0">
              <a:buNone/>
              <a:defRPr sz="1000"/>
            </a:lvl5pPr>
            <a:lvl6pPr marL="2282124" indent="0">
              <a:buNone/>
              <a:defRPr sz="1000"/>
            </a:lvl6pPr>
            <a:lvl7pPr marL="2738510" indent="0">
              <a:buNone/>
              <a:defRPr sz="1000"/>
            </a:lvl7pPr>
            <a:lvl8pPr marL="3194960" indent="0">
              <a:buNone/>
              <a:defRPr sz="1000"/>
            </a:lvl8pPr>
            <a:lvl9pPr marL="36513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188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292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7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3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8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1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5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3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957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719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86" indent="0">
              <a:buNone/>
              <a:defRPr sz="2000" b="1"/>
            </a:lvl2pPr>
            <a:lvl3pPr marL="912870" indent="0">
              <a:buNone/>
              <a:defRPr sz="1800" b="1"/>
            </a:lvl3pPr>
            <a:lvl4pPr marL="1369288" indent="0">
              <a:buNone/>
              <a:defRPr sz="1600" b="1"/>
            </a:lvl4pPr>
            <a:lvl5pPr marL="1825739" indent="0">
              <a:buNone/>
              <a:defRPr sz="1600" b="1"/>
            </a:lvl5pPr>
            <a:lvl6pPr marL="2282124" indent="0">
              <a:buNone/>
              <a:defRPr sz="1600" b="1"/>
            </a:lvl6pPr>
            <a:lvl7pPr marL="2738510" indent="0">
              <a:buNone/>
              <a:defRPr sz="1600" b="1"/>
            </a:lvl7pPr>
            <a:lvl8pPr marL="3194960" indent="0">
              <a:buNone/>
              <a:defRPr sz="1600" b="1"/>
            </a:lvl8pPr>
            <a:lvl9pPr marL="365139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86" indent="0">
              <a:buNone/>
              <a:defRPr sz="2000" b="1"/>
            </a:lvl2pPr>
            <a:lvl3pPr marL="912870" indent="0">
              <a:buNone/>
              <a:defRPr sz="1800" b="1"/>
            </a:lvl3pPr>
            <a:lvl4pPr marL="1369288" indent="0">
              <a:buNone/>
              <a:defRPr sz="1600" b="1"/>
            </a:lvl4pPr>
            <a:lvl5pPr marL="1825739" indent="0">
              <a:buNone/>
              <a:defRPr sz="1600" b="1"/>
            </a:lvl5pPr>
            <a:lvl6pPr marL="2282124" indent="0">
              <a:buNone/>
              <a:defRPr sz="1600" b="1"/>
            </a:lvl6pPr>
            <a:lvl7pPr marL="2738510" indent="0">
              <a:buNone/>
              <a:defRPr sz="1600" b="1"/>
            </a:lvl7pPr>
            <a:lvl8pPr marL="3194960" indent="0">
              <a:buNone/>
              <a:defRPr sz="1600" b="1"/>
            </a:lvl8pPr>
            <a:lvl9pPr marL="365139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628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467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854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3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386" indent="0">
              <a:buNone/>
              <a:defRPr sz="1400"/>
            </a:lvl2pPr>
            <a:lvl3pPr marL="912870" indent="0">
              <a:buNone/>
              <a:defRPr sz="1200"/>
            </a:lvl3pPr>
            <a:lvl4pPr marL="1369288" indent="0">
              <a:buNone/>
              <a:defRPr sz="1000"/>
            </a:lvl4pPr>
            <a:lvl5pPr marL="1825739" indent="0">
              <a:buNone/>
              <a:defRPr sz="1000"/>
            </a:lvl5pPr>
            <a:lvl6pPr marL="2282124" indent="0">
              <a:buNone/>
              <a:defRPr sz="1000"/>
            </a:lvl6pPr>
            <a:lvl7pPr marL="2738510" indent="0">
              <a:buNone/>
              <a:defRPr sz="1000"/>
            </a:lvl7pPr>
            <a:lvl8pPr marL="3194960" indent="0">
              <a:buNone/>
              <a:defRPr sz="1000"/>
            </a:lvl8pPr>
            <a:lvl9pPr marL="36513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335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39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386" indent="0">
              <a:buNone/>
              <a:defRPr sz="2800"/>
            </a:lvl2pPr>
            <a:lvl3pPr marL="912870" indent="0">
              <a:buNone/>
              <a:defRPr sz="2400"/>
            </a:lvl3pPr>
            <a:lvl4pPr marL="1369288" indent="0">
              <a:buNone/>
              <a:defRPr sz="2000"/>
            </a:lvl4pPr>
            <a:lvl5pPr marL="1825739" indent="0">
              <a:buNone/>
              <a:defRPr sz="2000"/>
            </a:lvl5pPr>
            <a:lvl6pPr marL="2282124" indent="0">
              <a:buNone/>
              <a:defRPr sz="2000"/>
            </a:lvl6pPr>
            <a:lvl7pPr marL="2738510" indent="0">
              <a:buNone/>
              <a:defRPr sz="2000"/>
            </a:lvl7pPr>
            <a:lvl8pPr marL="3194960" indent="0">
              <a:buNone/>
              <a:defRPr sz="2000"/>
            </a:lvl8pPr>
            <a:lvl9pPr marL="365139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386" indent="0">
              <a:buNone/>
              <a:defRPr sz="1400"/>
            </a:lvl2pPr>
            <a:lvl3pPr marL="912870" indent="0">
              <a:buNone/>
              <a:defRPr sz="1200"/>
            </a:lvl3pPr>
            <a:lvl4pPr marL="1369288" indent="0">
              <a:buNone/>
              <a:defRPr sz="1000"/>
            </a:lvl4pPr>
            <a:lvl5pPr marL="1825739" indent="0">
              <a:buNone/>
              <a:defRPr sz="1000"/>
            </a:lvl5pPr>
            <a:lvl6pPr marL="2282124" indent="0">
              <a:buNone/>
              <a:defRPr sz="1000"/>
            </a:lvl6pPr>
            <a:lvl7pPr marL="2738510" indent="0">
              <a:buNone/>
              <a:defRPr sz="1000"/>
            </a:lvl7pPr>
            <a:lvl8pPr marL="3194960" indent="0">
              <a:buNone/>
              <a:defRPr sz="1000"/>
            </a:lvl8pPr>
            <a:lvl9pPr marL="36513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239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847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12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12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3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39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386" indent="0">
              <a:buNone/>
              <a:defRPr sz="2800"/>
            </a:lvl2pPr>
            <a:lvl3pPr marL="912870" indent="0">
              <a:buNone/>
              <a:defRPr sz="2400"/>
            </a:lvl3pPr>
            <a:lvl4pPr marL="1369288" indent="0">
              <a:buNone/>
              <a:defRPr sz="2000"/>
            </a:lvl4pPr>
            <a:lvl5pPr marL="1825739" indent="0">
              <a:buNone/>
              <a:defRPr sz="2000"/>
            </a:lvl5pPr>
            <a:lvl6pPr marL="2282124" indent="0">
              <a:buNone/>
              <a:defRPr sz="2000"/>
            </a:lvl6pPr>
            <a:lvl7pPr marL="2738510" indent="0">
              <a:buNone/>
              <a:defRPr sz="2000"/>
            </a:lvl7pPr>
            <a:lvl8pPr marL="3194960" indent="0">
              <a:buNone/>
              <a:defRPr sz="2000"/>
            </a:lvl8pPr>
            <a:lvl9pPr marL="365139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386" indent="0">
              <a:buNone/>
              <a:defRPr sz="1400"/>
            </a:lvl2pPr>
            <a:lvl3pPr marL="912870" indent="0">
              <a:buNone/>
              <a:defRPr sz="1200"/>
            </a:lvl3pPr>
            <a:lvl4pPr marL="1369288" indent="0">
              <a:buNone/>
              <a:defRPr sz="1000"/>
            </a:lvl4pPr>
            <a:lvl5pPr marL="1825739" indent="0">
              <a:buNone/>
              <a:defRPr sz="1000"/>
            </a:lvl5pPr>
            <a:lvl6pPr marL="2282124" indent="0">
              <a:buNone/>
              <a:defRPr sz="1000"/>
            </a:lvl6pPr>
            <a:lvl7pPr marL="2738510" indent="0">
              <a:buNone/>
              <a:defRPr sz="1000"/>
            </a:lvl7pPr>
            <a:lvl8pPr marL="3194960" indent="0">
              <a:buNone/>
              <a:defRPr sz="1000"/>
            </a:lvl8pPr>
            <a:lvl9pPr marL="36513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8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304" tIns="45652" rIns="91304" bIns="4565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304" tIns="45652" rIns="91304" bIns="456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304" tIns="45652" rIns="91304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304" tIns="45652" rIns="91304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304" tIns="45652" rIns="91304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7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87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92" indent="-228192" algn="l" defTabSz="912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44" indent="-228192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63" indent="-228192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80" indent="-228192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31" indent="-228192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16" indent="-228192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68" indent="-228192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187" indent="-228192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04" indent="-228192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86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70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8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39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10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0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98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25" tIns="34289" rIns="68525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25" tIns="34289" rIns="68525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25" tIns="34289" rIns="6852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71"/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171"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25" tIns="34289" rIns="6852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7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25" tIns="34289" rIns="6852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71"/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17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7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17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02" indent="-171302" algn="l" defTabSz="68517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05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472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040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609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211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97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5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69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71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57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45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512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49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38" tIns="34289" rIns="68538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38" tIns="34289" rIns="68538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38" tIns="34289" rIns="6853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24"/>
            <a:fld id="{542BA07E-5622-457D-813F-F8DFF5B5E2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324"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38" tIns="34289" rIns="6853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38" tIns="34289" rIns="6853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24"/>
            <a:fld id="{BC77275C-D1C1-430C-807F-1E3A4DFCB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3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5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32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38" indent="-171338" algn="l" defTabSz="6853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13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61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310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960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634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296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958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633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5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24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86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48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23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971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62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27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4" tIns="45652" rIns="91304" bIns="4565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4" tIns="45652" rIns="91304" bIns="456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04" tIns="45652" rIns="91304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04" tIns="45652" rIns="91304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04" tIns="45652" rIns="91304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0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28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90" indent="-342290" algn="l" defTabSz="9128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25" indent="-285274" algn="l" defTabSz="9128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63" indent="-228192" algn="l" defTabSz="9128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80" indent="-228192" algn="l" defTabSz="9128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31" indent="-228192" algn="l" defTabSz="9128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16" indent="-228192" algn="l" defTabSz="9128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68" indent="-228192" algn="l" defTabSz="9128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187" indent="-228192" algn="l" defTabSz="9128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04" indent="-228192" algn="l" defTabSz="9128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86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70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8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39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10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0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98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4" tIns="45652" rIns="91304" bIns="4565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4" tIns="45652" rIns="91304" bIns="456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04" tIns="45652" rIns="91304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04" tIns="45652" rIns="91304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04" tIns="45652" rIns="91304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3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28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90" indent="-342290" algn="l" defTabSz="9128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25" indent="-285274" algn="l" defTabSz="9128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63" indent="-228192" algn="l" defTabSz="9128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80" indent="-228192" algn="l" defTabSz="9128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31" indent="-228192" algn="l" defTabSz="9128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16" indent="-228192" algn="l" defTabSz="9128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68" indent="-228192" algn="l" defTabSz="9128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187" indent="-228192" algn="l" defTabSz="9128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04" indent="-228192" algn="l" defTabSz="9128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86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70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8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39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10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0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98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4" tIns="45652" rIns="91304" bIns="4565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4" tIns="45652" rIns="91304" bIns="456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04" tIns="45652" rIns="91304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46C98-7589-484F-9C40-47503996B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04" tIns="45652" rIns="91304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04" tIns="45652" rIns="91304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7FF6C-641A-4375-A6B5-6DB2F941A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3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28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90" indent="-342290" algn="l" defTabSz="9128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25" indent="-285274" algn="l" defTabSz="9128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63" indent="-228192" algn="l" defTabSz="9128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80" indent="-228192" algn="l" defTabSz="9128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31" indent="-228192" algn="l" defTabSz="9128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16" indent="-228192" algn="l" defTabSz="9128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68" indent="-228192" algn="l" defTabSz="9128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187" indent="-228192" algn="l" defTabSz="9128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04" indent="-228192" algn="l" defTabSz="9128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86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70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8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39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10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0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98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A407F88-FA8B-4972-8B7D-5B425A45DF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0007FFD-B392-4F7B-A207-875BC89867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9457A-E692-481D-9D90-605FC7FEF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009FE-6173-47E0-8313-ED7B88A82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F710A-06B8-4D48-B0CF-FCE29CFED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fld id="{962AD0CD-ECC7-42A1-B0AF-6CFF66AE232C}" type="slidenum">
              <a:rPr lang="en-US" altLang="en-US"/>
              <a:pPr defTabSz="6858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08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304" tIns="45652" rIns="91304" bIns="4565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304" tIns="45652" rIns="91304" bIns="456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304" tIns="45652" rIns="91304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CA119-28FC-4FFC-B34B-EDEE827B9A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304" tIns="45652" rIns="91304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304" tIns="45652" rIns="91304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BF0BA-BE74-4723-AB42-ECA08752D3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7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287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92" indent="-228192" algn="l" defTabSz="912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44" indent="-228192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63" indent="-228192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80" indent="-228192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31" indent="-228192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16" indent="-228192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68" indent="-228192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187" indent="-228192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04" indent="-228192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86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70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8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39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10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0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98" algn="l" defTabSz="912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220.png"/><Relationship Id="rId5" Type="http://schemas.openxmlformats.org/officeDocument/2006/relationships/image" Target="../media/image6.png"/><Relationship Id="rId10" Type="http://schemas.openxmlformats.org/officeDocument/2006/relationships/image" Target="../media/image2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2.png"/><Relationship Id="rId5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23" y="3499135"/>
            <a:ext cx="2725530" cy="1611956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7" y="-78389"/>
            <a:ext cx="2146306" cy="2146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8D0D0B-A857-3621-A9AC-723854C27C66}"/>
              </a:ext>
            </a:extLst>
          </p:cNvPr>
          <p:cNvSpPr txBox="1"/>
          <p:nvPr/>
        </p:nvSpPr>
        <p:spPr>
          <a:xfrm>
            <a:off x="1295400" y="1352550"/>
            <a:ext cx="6096000" cy="1107858"/>
          </a:xfrm>
          <a:prstGeom prst="rect">
            <a:avLst/>
          </a:prstGeom>
          <a:noFill/>
        </p:spPr>
        <p:txBody>
          <a:bodyPr wrap="square" lIns="91304" tIns="45652" rIns="91304" bIns="45652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439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t="6233" r="39481" b="1184"/>
          <a:stretch/>
        </p:blipFill>
        <p:spPr>
          <a:xfrm>
            <a:off x="4606636" y="361950"/>
            <a:ext cx="4445928" cy="478155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72B94DB-9CDA-4745-BED8-3BF34365D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188"/>
            <a:ext cx="5791200" cy="299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3DC2DA-E020-E3D4-84BB-7CAEF1A334AC}"/>
              </a:ext>
            </a:extLst>
          </p:cNvPr>
          <p:cNvSpPr txBox="1"/>
          <p:nvPr/>
        </p:nvSpPr>
        <p:spPr>
          <a:xfrm>
            <a:off x="228600" y="1740855"/>
            <a:ext cx="4572000" cy="830896"/>
          </a:xfrm>
          <a:prstGeom prst="rect">
            <a:avLst/>
          </a:prstGeom>
          <a:noFill/>
        </p:spPr>
        <p:txBody>
          <a:bodyPr wrap="square" lIns="91304" tIns="45652" rIns="91304" bIns="45652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 SĨ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ĐIỆN BIÊN NHỎ TUỔI</a:t>
            </a:r>
          </a:p>
        </p:txBody>
      </p:sp>
    </p:spTree>
    <p:extLst>
      <p:ext uri="{BB962C8B-B14F-4D97-AF65-F5344CB8AC3E}">
        <p14:creationId xmlns:p14="http://schemas.microsoft.com/office/powerpoint/2010/main" val="3132240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493475"/>
              </p:ext>
            </p:extLst>
          </p:nvPr>
        </p:nvGraphicFramePr>
        <p:xfrm>
          <a:off x="885892" y="548946"/>
          <a:ext cx="7181845" cy="3239399"/>
        </p:xfrm>
        <a:graphic>
          <a:graphicData uri="http://schemas.openxmlformats.org/drawingml/2006/table">
            <a:tbl>
              <a:tblPr firstRow="1" firstCol="1" bandRow="1"/>
              <a:tblGrid>
                <a:gridCol w="356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0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0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6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6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61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610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610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610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610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610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2179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33652" y="-140507"/>
            <a:ext cx="3800475" cy="112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5426" tIns="359637" rIns="449960" bIns="538663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BÍ MẬT NHỮNG CON SỐ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3854" y="3835801"/>
            <a:ext cx="6119496" cy="1200329"/>
          </a:xfrm>
          <a:prstGeom prst="rect">
            <a:avLst/>
          </a:prstGeom>
          <a:noFill/>
        </p:spPr>
        <p:txBody>
          <a:bodyPr wrap="square" lIns="91304" tIns="45652" rIns="91304" bIns="45652" rtlCol="0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Kết quả mật thư 1: 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màu vàng</a:t>
            </a: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Kết quả mật thư 2: 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màu đỏ</a:t>
            </a: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Kết quả mật thư 3: 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màu xanh </a:t>
            </a: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Kết quả mật thư 4: 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màu đỏ.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3020" y="-204540"/>
            <a:ext cx="2962275" cy="112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5426" tIns="359637" rIns="449960" bIns="538663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TRẠM SỐ: .........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4902518" y="4023745"/>
            <a:ext cx="565785" cy="86995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304" tIns="45652" rIns="91304" bIns="45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99659" y="4280920"/>
            <a:ext cx="565785" cy="8699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304" tIns="45652" rIns="91304" bIns="45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5849" y="4595245"/>
            <a:ext cx="565785" cy="86995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304" tIns="45652" rIns="91304" bIns="45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5849" y="4833370"/>
            <a:ext cx="565785" cy="8699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304" tIns="45652" rIns="91304" bIns="45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kern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5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r="1028" b="142"/>
          <a:stretch/>
        </p:blipFill>
        <p:spPr>
          <a:xfrm>
            <a:off x="-70597" y="-776585"/>
            <a:ext cx="9258300" cy="5910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 r="50647"/>
          <a:stretch/>
        </p:blipFill>
        <p:spPr>
          <a:xfrm>
            <a:off x="2615448" y="353196"/>
            <a:ext cx="6572279" cy="658867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72B94DB-9CDA-4745-BED8-3BF34365D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52" y="-1314450"/>
            <a:ext cx="9399949" cy="212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519" b="100000" l="60156" r="81667">
                        <a14:foregroundMark x1="72344" y1="70556" x2="73490" y2="76481"/>
                        <a14:foregroundMark x1="69167" y1="72130" x2="68802" y2="76019"/>
                        <a14:foregroundMark x1="68594" y1="91111" x2="67292" y2="96204"/>
                        <a14:foregroundMark x1="73854" y1="91111" x2="75104" y2="96204"/>
                        <a14:foregroundMark x1="66406" y1="96204" x2="65469" y2="96389"/>
                        <a14:foregroundMark x1="66979" y1="94537" x2="67656" y2="91667"/>
                        <a14:foregroundMark x1="66979" y1="92315" x2="66406" y2="93148"/>
                        <a14:foregroundMark x1="76146" y1="96574" x2="75938" y2="92130"/>
                        <a14:backgroundMark x1="61719" y1="41389" x2="62708" y2="4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20" t="22626" r="18701" b="-11747"/>
          <a:stretch/>
        </p:blipFill>
        <p:spPr>
          <a:xfrm>
            <a:off x="6468540" y="558365"/>
            <a:ext cx="2133640" cy="5147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44200-9633-BFEB-A819-F27571E50C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6217" y="809244"/>
            <a:ext cx="9144000" cy="427710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91479" y="84379"/>
            <a:ext cx="7043882" cy="499531"/>
            <a:chOff x="491478" y="84378"/>
            <a:chExt cx="7043882" cy="49953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013E90C-99F5-52BF-398A-B938587F9683}"/>
                </a:ext>
              </a:extLst>
            </p:cNvPr>
            <p:cNvSpPr/>
            <p:nvPr/>
          </p:nvSpPr>
          <p:spPr>
            <a:xfrm>
              <a:off x="1982724" y="84378"/>
              <a:ext cx="533400" cy="480368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91340" tIns="45670" rIns="91340" bIns="45670" rtlCol="0" anchor="ctr"/>
            <a:lstStyle/>
            <a:p>
              <a:pPr algn="ctr" defTabSz="608610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3DC2DA-E020-E3D4-84BB-7CAEF1A334AC}"/>
                </a:ext>
              </a:extLst>
            </p:cNvPr>
            <p:cNvSpPr txBox="1"/>
            <p:nvPr/>
          </p:nvSpPr>
          <p:spPr>
            <a:xfrm>
              <a:off x="491478" y="122345"/>
              <a:ext cx="7043882" cy="461564"/>
            </a:xfrm>
            <a:prstGeom prst="rect">
              <a:avLst/>
            </a:prstGeom>
            <a:noFill/>
          </p:spPr>
          <p:txBody>
            <a:bodyPr wrap="square" lIns="91340" tIns="45670" rIns="91340" bIns="45670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MẬT THƯ         :Biểu thức nào có giá trị lớn nhất?</a:t>
              </a:r>
              <a:endPara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7EC8AB-A058-0F07-ED25-42B4E4E3514B}"/>
                  </a:ext>
                </a:extLst>
              </p:cNvPr>
              <p:cNvSpPr txBox="1"/>
              <p:nvPr/>
            </p:nvSpPr>
            <p:spPr>
              <a:xfrm>
                <a:off x="3124202" y="3207827"/>
                <a:ext cx="3400425" cy="1728861"/>
              </a:xfrm>
              <a:prstGeom prst="rect">
                <a:avLst/>
              </a:prstGeom>
              <a:noFill/>
            </p:spPr>
            <p:txBody>
              <a:bodyPr wrap="square" lIns="91304" tIns="45652" rIns="91304" bIns="45652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en-US" sz="32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solidFill>
                            <a:srgbClr val="002060"/>
                          </a:solidFill>
                          <a:latin typeface="Cambria Math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rgbClr val="002060"/>
                              </a:solidFill>
                              <a:latin typeface="Cambria Math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rgbClr val="002060"/>
                              </a:solidFill>
                              <a:latin typeface="Cambria Math"/>
                              <a:ea typeface="Cambria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7EC8AB-A058-0F07-ED25-42B4E4E35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2" y="3207827"/>
                <a:ext cx="3400425" cy="1728861"/>
              </a:xfrm>
              <a:prstGeom prst="rect">
                <a:avLst/>
              </a:prstGeom>
              <a:blipFill rotWithShape="1">
                <a:blip r:embed="rId10"/>
                <a:stretch>
                  <a:fillRect l="-4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3DC2DA-E020-E3D4-84BB-7CAEF1A334AC}"/>
                  </a:ext>
                </a:extLst>
              </p:cNvPr>
              <p:cNvSpPr txBox="1"/>
              <p:nvPr/>
            </p:nvSpPr>
            <p:spPr>
              <a:xfrm>
                <a:off x="809627" y="3596868"/>
                <a:ext cx="2009775" cy="803682"/>
              </a:xfrm>
              <a:prstGeom prst="rect">
                <a:avLst/>
              </a:prstGeom>
              <a:noFill/>
            </p:spPr>
            <p:txBody>
              <a:bodyPr wrap="square" lIns="91304" tIns="45652" rIns="91304" bIns="45652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93DC2DA-E020-E3D4-84BB-7CAEF1A33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7" y="3596868"/>
                <a:ext cx="2009775" cy="803682"/>
              </a:xfrm>
              <a:prstGeom prst="rect">
                <a:avLst/>
              </a:prstGeom>
              <a:blipFill rotWithShape="1">
                <a:blip r:embed="rId11"/>
                <a:stretch>
                  <a:fillRect l="-7879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6C0D92-8763-7EF6-7DC2-A1DED53AEE07}"/>
                  </a:ext>
                </a:extLst>
              </p:cNvPr>
              <p:cNvSpPr txBox="1"/>
              <p:nvPr/>
            </p:nvSpPr>
            <p:spPr>
              <a:xfrm>
                <a:off x="6172268" y="3355722"/>
                <a:ext cx="2343149" cy="1301062"/>
              </a:xfrm>
              <a:prstGeom prst="rect">
                <a:avLst/>
              </a:prstGeom>
              <a:noFill/>
            </p:spPr>
            <p:txBody>
              <a:bodyPr wrap="square" lIns="91304" tIns="45652" rIns="91304" bIns="45652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𝟒𝟐</m:t>
                        </m:r>
                      </m:num>
                      <m:den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14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26C0D92-8763-7EF6-7DC2-A1DED53A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68" y="3355722"/>
                <a:ext cx="2343149" cy="1301062"/>
              </a:xfrm>
              <a:prstGeom prst="rect">
                <a:avLst/>
              </a:prstGeom>
              <a:blipFill rotWithShape="1">
                <a:blip r:embed="rId12"/>
                <a:stretch>
                  <a:fillRect l="-6771" b="-13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39BA517-332E-E545-62BE-F740B78860F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9" y="1809813"/>
            <a:ext cx="1037203" cy="87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98" y="-185738"/>
            <a:ext cx="9144000" cy="5143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2052" y="90609"/>
            <a:ext cx="8250502" cy="530915"/>
            <a:chOff x="808913" y="39447"/>
            <a:chExt cx="7711236" cy="5309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98A64B-7690-5338-DDB4-9161E70F8400}"/>
                </a:ext>
              </a:extLst>
            </p:cNvPr>
            <p:cNvSpPr txBox="1"/>
            <p:nvPr/>
          </p:nvSpPr>
          <p:spPr>
            <a:xfrm>
              <a:off x="808913" y="39447"/>
              <a:ext cx="7711236" cy="5309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19" tIns="34289" rIns="68519" bIns="34289">
              <a:spAutoFit/>
            </a:bodyPr>
            <a:lstStyle/>
            <a:p>
              <a:pPr defTabSz="684797">
                <a:defRPr/>
              </a:pPr>
              <a:r>
                <a:rPr lang="en-US" sz="3000" kern="0">
                  <a:solidFill>
                    <a:srgbClr val="00206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MẬT THƯ  </a:t>
              </a:r>
              <a:r>
                <a:rPr lang="en-US" sz="3000" kern="0">
                  <a:solidFill>
                    <a:srgbClr val="FF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3000" kern="0">
                  <a:solidFill>
                    <a:srgbClr val="00206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: Điền số vào ô trống: </a:t>
              </a:r>
              <a:endParaRPr lang="en-US" sz="3000" kern="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013E90C-99F5-52BF-398A-B938587F9683}"/>
                </a:ext>
              </a:extLst>
            </p:cNvPr>
            <p:cNvSpPr/>
            <p:nvPr/>
          </p:nvSpPr>
          <p:spPr>
            <a:xfrm>
              <a:off x="2337373" y="90591"/>
              <a:ext cx="452483" cy="4286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68519" tIns="34289" rIns="68519" bIns="34289" rtlCol="0" anchor="ctr"/>
            <a:lstStyle/>
            <a:p>
              <a:pPr algn="ctr" defTabSz="456515">
                <a:defRPr/>
              </a:pPr>
              <a:r>
                <a:rPr lang="en-US" sz="3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FA3D91-593F-A6BC-00F4-D968851876F9}"/>
              </a:ext>
            </a:extLst>
          </p:cNvPr>
          <p:cNvGrpSpPr/>
          <p:nvPr/>
        </p:nvGrpSpPr>
        <p:grpSpPr>
          <a:xfrm>
            <a:off x="422068" y="621506"/>
            <a:ext cx="8250503" cy="1879617"/>
            <a:chOff x="657928" y="1333500"/>
            <a:chExt cx="11000671" cy="2506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844F4F8-84CE-7C3B-E92C-13A56BD57F44}"/>
                    </a:ext>
                  </a:extLst>
                </p:cNvPr>
                <p:cNvSpPr txBox="1"/>
                <p:nvPr/>
              </p:nvSpPr>
              <p:spPr>
                <a:xfrm>
                  <a:off x="657928" y="1333500"/>
                  <a:ext cx="11000671" cy="25061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algn="just" defTabSz="684797"/>
                  <a:r>
                    <a:rPr lang="en-US" sz="2000" kern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 </a:t>
                  </a:r>
                  <a:r>
                    <a:rPr lang="vi-VN" sz="2000" kern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Công </a:t>
                  </a:r>
                  <a:r>
                    <a:rPr lang="vi-VN" sz="2000" kern="0" dirty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ty Kim Sơn nhận </a:t>
                  </a:r>
                  <a:r>
                    <a:rPr lang="vi-VN" sz="2000" kern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được đ</a:t>
                  </a:r>
                  <a:r>
                    <a:rPr lang="en-US" sz="2000" kern="0">
                      <a:solidFill>
                        <a:srgbClr val="002060"/>
                      </a:solidFill>
                      <a:cs typeface="Calibri" panose="020F0502020204030204" pitchFamily="34" charset="0"/>
                    </a:rPr>
                    <a:t>ơ</a:t>
                  </a:r>
                  <a:r>
                    <a:rPr lang="vi-VN" sz="2000" kern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 </a:t>
                  </a:r>
                  <a:r>
                    <a:rPr lang="vi-VN" sz="2000" kern="0" dirty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hàng làm 1 000 chiếc hộp cói, trong đó tổ của Bác Diễm nhận đan </a:t>
                  </a:r>
                  <a:r>
                    <a:rPr lang="en-US" sz="2100" b="1" kern="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100" b="1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100" b="1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100" b="1" i="1" ker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000" kern="0" dirty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 đơn hàng.</a:t>
                  </a:r>
                </a:p>
                <a:p>
                  <a:pPr algn="just" defTabSz="684797"/>
                  <a:r>
                    <a:rPr lang="vi-VN" sz="2000" kern="0" dirty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a) Tổ của bác Diễm nhận </a:t>
                  </a:r>
                  <a:r>
                    <a:rPr lang="vi-VN" sz="2000" kern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đan </a:t>
                  </a:r>
                  <a:r>
                    <a:rPr lang="en-US" sz="2000" kern="0">
                      <a:solidFill>
                        <a:srgbClr val="002060"/>
                      </a:solidFill>
                      <a:cs typeface="Calibri" panose="020F0502020204030204" pitchFamily="34" charset="0"/>
                    </a:rPr>
                    <a:t>     </a:t>
                  </a:r>
                  <a:r>
                    <a:rPr lang="vi-VN" sz="2000" kern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2000" kern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vi-VN" sz="2000" kern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chiếc </a:t>
                  </a:r>
                  <a:r>
                    <a:rPr lang="vi-VN" sz="2000" kern="0" dirty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hộp cói.</a:t>
                  </a:r>
                </a:p>
                <a:p>
                  <a:pPr algn="just" defTabSz="684797"/>
                  <a:r>
                    <a:rPr lang="vi-VN" sz="2000" kern="0" dirty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b) Sau khi làm xong toàn bộ số hộp cói của tổ bác Diễm được 1 rô bốt chuyển đến kho. Biết mỗi hộp cói nặng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1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ker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kern="0" dirty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 </a:t>
                  </a:r>
                  <a:r>
                    <a:rPr lang="vi-VN" sz="2000" kern="0" dirty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kg. Vậy rô bốt đã chuyển tất </a:t>
                  </a:r>
                  <a:r>
                    <a:rPr lang="vi-VN" sz="2000" kern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cả</a:t>
                  </a:r>
                  <a:r>
                    <a:rPr lang="en-US" sz="2000" kern="0">
                      <a:solidFill>
                        <a:srgbClr val="002060"/>
                      </a:solidFill>
                      <a:cs typeface="Calibri" panose="020F0502020204030204" pitchFamily="34" charset="0"/>
                    </a:rPr>
                    <a:t>     </a:t>
                  </a:r>
                  <a:r>
                    <a:rPr lang="vi-VN" sz="2000" kern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2000" kern="0">
                      <a:solidFill>
                        <a:srgbClr val="002060"/>
                      </a:solidFill>
                      <a:cs typeface="Calibri" panose="020F0502020204030204" pitchFamily="34" charset="0"/>
                    </a:rPr>
                    <a:t>  </a:t>
                  </a:r>
                  <a:r>
                    <a:rPr lang="vi-VN" sz="2000" kern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kg</a:t>
                  </a:r>
                  <a:endParaRPr lang="vi-VN" sz="2000" kern="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8844F4F8-84CE-7C3B-E92C-13A56BD57F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928" y="1333500"/>
                  <a:ext cx="11000671" cy="25061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39" t="-1623" r="-739" b="-2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4C2708C-6944-DB5C-A8D0-87837B0C2CD0}"/>
                </a:ext>
              </a:extLst>
            </p:cNvPr>
            <p:cNvSpPr/>
            <p:nvPr/>
          </p:nvSpPr>
          <p:spPr>
            <a:xfrm>
              <a:off x="4870395" y="2419351"/>
              <a:ext cx="447675" cy="35242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4797"/>
              <a:r>
                <a:rPr lang="en-US" b="1" kern="0" dirty="0">
                  <a:solidFill>
                    <a:prstClr val="black"/>
                  </a:solidFill>
                  <a:latin typeface="Calibri"/>
                </a:rPr>
                <a:t>?</a:t>
              </a:r>
            </a:p>
          </p:txBody>
        </p:sp>
        <p:sp>
          <p:nvSpPr>
            <p:cNvPr id="11" name="Rectangle: Rounded Corners 11">
              <a:extLst>
                <a:ext uri="{FF2B5EF4-FFF2-40B4-BE49-F238E27FC236}">
                  <a16:creationId xmlns:a16="http://schemas.microsoft.com/office/drawing/2014/main" id="{BB8DB803-71A2-8111-F75A-7F87569EA949}"/>
                </a:ext>
              </a:extLst>
            </p:cNvPr>
            <p:cNvSpPr/>
            <p:nvPr/>
          </p:nvSpPr>
          <p:spPr>
            <a:xfrm>
              <a:off x="9705920" y="3333749"/>
              <a:ext cx="447675" cy="35242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4797"/>
              <a:r>
                <a:rPr lang="en-US" b="1" kern="0" dirty="0">
                  <a:solidFill>
                    <a:prstClr val="black"/>
                  </a:solidFill>
                  <a:latin typeface="Calibri"/>
                </a:rPr>
                <a:t>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9CEA4A9-0D1C-FE29-731E-9F9D89182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952" y="2704197"/>
            <a:ext cx="1710665" cy="1827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E37D7B-33D0-0147-B93A-2A471E632C71}"/>
                  </a:ext>
                </a:extLst>
              </p:cNvPr>
              <p:cNvSpPr txBox="1"/>
              <p:nvPr/>
            </p:nvSpPr>
            <p:spPr>
              <a:xfrm>
                <a:off x="422051" y="2571750"/>
                <a:ext cx="6729531" cy="90377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68492" tIns="34289" rIns="68492" bIns="34289" rtlCol="0">
                <a:spAutoFit/>
              </a:bodyPr>
              <a:lstStyle/>
              <a:p>
                <a:pPr algn="ctr" defTabSz="684797"/>
                <a:r>
                  <a:rPr lang="en-US" sz="21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en-US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</a:t>
                </a:r>
                <a:r>
                  <a:rPr lang="en-US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Diễm</a:t>
                </a:r>
                <a:r>
                  <a:rPr lang="en-US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nhận</a:t>
                </a:r>
                <a:r>
                  <a:rPr lang="en-US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đan</a:t>
                </a:r>
                <a:r>
                  <a:rPr lang="en-US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hộp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cói</a:t>
                </a:r>
                <a:r>
                  <a:rPr lang="en-US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 defTabSz="684797"/>
                <a:r>
                  <a:rPr lang="en-US" sz="21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1 000 ×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1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1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= 250 (</a:t>
                </a:r>
                <a:r>
                  <a:rPr lang="en-US" sz="21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hộp</a:t>
                </a:r>
                <a:r>
                  <a:rPr lang="en-US" sz="21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E37D7B-33D0-0147-B93A-2A471E632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51" y="2571750"/>
                <a:ext cx="6729531" cy="903772"/>
              </a:xfrm>
              <a:prstGeom prst="rect">
                <a:avLst/>
              </a:prstGeom>
              <a:blipFill rotWithShape="1">
                <a:blip r:embed="rId5"/>
                <a:stretch>
                  <a:fillRect t="-6757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02C997-8A4B-5650-EA50-70686D25AD00}"/>
                  </a:ext>
                </a:extLst>
              </p:cNvPr>
              <p:cNvSpPr txBox="1"/>
              <p:nvPr/>
            </p:nvSpPr>
            <p:spPr>
              <a:xfrm>
                <a:off x="384530" y="3506436"/>
                <a:ext cx="6767069" cy="97031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68492" tIns="34289" rIns="68492" bIns="34289" rtlCol="0">
                <a:spAutoFit/>
              </a:bodyPr>
              <a:lstStyle/>
              <a:p>
                <a:pPr defTabSz="684797"/>
                <a:r>
                  <a:rPr lang="en-US" sz="24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b</a:t>
                </a:r>
                <a:r>
                  <a:rPr lang="en-US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chuyển</a:t>
                </a:r>
                <a:r>
                  <a:rPr lang="en-US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tất</a:t>
                </a:r>
                <a:r>
                  <a:rPr lang="en-US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cói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 defTabSz="684797"/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250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375 (kg)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F02C997-8A4B-5650-EA50-70686D25A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30" y="3506436"/>
                <a:ext cx="6767069" cy="970314"/>
              </a:xfrm>
              <a:prstGeom prst="rect">
                <a:avLst/>
              </a:prstGeom>
              <a:blipFill rotWithShape="1">
                <a:blip r:embed="rId6"/>
                <a:stretch>
                  <a:fillRect t="-6289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85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E37D7B-33D0-0147-B93A-2A471E632C71}"/>
                  </a:ext>
                </a:extLst>
              </p:cNvPr>
              <p:cNvSpPr txBox="1"/>
              <p:nvPr/>
            </p:nvSpPr>
            <p:spPr>
              <a:xfrm>
                <a:off x="521547" y="2323729"/>
                <a:ext cx="6593681" cy="8576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68501" tIns="34289" rIns="68501" bIns="34289" rtlCol="0">
                <a:spAutoFit/>
              </a:bodyPr>
              <a:lstStyle/>
              <a:p>
                <a:pPr algn="just" defTabSz="684899"/>
                <a:r>
                  <a:rPr lang="en-US" sz="2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21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ốc</a:t>
                </a:r>
                <a:r>
                  <a:rPr lang="en-US" sz="2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vít</a:t>
                </a:r>
                <a:r>
                  <a:rPr lang="en-US" sz="2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đen</a:t>
                </a:r>
                <a:r>
                  <a:rPr lang="en-US" sz="2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chiếm</a:t>
                </a:r>
                <a:r>
                  <a:rPr lang="en-US" sz="2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1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</a:t>
                </a:r>
                <a:r>
                  <a:rPr lang="en-US" sz="2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ốc</a:t>
                </a:r>
                <a:r>
                  <a:rPr lang="en-US" sz="2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vít</a:t>
                </a:r>
                <a:r>
                  <a:rPr lang="en-US" sz="2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2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2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E37D7B-33D0-0147-B93A-2A471E632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47" y="2323729"/>
                <a:ext cx="6593681" cy="857639"/>
              </a:xfrm>
              <a:prstGeom prst="rect">
                <a:avLst/>
              </a:prstGeom>
              <a:blipFill rotWithShape="1">
                <a:blip r:embed="rId3"/>
                <a:stretch>
                  <a:fillRect l="-1480" r="-1480" b="-1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02C997-8A4B-5650-EA50-70686D25AD00}"/>
                  </a:ext>
                </a:extLst>
              </p:cNvPr>
              <p:cNvSpPr txBox="1"/>
              <p:nvPr/>
            </p:nvSpPr>
            <p:spPr>
              <a:xfrm>
                <a:off x="550122" y="3210088"/>
                <a:ext cx="6593681" cy="16476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68501" tIns="34289" rIns="68501" bIns="34289" rtlCol="0">
                <a:spAutoFit/>
              </a:bodyPr>
              <a:lstStyle/>
              <a:p>
                <a:pPr algn="just" defTabSz="684899"/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21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ốc</a:t>
                </a:r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vít</a:t>
                </a:r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trắng</a:t>
                </a:r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chiếm</a:t>
                </a:r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100" b="1" kern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1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r>
                  <a:rPr lang="en-US" sz="2100" b="1" kern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1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1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</a:t>
                </a:r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ốc</a:t>
                </a:r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vít</a:t>
                </a:r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ctr" defTabSz="684899"/>
                <a:r>
                  <a:rPr lang="en-US" sz="21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ốc</a:t>
                </a:r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vít</a:t>
                </a:r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trắng</a:t>
                </a:r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 defTabSz="684899"/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800 × </a:t>
                </a:r>
                <a:r>
                  <a:rPr lang="en-US" sz="2100" b="1" kern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1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1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= 200 (</a:t>
                </a:r>
                <a:r>
                  <a:rPr lang="en-US" sz="21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21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F02C997-8A4B-5650-EA50-70686D25A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22" y="3210088"/>
                <a:ext cx="6593681" cy="1647662"/>
              </a:xfrm>
              <a:prstGeom prst="rect">
                <a:avLst/>
              </a:prstGeom>
              <a:blipFill rotWithShape="1">
                <a:blip r:embed="rId4"/>
                <a:stretch>
                  <a:fillRect l="-1386" r="-1479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E24ABD7-A1A1-C955-D491-08711206B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094" y="2136016"/>
            <a:ext cx="1497182" cy="243012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2062" y="621507"/>
            <a:ext cx="8250503" cy="1435712"/>
            <a:chOff x="422044" y="621508"/>
            <a:chExt cx="8250503" cy="1435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844F4F8-84CE-7C3B-E92C-13A56BD57F44}"/>
                    </a:ext>
                  </a:extLst>
                </p:cNvPr>
                <p:cNvSpPr txBox="1"/>
                <p:nvPr/>
              </p:nvSpPr>
              <p:spPr>
                <a:xfrm>
                  <a:off x="422044" y="621508"/>
                  <a:ext cx="8250503" cy="14357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68528" tIns="34289" rIns="68528" bIns="34289">
                  <a:spAutoFit/>
                </a:bodyPr>
                <a:lstStyle/>
                <a:p>
                  <a:pPr algn="just" defTabSz="684899"/>
                  <a:r>
                    <a:rPr lang="vi-VN" sz="20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cửa hàng kim khí có 8 khay đựng ốc vít theo từng loại màu trắng, vàng, đen và số ốc vít ở mỗi khay là như nhau. Biết tổng số ốc vít là 800 cái.</a:t>
                  </a:r>
                  <a:endPara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256856" indent="-256856" algn="just" defTabSz="684899">
                    <a:buFontTx/>
                    <a:buAutoNum type="alphaLcParenR"/>
                  </a:pPr>
                  <a:r>
                    <a:rPr lang="en-US" sz="2000" dirty="0" err="1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ốc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vít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màu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đen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chiếm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tổng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ốc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vít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của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cửa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hàng</a:t>
                  </a:r>
                  <a:endParaRPr lang="en-US" sz="2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256856" indent="-256856" algn="just" defTabSz="684899">
                    <a:buFontTx/>
                    <a:buAutoNum type="alphaLcParenR"/>
                  </a:pPr>
                  <a:r>
                    <a:rPr lang="en-US" sz="2000" dirty="0" err="1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ốc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vít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màu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trắng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là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        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cái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  <a:endPara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8844F4F8-84CE-7C3B-E92C-13A56BD57F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044" y="621508"/>
                  <a:ext cx="8250503" cy="14357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34" t="-2979" r="-1034" b="-7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A2E46873-1B89-D0DC-E636-ACE6B69B7F19}"/>
                </a:ext>
              </a:extLst>
            </p:cNvPr>
            <p:cNvSpPr/>
            <p:nvPr/>
          </p:nvSpPr>
          <p:spPr>
            <a:xfrm>
              <a:off x="3169444" y="1774031"/>
              <a:ext cx="335756" cy="26431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8528" tIns="34289" rIns="68528" bIns="34289" rtlCol="0" anchor="ctr"/>
            <a:lstStyle/>
            <a:p>
              <a:pPr algn="ctr" defTabSz="684899"/>
              <a:r>
                <a:rPr lang="en-US" b="1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0105" y="179633"/>
            <a:ext cx="2397920" cy="530913"/>
            <a:chOff x="550104" y="179633"/>
            <a:chExt cx="2397920" cy="5309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98A64B-7690-5338-DDB4-9161E70F8400}"/>
                </a:ext>
              </a:extLst>
            </p:cNvPr>
            <p:cNvSpPr txBox="1"/>
            <p:nvPr/>
          </p:nvSpPr>
          <p:spPr>
            <a:xfrm>
              <a:off x="550104" y="179633"/>
              <a:ext cx="2397920" cy="5309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28" tIns="34289" rIns="68528" bIns="34289">
              <a:spAutoFit/>
            </a:bodyPr>
            <a:lstStyle/>
            <a:p>
              <a:pPr defTabSz="684899">
                <a:defRPr/>
              </a:pPr>
              <a:r>
                <a:rPr lang="en-US" sz="2000">
                  <a:solidFill>
                    <a:srgbClr val="C0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MẬT THƯ      </a:t>
              </a:r>
              <a:r>
                <a:rPr lang="en-US" sz="3000">
                  <a:solidFill>
                    <a:srgbClr val="C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sz="3000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013E90C-99F5-52BF-398A-B938587F9683}"/>
                </a:ext>
              </a:extLst>
            </p:cNvPr>
            <p:cNvSpPr/>
            <p:nvPr/>
          </p:nvSpPr>
          <p:spPr>
            <a:xfrm>
              <a:off x="1828800" y="230776"/>
              <a:ext cx="452483" cy="4286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28" tIns="34289" rIns="68528" bIns="34289" rtlCol="0" anchor="ctr"/>
            <a:lstStyle/>
            <a:p>
              <a:pPr algn="ctr" defTabSz="456587">
                <a:defRPr/>
              </a:pPr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768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98A64B-7690-5338-DDB4-9161E70F8400}"/>
                  </a:ext>
                </a:extLst>
              </p:cNvPr>
              <p:cNvSpPr txBox="1"/>
              <p:nvPr/>
            </p:nvSpPr>
            <p:spPr>
              <a:xfrm>
                <a:off x="381018" y="666768"/>
                <a:ext cx="8565355" cy="22425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68511" tIns="34289" rIns="68511" bIns="34289">
                <a:spAutoFit/>
              </a:bodyPr>
              <a:lstStyle/>
              <a:p>
                <a:pPr algn="just" defTabSz="685018"/>
                <a:r>
                  <a:rPr lang="en-US" sz="2000" kern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r>
                  <a:rPr lang="vi-VN" sz="2400" kern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Ban </a:t>
                </a:r>
                <a:r>
                  <a:rPr lang="vi-VN" sz="2400" kern="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đầu, một cái bánh chưng được cắt ra thành các miếng như hình bên. Tí và Tèo đã lấy ra một số miếng rồi nói chuyện với nhau. Tí nói: “Tèo đã lấy </a:t>
                </a:r>
                <a:r>
                  <a:rPr lang="en-US" sz="2400" b="1" kern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4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kern="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 số miếng bánh chưng." Tèo nói: "Tí đã lấy </a:t>
                </a:r>
                <a:r>
                  <a:rPr lang="en-US" sz="2400" b="1" kern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4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kern="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 số miếng bánh chưng". Biết chỉ có một trong hai bạn Tèo, Tí đã nói sai. Hỏi ai đã nói sai?</a:t>
                </a:r>
                <a:endParaRPr lang="en-US" sz="4400" kern="0" dirty="0">
                  <a:solidFill>
                    <a:srgbClr val="00206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A98A64B-7690-5338-DDB4-9161E70F8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18" y="666768"/>
                <a:ext cx="8565355" cy="2242535"/>
              </a:xfrm>
              <a:prstGeom prst="rect">
                <a:avLst/>
              </a:prstGeom>
              <a:blipFill rotWithShape="1">
                <a:blip r:embed="rId3"/>
                <a:stretch>
                  <a:fillRect l="-1423" t="-2446" r="-1352" b="-5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E60A7B5-98F6-6E34-8E81-C188C24C1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1" y="2985503"/>
            <a:ext cx="1935956" cy="1872265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0" name="Group 9"/>
          <p:cNvGrpSpPr/>
          <p:nvPr/>
        </p:nvGrpSpPr>
        <p:grpSpPr>
          <a:xfrm>
            <a:off x="1032422" y="238126"/>
            <a:ext cx="1905991" cy="428625"/>
            <a:chOff x="1032404" y="179633"/>
            <a:chExt cx="1905991" cy="4286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013E90C-99F5-52BF-398A-B938587F9683}"/>
                </a:ext>
              </a:extLst>
            </p:cNvPr>
            <p:cNvSpPr/>
            <p:nvPr/>
          </p:nvSpPr>
          <p:spPr>
            <a:xfrm>
              <a:off x="2485912" y="179633"/>
              <a:ext cx="452483" cy="42862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68538" tIns="34289" rIns="68538" bIns="34289" rtlCol="0" anchor="ctr"/>
            <a:lstStyle/>
            <a:p>
              <a:pPr algn="ctr" defTabSz="456671">
                <a:defRPr/>
              </a:pPr>
              <a:r>
                <a:rPr lang="en-US" sz="30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98A64B-7690-5338-DDB4-9161E70F8400}"/>
                </a:ext>
              </a:extLst>
            </p:cNvPr>
            <p:cNvSpPr txBox="1"/>
            <p:nvPr/>
          </p:nvSpPr>
          <p:spPr>
            <a:xfrm>
              <a:off x="1032404" y="205433"/>
              <a:ext cx="1431096" cy="3770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28" tIns="34289" rIns="68528" bIns="34289">
              <a:spAutoFit/>
            </a:bodyPr>
            <a:lstStyle/>
            <a:p>
              <a:pPr defTabSz="684899">
                <a:defRPr/>
              </a:pPr>
              <a:r>
                <a:rPr lang="en-US" sz="2000">
                  <a:solidFill>
                    <a:srgbClr val="C0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MẬT THƯ    </a:t>
              </a:r>
              <a:endParaRPr lang="en-US" sz="3000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76518" y="3029303"/>
                <a:ext cx="6477000" cy="18284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04" tIns="45702" rIns="91404" bIns="45702">
                <a:spAutoFit/>
              </a:bodyPr>
              <a:lstStyle/>
              <a:p>
                <a:pPr algn="just" defTabSz="685018">
                  <a:lnSpc>
                    <a:spcPct val="110000"/>
                  </a:lnSpc>
                </a:pP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Tèo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“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lấy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1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1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miếng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chưng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” – Theo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lấy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miếng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bánh. </a:t>
                </a:r>
                <a:r>
                  <a:rPr lang="en-US" sz="2100" b="1" dirty="0" err="1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Tèo</a:t>
                </a:r>
                <a:r>
                  <a:rPr lang="en-US" sz="2100" b="1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lang="en-US" sz="2100" b="1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đúng</a:t>
                </a:r>
                <a:endParaRPr lang="en-US" sz="21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defTabSz="685018">
                  <a:lnSpc>
                    <a:spcPct val="110000"/>
                  </a:lnSpc>
                </a:pP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“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Tèo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lấy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21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𝟏</m:t>
                        </m:r>
                      </m:num>
                      <m:den>
                        <m:r>
                          <a:rPr lang="en-US" sz="21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miếng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chưng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” – Theo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thì</a:t>
                </a:r>
                <a:r>
                  <a:rPr lang="en-US" sz="2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</a:t>
                </a:r>
                <a:r>
                  <a:rPr lang="en-US" sz="2100" b="1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lang="en-US" sz="2100" b="1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sai</a:t>
                </a:r>
                <a:r>
                  <a:rPr lang="en-US" sz="2100" b="1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18" y="3029303"/>
                <a:ext cx="6477000" cy="1828449"/>
              </a:xfrm>
              <a:prstGeom prst="rect">
                <a:avLst/>
              </a:prstGeom>
              <a:blipFill rotWithShape="1">
                <a:blip r:embed="rId5"/>
                <a:stretch>
                  <a:fillRect l="-1130" r="-113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68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008828"/>
              </p:ext>
            </p:extLst>
          </p:nvPr>
        </p:nvGraphicFramePr>
        <p:xfrm>
          <a:off x="562039" y="548868"/>
          <a:ext cx="8000999" cy="4375558"/>
        </p:xfrm>
        <a:graphic>
          <a:graphicData uri="http://schemas.openxmlformats.org/drawingml/2006/table">
            <a:tbl>
              <a:tblPr firstRow="1" firstCol="1" bandRow="1"/>
              <a:tblGrid>
                <a:gridCol w="397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1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67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1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1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67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67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67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67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671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671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671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671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6990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98" marR="5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33652" y="-140507"/>
            <a:ext cx="3800475" cy="112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5426" tIns="359637" rIns="449960" bIns="538663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BÍ MẬT NHỮNG CON SỐ</a:t>
            </a:r>
          </a:p>
        </p:txBody>
      </p:sp>
    </p:spTree>
    <p:extLst>
      <p:ext uri="{BB962C8B-B14F-4D97-AF65-F5344CB8AC3E}">
        <p14:creationId xmlns:p14="http://schemas.microsoft.com/office/powerpoint/2010/main" val="11506574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7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1321</Words>
  <Application>Microsoft Office PowerPoint</Application>
  <PresentationFormat>On-screen Show (16:9)</PresentationFormat>
  <Paragraphs>881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Cambria Math</vt:lpstr>
      <vt:lpstr>Times New Roman</vt:lpstr>
      <vt:lpstr>Verdana</vt:lpstr>
      <vt:lpstr>2_Office Theme</vt:lpstr>
      <vt:lpstr>8_Office Theme</vt:lpstr>
      <vt:lpstr>9_Office Theme</vt:lpstr>
      <vt:lpstr>13_Office Theme</vt:lpstr>
      <vt:lpstr>14_Office Theme</vt:lpstr>
      <vt:lpstr>15_Office Theme</vt:lpstr>
      <vt:lpstr>17_Office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25</cp:revision>
  <cp:lastPrinted>2024-05-02T15:08:20Z</cp:lastPrinted>
  <dcterms:created xsi:type="dcterms:W3CDTF">2024-05-02T13:58:15Z</dcterms:created>
  <dcterms:modified xsi:type="dcterms:W3CDTF">2025-05-07T15:33:03Z</dcterms:modified>
</cp:coreProperties>
</file>