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5" r:id="rId2"/>
    <p:sldMasterId id="2147483669" r:id="rId3"/>
    <p:sldMasterId id="2147483681" r:id="rId4"/>
    <p:sldMasterId id="2147483705" r:id="rId5"/>
  </p:sldMasterIdLst>
  <p:notesMasterIdLst>
    <p:notesMasterId r:id="rId25"/>
  </p:notesMasterIdLst>
  <p:sldIdLst>
    <p:sldId id="299" r:id="rId6"/>
    <p:sldId id="272" r:id="rId7"/>
    <p:sldId id="303" r:id="rId8"/>
    <p:sldId id="301" r:id="rId9"/>
    <p:sldId id="307" r:id="rId10"/>
    <p:sldId id="308" r:id="rId11"/>
    <p:sldId id="275" r:id="rId12"/>
    <p:sldId id="274" r:id="rId13"/>
    <p:sldId id="309" r:id="rId14"/>
    <p:sldId id="304" r:id="rId15"/>
    <p:sldId id="312" r:id="rId16"/>
    <p:sldId id="315" r:id="rId17"/>
    <p:sldId id="310" r:id="rId18"/>
    <p:sldId id="314" r:id="rId19"/>
    <p:sldId id="276" r:id="rId20"/>
    <p:sldId id="313" r:id="rId21"/>
    <p:sldId id="311" r:id="rId22"/>
    <p:sldId id="316" r:id="rId23"/>
    <p:sldId id="30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5F9"/>
    <a:srgbClr val="FFE4DD"/>
    <a:srgbClr val="D2A000"/>
    <a:srgbClr val="A947F7"/>
    <a:srgbClr val="FFFFFF"/>
    <a:srgbClr val="FFFFCC"/>
    <a:srgbClr val="C6EAFA"/>
    <a:srgbClr val="B09960"/>
    <a:srgbClr val="3A5845"/>
    <a:srgbClr val="FEF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3" autoAdjust="0"/>
    <p:restoredTop sz="94660"/>
  </p:normalViewPr>
  <p:slideViewPr>
    <p:cSldViewPr snapToGrid="0">
      <p:cViewPr>
        <p:scale>
          <a:sx n="114" d="100"/>
          <a:sy n="114" d="100"/>
        </p:scale>
        <p:origin x="-1267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2025/1/15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07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63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84" y="1031258"/>
            <a:ext cx="9912735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marL="0" marR="0" lvl="0" indent="0" algn="ctr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marL="0" marR="0" lvl="0" indent="0" algn="ctr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303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3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69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2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131"/>
            <a:ext cx="6815667" cy="5853113"/>
          </a:xfrm>
        </p:spPr>
        <p:txBody>
          <a:bodyPr/>
          <a:lstStyle>
            <a:lvl1pPr>
              <a:defRPr sz="4301"/>
            </a:lvl1pPr>
            <a:lvl2pPr>
              <a:defRPr sz="3799"/>
            </a:lvl2pPr>
            <a:lvl3pPr>
              <a:defRPr sz="3201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23" indent="0">
              <a:buNone/>
              <a:defRPr sz="1601"/>
            </a:lvl2pPr>
            <a:lvl3pPr marL="1219089" indent="0">
              <a:buNone/>
              <a:defRPr sz="1398"/>
            </a:lvl3pPr>
            <a:lvl4pPr marL="1828311" indent="0">
              <a:buNone/>
              <a:defRPr sz="1201"/>
            </a:lvl4pPr>
            <a:lvl5pPr marL="2438177" indent="0">
              <a:buNone/>
              <a:defRPr sz="1201"/>
            </a:lvl5pPr>
            <a:lvl6pPr marL="3047400" indent="0">
              <a:buNone/>
              <a:defRPr sz="1201"/>
            </a:lvl6pPr>
            <a:lvl7pPr marL="3657266" indent="0">
              <a:buNone/>
              <a:defRPr sz="1201"/>
            </a:lvl7pPr>
            <a:lvl8pPr marL="4266488" indent="0">
              <a:buNone/>
              <a:defRPr sz="1201"/>
            </a:lvl8pPr>
            <a:lvl9pPr marL="4876354" indent="0">
              <a:buNone/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2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7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1"/>
            </a:lvl1pPr>
            <a:lvl2pPr marL="609223" indent="0">
              <a:buNone/>
              <a:defRPr sz="3799"/>
            </a:lvl2pPr>
            <a:lvl3pPr marL="1219089" indent="0">
              <a:buNone/>
              <a:defRPr sz="3201"/>
            </a:lvl3pPr>
            <a:lvl4pPr marL="1828311" indent="0">
              <a:buNone/>
              <a:defRPr sz="2700"/>
            </a:lvl4pPr>
            <a:lvl5pPr marL="2438177" indent="0">
              <a:buNone/>
              <a:defRPr sz="2700"/>
            </a:lvl5pPr>
            <a:lvl6pPr marL="3047400" indent="0">
              <a:buNone/>
              <a:defRPr sz="2700"/>
            </a:lvl6pPr>
            <a:lvl7pPr marL="3657266" indent="0">
              <a:buNone/>
              <a:defRPr sz="2700"/>
            </a:lvl7pPr>
            <a:lvl8pPr marL="4266488" indent="0">
              <a:buNone/>
              <a:defRPr sz="2700"/>
            </a:lvl8pPr>
            <a:lvl9pPr marL="4876354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23" indent="0">
              <a:buNone/>
              <a:defRPr sz="1601"/>
            </a:lvl2pPr>
            <a:lvl3pPr marL="1219089" indent="0">
              <a:buNone/>
              <a:defRPr sz="1398"/>
            </a:lvl3pPr>
            <a:lvl4pPr marL="1828311" indent="0">
              <a:buNone/>
              <a:defRPr sz="1201"/>
            </a:lvl4pPr>
            <a:lvl5pPr marL="2438177" indent="0">
              <a:buNone/>
              <a:defRPr sz="1201"/>
            </a:lvl5pPr>
            <a:lvl6pPr marL="3047400" indent="0">
              <a:buNone/>
              <a:defRPr sz="1201"/>
            </a:lvl6pPr>
            <a:lvl7pPr marL="3657266" indent="0">
              <a:buNone/>
              <a:defRPr sz="1201"/>
            </a:lvl7pPr>
            <a:lvl8pPr marL="4266488" indent="0">
              <a:buNone/>
              <a:defRPr sz="1201"/>
            </a:lvl8pPr>
            <a:lvl9pPr marL="4876354" indent="0">
              <a:buNone/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3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3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71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71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76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3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2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1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07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4"/>
            <a:ext cx="1033515" cy="2769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www.1ppt.com/excel/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2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0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73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2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76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6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2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506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30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9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9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9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3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78"/>
            <a:ext cx="10363201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23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08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3pPr>
            <a:lvl4pPr marL="18283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00207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201"/>
            </a:lvl2pPr>
            <a:lvl3pPr>
              <a:defRPr sz="2700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7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201"/>
            </a:lvl2pPr>
            <a:lvl3pPr>
              <a:defRPr sz="2700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88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8"/>
            <a:ext cx="5386917" cy="639763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223" indent="0">
              <a:buNone/>
              <a:defRPr sz="2700" b="1"/>
            </a:lvl2pPr>
            <a:lvl3pPr marL="1219089" indent="0">
              <a:buNone/>
              <a:defRPr sz="2401" b="1"/>
            </a:lvl3pPr>
            <a:lvl4pPr marL="1828311" indent="0">
              <a:buNone/>
              <a:defRPr sz="2198" b="1"/>
            </a:lvl4pPr>
            <a:lvl5pPr marL="2438177" indent="0">
              <a:buNone/>
              <a:defRPr sz="2198" b="1"/>
            </a:lvl5pPr>
            <a:lvl6pPr marL="3047400" indent="0">
              <a:buNone/>
              <a:defRPr sz="2198" b="1"/>
            </a:lvl6pPr>
            <a:lvl7pPr marL="3657266" indent="0">
              <a:buNone/>
              <a:defRPr sz="2198" b="1"/>
            </a:lvl7pPr>
            <a:lvl8pPr marL="4266488" indent="0">
              <a:buNone/>
              <a:defRPr sz="2198" b="1"/>
            </a:lvl8pPr>
            <a:lvl9pPr marL="4876354" indent="0">
              <a:buNone/>
              <a:defRPr sz="2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7"/>
            <a:ext cx="5386917" cy="3951288"/>
          </a:xfrm>
        </p:spPr>
        <p:txBody>
          <a:bodyPr/>
          <a:lstStyle>
            <a:lvl1pPr>
              <a:defRPr sz="3201"/>
            </a:lvl1pPr>
            <a:lvl2pPr>
              <a:defRPr sz="2700"/>
            </a:lvl2pPr>
            <a:lvl3pPr>
              <a:defRPr sz="2401"/>
            </a:lvl3pPr>
            <a:lvl4pPr>
              <a:defRPr sz="2198"/>
            </a:lvl4pPr>
            <a:lvl5pPr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8"/>
            <a:ext cx="5389033" cy="639763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223" indent="0">
              <a:buNone/>
              <a:defRPr sz="2700" b="1"/>
            </a:lvl2pPr>
            <a:lvl3pPr marL="1219089" indent="0">
              <a:buNone/>
              <a:defRPr sz="2401" b="1"/>
            </a:lvl3pPr>
            <a:lvl4pPr marL="1828311" indent="0">
              <a:buNone/>
              <a:defRPr sz="2198" b="1"/>
            </a:lvl4pPr>
            <a:lvl5pPr marL="2438177" indent="0">
              <a:buNone/>
              <a:defRPr sz="2198" b="1"/>
            </a:lvl5pPr>
            <a:lvl6pPr marL="3047400" indent="0">
              <a:buNone/>
              <a:defRPr sz="2198" b="1"/>
            </a:lvl6pPr>
            <a:lvl7pPr marL="3657266" indent="0">
              <a:buNone/>
              <a:defRPr sz="2198" b="1"/>
            </a:lvl7pPr>
            <a:lvl8pPr marL="4266488" indent="0">
              <a:buNone/>
              <a:defRPr sz="2198" b="1"/>
            </a:lvl8pPr>
            <a:lvl9pPr marL="4876354" indent="0">
              <a:buNone/>
              <a:defRPr sz="2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7"/>
            <a:ext cx="5389033" cy="3951288"/>
          </a:xfrm>
        </p:spPr>
        <p:txBody>
          <a:bodyPr/>
          <a:lstStyle>
            <a:lvl1pPr>
              <a:defRPr sz="3201"/>
            </a:lvl1pPr>
            <a:lvl2pPr>
              <a:defRPr sz="2700"/>
            </a:lvl2pPr>
            <a:lvl3pPr>
              <a:defRPr sz="2401"/>
            </a:lvl3pPr>
            <a:lvl4pPr>
              <a:defRPr sz="2198"/>
            </a:lvl4pPr>
            <a:lvl5pPr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0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8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7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429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1/15/2025</a:t>
            </a:fld>
            <a:endParaRPr kumimoji="0" lang="en-US" sz="160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42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429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1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hdr="0" ftr="0" dt="0"/>
  <p:txStyles>
    <p:titleStyle>
      <a:lvl1pPr algn="ctr" defTabSz="1219089" rtl="0" eaLnBrk="1" latinLnBrk="0" hangingPunct="1">
        <a:spcBef>
          <a:spcPct val="0"/>
        </a:spcBef>
        <a:buNone/>
        <a:defRPr sz="5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99" indent="-457399" algn="l" defTabSz="1219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1" kern="1200">
          <a:solidFill>
            <a:schemeClr val="tx1"/>
          </a:solidFill>
          <a:latin typeface="+mn-lt"/>
          <a:ea typeface="+mn-ea"/>
          <a:cs typeface="+mn-cs"/>
        </a:defRPr>
      </a:lvl1pPr>
      <a:lvl2pPr marL="990710" indent="-380845" algn="l" defTabSz="12190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4022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3244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10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33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99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1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87" indent="-304933" algn="l" defTabSz="12190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223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9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311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7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400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266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8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354" algn="l" defTabSz="1219089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EB48-1DE6-45AD-BE3A-3BB5ADA466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C835-3E02-41FF-9946-5F89EB142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54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8F6F-2428-462A-9C17-B471D69666C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50DBB-D116-4F5E-87A5-6486A7600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7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12191285" cy="685511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902324" y="2388575"/>
            <a:ext cx="5720055" cy="228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99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MÔN TOÁN</a:t>
            </a:r>
          </a:p>
          <a:p>
            <a:pPr marL="0" marR="0" lvl="0" indent="0" algn="ctr" defTabSz="914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7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14" name="Herz 17"/>
          <p:cNvSpPr/>
          <p:nvPr/>
        </p:nvSpPr>
        <p:spPr>
          <a:xfrm>
            <a:off x="10123220" y="4749575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5" name="Herz 17"/>
          <p:cNvSpPr/>
          <p:nvPr/>
        </p:nvSpPr>
        <p:spPr>
          <a:xfrm>
            <a:off x="11020315" y="3584194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6" name="Herz 17"/>
          <p:cNvSpPr/>
          <p:nvPr/>
        </p:nvSpPr>
        <p:spPr>
          <a:xfrm>
            <a:off x="6429650" y="4313065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Herz 17"/>
          <p:cNvSpPr/>
          <p:nvPr/>
        </p:nvSpPr>
        <p:spPr>
          <a:xfrm>
            <a:off x="3272597" y="1207738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Herz 17"/>
          <p:cNvSpPr/>
          <p:nvPr/>
        </p:nvSpPr>
        <p:spPr>
          <a:xfrm>
            <a:off x="4859764" y="771152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9" name="Herz 17"/>
          <p:cNvSpPr/>
          <p:nvPr/>
        </p:nvSpPr>
        <p:spPr>
          <a:xfrm>
            <a:off x="6533538" y="1012583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0" name="Herz 17"/>
          <p:cNvSpPr/>
          <p:nvPr/>
        </p:nvSpPr>
        <p:spPr>
          <a:xfrm>
            <a:off x="7999942" y="989313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1" name="Herz 17"/>
          <p:cNvSpPr/>
          <p:nvPr/>
        </p:nvSpPr>
        <p:spPr>
          <a:xfrm>
            <a:off x="9138562" y="1265005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2" name="Herz 17"/>
          <p:cNvSpPr/>
          <p:nvPr/>
        </p:nvSpPr>
        <p:spPr>
          <a:xfrm>
            <a:off x="1935354" y="988976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3" name="Herz 17"/>
          <p:cNvSpPr/>
          <p:nvPr/>
        </p:nvSpPr>
        <p:spPr>
          <a:xfrm>
            <a:off x="4951767" y="4346894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Herz 17"/>
          <p:cNvSpPr/>
          <p:nvPr/>
        </p:nvSpPr>
        <p:spPr>
          <a:xfrm>
            <a:off x="2763631" y="4576214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5" name="Herz 17"/>
          <p:cNvSpPr/>
          <p:nvPr/>
        </p:nvSpPr>
        <p:spPr>
          <a:xfrm>
            <a:off x="8523502" y="4362331"/>
            <a:ext cx="523560" cy="436511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glow>
              <a:srgbClr val="70AD47">
                <a:satMod val="175000"/>
                <a:alpha val="40000"/>
              </a:srgbClr>
            </a:glow>
            <a:softEdge rad="0"/>
          </a:effectLst>
        </p:spPr>
        <p:txBody>
          <a:bodyPr lIns="91337" tIns="45672" rIns="91337" bIns="45672" rtlCol="0" anchor="ctr"/>
          <a:lstStyle/>
          <a:p>
            <a:pPr marL="0" marR="0" lvl="0" indent="0" algn="ctr" defTabSz="9135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EF6C4A-FB4B-4047-A156-200A882E3620}"/>
              </a:ext>
            </a:extLst>
          </p:cNvPr>
          <p:cNvSpPr/>
          <p:nvPr/>
        </p:nvSpPr>
        <p:spPr>
          <a:xfrm>
            <a:off x="2117570" y="460517"/>
            <a:ext cx="8624159" cy="937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6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5"/>
    </mc:Choice>
    <mc:Fallback xmlns="">
      <p:transition spd="slow" advTm="227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9 Background Powerpoint đẹp nhất cho bài thuyết trình chuyên nghiệp trong  2021 | Hình nền, Hình ảnh, Hoạt hình">
            <a:extLst>
              <a:ext uri="{FF2B5EF4-FFF2-40B4-BE49-F238E27FC236}">
                <a16:creationId xmlns:a16="http://schemas.microsoft.com/office/drawing/2014/main" id="{597200E0-75BC-4882-916F-24AC8321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9">
            <a:extLst>
              <a:ext uri="{FF2B5EF4-FFF2-40B4-BE49-F238E27FC236}">
                <a16:creationId xmlns:a16="http://schemas.microsoft.com/office/drawing/2014/main" id="{8B7A0A08-3B7F-42D5-A800-442B195EFFAD}"/>
              </a:ext>
            </a:extLst>
          </p:cNvPr>
          <p:cNvSpPr/>
          <p:nvPr/>
        </p:nvSpPr>
        <p:spPr>
          <a:xfrm>
            <a:off x="1537760" y="2167477"/>
            <a:ext cx="9443640" cy="92329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 –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2237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00525"/>
              </p:ext>
            </p:extLst>
          </p:nvPr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2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Thứ ba, ngày 15 tháng 2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V="1">
            <a:off x="2818518" y="1674704"/>
            <a:ext cx="0" cy="951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1975556" y="604667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1975556" y="2800872"/>
            <a:ext cx="1685925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2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Thứ năm, ngày 3 tháng 2 năm 2022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5578289" y="604667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5637037" y="1578918"/>
            <a:ext cx="1685925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00807"/>
              </p:ext>
            </p:extLst>
          </p:nvPr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5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Chủ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 nhật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, ngày 8 tháng 5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V="1">
            <a:off x="11317723" y="1605733"/>
            <a:ext cx="0" cy="499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10506073" y="617474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10474761" y="2213995"/>
            <a:ext cx="1685925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5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FFFF"/>
                </a:solidFill>
                <a:latin typeface="HP001 5 hàng" panose="020B0603050302020204" pitchFamily="34" charset="0"/>
                <a:ea typeface="微软雅黑"/>
              </a:rPr>
              <a:t>Thứ sáu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, ngày 27 tháng 5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H="1" flipV="1">
            <a:off x="8084376" y="1619818"/>
            <a:ext cx="31312" cy="22898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7272725" y="602968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7266012" y="4036271"/>
            <a:ext cx="1685925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10055"/>
              </p:ext>
            </p:extLst>
          </p:nvPr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10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HP001 5 hàng" panose="020B0603050302020204" pitchFamily="34" charset="0"/>
              </a:rPr>
              <a:t>Thứ năm, ngày 20 tháng 10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V="1">
            <a:off x="6490517" y="1674704"/>
            <a:ext cx="0" cy="1631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5619748" y="586087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5619747" y="3429000"/>
            <a:ext cx="1685925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10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Thứ tư, ngày 26 tháng 10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V="1">
            <a:off x="4700583" y="1605733"/>
            <a:ext cx="0" cy="23012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3853578" y="597022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3845980" y="4011721"/>
            <a:ext cx="1693523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47954"/>
              </p:ext>
            </p:extLst>
          </p:nvPr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11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Thứ hai, ngày 21 tháng 11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V="1">
            <a:off x="960276" y="1605733"/>
            <a:ext cx="0" cy="1631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95250" y="584496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95250" y="3416474"/>
            <a:ext cx="1685925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EE14-F82A-42C5-AB83-EBDA2BD3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9750"/>
              </p:ext>
            </p:extLst>
          </p:nvPr>
        </p:nvGraphicFramePr>
        <p:xfrm>
          <a:off x="0" y="0"/>
          <a:ext cx="12191998" cy="52522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5480">
                  <a:extLst>
                    <a:ext uri="{9D8B030D-6E8A-4147-A177-3AD203B41FA5}">
                      <a16:colId xmlns:a16="http://schemas.microsoft.com/office/drawing/2014/main" val="1303367540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2839527481"/>
                    </a:ext>
                  </a:extLst>
                </a:gridCol>
                <a:gridCol w="1875480">
                  <a:extLst>
                    <a:ext uri="{9D8B030D-6E8A-4147-A177-3AD203B41FA5}">
                      <a16:colId xmlns:a16="http://schemas.microsoft.com/office/drawing/2014/main" val="4294299841"/>
                    </a:ext>
                  </a:extLst>
                </a:gridCol>
                <a:gridCol w="1695054">
                  <a:extLst>
                    <a:ext uri="{9D8B030D-6E8A-4147-A177-3AD203B41FA5}">
                      <a16:colId xmlns:a16="http://schemas.microsoft.com/office/drawing/2014/main" val="980880165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1891736640"/>
                    </a:ext>
                  </a:extLst>
                </a:gridCol>
                <a:gridCol w="1558771">
                  <a:extLst>
                    <a:ext uri="{9D8B030D-6E8A-4147-A177-3AD203B41FA5}">
                      <a16:colId xmlns:a16="http://schemas.microsoft.com/office/drawing/2014/main" val="837271548"/>
                    </a:ext>
                  </a:extLst>
                </a:gridCol>
                <a:gridCol w="1752962">
                  <a:extLst>
                    <a:ext uri="{9D8B030D-6E8A-4147-A177-3AD203B41FA5}">
                      <a16:colId xmlns:a16="http://schemas.microsoft.com/office/drawing/2014/main" val="2803967332"/>
                    </a:ext>
                  </a:extLst>
                </a:gridCol>
              </a:tblGrid>
              <a:tr h="6153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11 NĂM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352526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026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22417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5161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338634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285170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8966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64712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ECF6BA5-A1CE-4A39-902C-FD19DCAE7CCC}"/>
              </a:ext>
            </a:extLst>
          </p:cNvPr>
          <p:cNvSpPr/>
          <p:nvPr/>
        </p:nvSpPr>
        <p:spPr>
          <a:xfrm>
            <a:off x="1781175" y="5505450"/>
            <a:ext cx="8362950" cy="10382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Thứ bảy, ngày 12 tháng 11 năm 2022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B1C20-FF08-4C8A-8A97-2A47FAE45B0C}"/>
              </a:ext>
            </a:extLst>
          </p:cNvPr>
          <p:cNvCxnSpPr>
            <a:cxnSpLocks/>
          </p:cNvCxnSpPr>
          <p:nvPr/>
        </p:nvCxnSpPr>
        <p:spPr>
          <a:xfrm flipV="1">
            <a:off x="9655089" y="1448969"/>
            <a:ext cx="0" cy="6865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E22CB1-CFB4-4FD1-992B-87FBC8A09DE5}"/>
              </a:ext>
            </a:extLst>
          </p:cNvPr>
          <p:cNvSpPr/>
          <p:nvPr/>
        </p:nvSpPr>
        <p:spPr>
          <a:xfrm>
            <a:off x="8825892" y="593740"/>
            <a:ext cx="1685925" cy="943445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012D4-9856-4C3A-85C5-CFDF5FE039BD}"/>
              </a:ext>
            </a:extLst>
          </p:cNvPr>
          <p:cNvSpPr/>
          <p:nvPr/>
        </p:nvSpPr>
        <p:spPr>
          <a:xfrm>
            <a:off x="8825892" y="2135499"/>
            <a:ext cx="1658394" cy="5715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375EE-EA7E-420C-AABE-C2ADA1346161}"/>
              </a:ext>
            </a:extLst>
          </p:cNvPr>
          <p:cNvSpPr/>
          <p:nvPr/>
        </p:nvSpPr>
        <p:spPr>
          <a:xfrm>
            <a:off x="3118039" y="1770658"/>
            <a:ext cx="6349816" cy="3687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ở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sau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等线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3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279"/>
    </mc:Choice>
    <mc:Fallback xmlns="">
      <p:transition advTm="13279"/>
    </mc:Fallback>
  </mc:AlternateContent>
  <p:extLst>
    <p:ext uri="{E180D4A7-C9FB-4DFB-919C-405C955672EB}">
      <p14:showEvtLst xmlns:p14="http://schemas.microsoft.com/office/powerpoint/2010/main">
        <p14:playEvt time="294" objId="6"/>
        <p14:stopEvt time="13279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9" name="矩形: 圆角 1555">
            <a:extLst>
              <a:ext uri="{FF2B5EF4-FFF2-40B4-BE49-F238E27FC236}">
                <a16:creationId xmlns:a16="http://schemas.microsoft.com/office/drawing/2014/main" id="{EDE28C90-B606-4343-AFC3-D21F49353FFD}"/>
              </a:ext>
            </a:extLst>
          </p:cNvPr>
          <p:cNvSpPr/>
          <p:nvPr/>
        </p:nvSpPr>
        <p:spPr>
          <a:xfrm>
            <a:off x="1339529" y="2443748"/>
            <a:ext cx="9594804" cy="834826"/>
          </a:xfrm>
          <a:prstGeom prst="roundRect">
            <a:avLst>
              <a:gd name="adj" fmla="val 50000"/>
            </a:avLst>
          </a:prstGeom>
          <a:solidFill>
            <a:srgbClr val="FFB19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NGÀY, THÁNG (Tiết 1)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220933" y="-36954"/>
            <a:ext cx="2056843" cy="2157716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-732851" y="-1363231"/>
            <a:ext cx="4836765" cy="4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10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1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6" y="940728"/>
            <a:ext cx="7805271" cy="4629341"/>
            <a:chOff x="2316000" y="1431475"/>
            <a:chExt cx="7560000" cy="4680000"/>
          </a:xfrm>
          <a:solidFill>
            <a:srgbClr val="E5E9EF"/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5" y="-67510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7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8" y="940728"/>
            <a:ext cx="1146537" cy="5808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4235" y="2921169"/>
            <a:ext cx="680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12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" b="9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55" y="3079750"/>
            <a:ext cx="2804160" cy="4069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172FB-EBBF-4DE7-8164-C0E33019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5" y="0"/>
            <a:ext cx="90811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5DA89-F019-4172-ACF9-571BC7034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62064"/>
            <a:ext cx="2780017" cy="239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FE6D7-D949-40F9-AC87-CA1DB2D1DDD4}"/>
              </a:ext>
            </a:extLst>
          </p:cNvPr>
          <p:cNvSpPr txBox="1"/>
          <p:nvPr/>
        </p:nvSpPr>
        <p:spPr>
          <a:xfrm>
            <a:off x="58103" y="0"/>
            <a:ext cx="3110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Tháng 12 có bao nhiêu ngày?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2F4C42-E2C2-4839-91AC-A59F3E1543EA}"/>
              </a:ext>
            </a:extLst>
          </p:cNvPr>
          <p:cNvSpPr/>
          <p:nvPr/>
        </p:nvSpPr>
        <p:spPr>
          <a:xfrm>
            <a:off x="7282722" y="2944085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607D9A-5274-4653-BE90-F341DEBE81ED}"/>
              </a:ext>
            </a:extLst>
          </p:cNvPr>
          <p:cNvSpPr/>
          <p:nvPr/>
        </p:nvSpPr>
        <p:spPr>
          <a:xfrm>
            <a:off x="8020141" y="2944085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C9F96-8AD6-41D1-9A69-F5D484AC4080}"/>
              </a:ext>
            </a:extLst>
          </p:cNvPr>
          <p:cNvSpPr/>
          <p:nvPr/>
        </p:nvSpPr>
        <p:spPr>
          <a:xfrm>
            <a:off x="8801236" y="2927421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73D1A8-5505-413A-A1CA-6AE45512CD38}"/>
              </a:ext>
            </a:extLst>
          </p:cNvPr>
          <p:cNvSpPr/>
          <p:nvPr/>
        </p:nvSpPr>
        <p:spPr>
          <a:xfrm>
            <a:off x="9552129" y="2919504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746EAB-C227-44C9-9BB6-B7223B2E2E3D}"/>
              </a:ext>
            </a:extLst>
          </p:cNvPr>
          <p:cNvSpPr/>
          <p:nvPr/>
        </p:nvSpPr>
        <p:spPr>
          <a:xfrm>
            <a:off x="10312372" y="2914014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4AB8A-2676-4B1E-91FA-F56FBBF5E654}"/>
              </a:ext>
            </a:extLst>
          </p:cNvPr>
          <p:cNvSpPr/>
          <p:nvPr/>
        </p:nvSpPr>
        <p:spPr>
          <a:xfrm>
            <a:off x="5786046" y="348967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F9067B-6544-494A-B265-F7BDB0BF2F40}"/>
              </a:ext>
            </a:extLst>
          </p:cNvPr>
          <p:cNvSpPr/>
          <p:nvPr/>
        </p:nvSpPr>
        <p:spPr>
          <a:xfrm>
            <a:off x="8808448" y="3488536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64F671-6072-43E0-B26A-27853F6A34BB}"/>
              </a:ext>
            </a:extLst>
          </p:cNvPr>
          <p:cNvSpPr/>
          <p:nvPr/>
        </p:nvSpPr>
        <p:spPr>
          <a:xfrm>
            <a:off x="10312372" y="350882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00CC1D-EE3C-4BD0-B528-47206CE147F1}"/>
              </a:ext>
            </a:extLst>
          </p:cNvPr>
          <p:cNvSpPr/>
          <p:nvPr/>
        </p:nvSpPr>
        <p:spPr>
          <a:xfrm>
            <a:off x="7315461" y="3526120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E540D3-3710-4880-ABDD-61FCFD3684E4}"/>
              </a:ext>
            </a:extLst>
          </p:cNvPr>
          <p:cNvSpPr/>
          <p:nvPr/>
        </p:nvSpPr>
        <p:spPr>
          <a:xfrm>
            <a:off x="8071029" y="3505200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4A1652-1072-4962-8EF0-11AA8AADEE80}"/>
              </a:ext>
            </a:extLst>
          </p:cNvPr>
          <p:cNvSpPr/>
          <p:nvPr/>
        </p:nvSpPr>
        <p:spPr>
          <a:xfrm>
            <a:off x="9542085" y="3526120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224670-A65B-4C25-B6D2-1BFF9F854337}"/>
              </a:ext>
            </a:extLst>
          </p:cNvPr>
          <p:cNvSpPr/>
          <p:nvPr/>
        </p:nvSpPr>
        <p:spPr>
          <a:xfrm>
            <a:off x="6572018" y="3496162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18DE837-FD9E-4467-A5F5-0C3544F19A82}"/>
              </a:ext>
            </a:extLst>
          </p:cNvPr>
          <p:cNvSpPr/>
          <p:nvPr/>
        </p:nvSpPr>
        <p:spPr>
          <a:xfrm>
            <a:off x="5786046" y="4071708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9500153-7B34-482B-B96B-3BEAFE44CB6F}"/>
              </a:ext>
            </a:extLst>
          </p:cNvPr>
          <p:cNvSpPr/>
          <p:nvPr/>
        </p:nvSpPr>
        <p:spPr>
          <a:xfrm>
            <a:off x="8808448" y="4070571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2FD66D-6F84-4989-9C6C-FEAED48E2F10}"/>
              </a:ext>
            </a:extLst>
          </p:cNvPr>
          <p:cNvSpPr/>
          <p:nvPr/>
        </p:nvSpPr>
        <p:spPr>
          <a:xfrm>
            <a:off x="10312372" y="4090858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6BAB2AB-C38F-4944-8073-EF9731063207}"/>
              </a:ext>
            </a:extLst>
          </p:cNvPr>
          <p:cNvSpPr/>
          <p:nvPr/>
        </p:nvSpPr>
        <p:spPr>
          <a:xfrm>
            <a:off x="7315461" y="4108155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3247A1-7281-4601-8100-2BC539D88B3E}"/>
              </a:ext>
            </a:extLst>
          </p:cNvPr>
          <p:cNvSpPr/>
          <p:nvPr/>
        </p:nvSpPr>
        <p:spPr>
          <a:xfrm>
            <a:off x="8071029" y="4087235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09720B-E4A7-40C1-A8AD-355DC99EBB91}"/>
              </a:ext>
            </a:extLst>
          </p:cNvPr>
          <p:cNvSpPr/>
          <p:nvPr/>
        </p:nvSpPr>
        <p:spPr>
          <a:xfrm>
            <a:off x="9542085" y="4108155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48E9FE5-B40F-4E5C-B9DF-34961A222E19}"/>
              </a:ext>
            </a:extLst>
          </p:cNvPr>
          <p:cNvSpPr/>
          <p:nvPr/>
        </p:nvSpPr>
        <p:spPr>
          <a:xfrm>
            <a:off x="6572018" y="4078197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D19915-B19B-4F21-9927-73BCE213D360}"/>
              </a:ext>
            </a:extLst>
          </p:cNvPr>
          <p:cNvSpPr/>
          <p:nvPr/>
        </p:nvSpPr>
        <p:spPr>
          <a:xfrm>
            <a:off x="5753178" y="4662046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96521A7-1CAA-424C-AF70-292AB5905825}"/>
              </a:ext>
            </a:extLst>
          </p:cNvPr>
          <p:cNvSpPr/>
          <p:nvPr/>
        </p:nvSpPr>
        <p:spPr>
          <a:xfrm>
            <a:off x="8775580" y="4660909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4A8CB95-D8CB-4ACA-A367-CE8ABEE88976}"/>
              </a:ext>
            </a:extLst>
          </p:cNvPr>
          <p:cNvSpPr/>
          <p:nvPr/>
        </p:nvSpPr>
        <p:spPr>
          <a:xfrm>
            <a:off x="10279504" y="4681196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9009486-7C82-4285-921A-F242FB31209B}"/>
              </a:ext>
            </a:extLst>
          </p:cNvPr>
          <p:cNvSpPr/>
          <p:nvPr/>
        </p:nvSpPr>
        <p:spPr>
          <a:xfrm>
            <a:off x="7282593" y="469849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2C782E-58BC-4390-AF08-0C5AAA71F08A}"/>
              </a:ext>
            </a:extLst>
          </p:cNvPr>
          <p:cNvSpPr/>
          <p:nvPr/>
        </p:nvSpPr>
        <p:spPr>
          <a:xfrm>
            <a:off x="8038161" y="467757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EA46D1-48B6-401D-9153-5EE7641A13FA}"/>
              </a:ext>
            </a:extLst>
          </p:cNvPr>
          <p:cNvSpPr/>
          <p:nvPr/>
        </p:nvSpPr>
        <p:spPr>
          <a:xfrm>
            <a:off x="9509217" y="469849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23D0C5-D899-4D20-8875-1AF4E6349CFF}"/>
              </a:ext>
            </a:extLst>
          </p:cNvPr>
          <p:cNvSpPr/>
          <p:nvPr/>
        </p:nvSpPr>
        <p:spPr>
          <a:xfrm>
            <a:off x="6539150" y="4668535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E4AB25-05B4-42F5-8A88-2C166DFBED4E}"/>
              </a:ext>
            </a:extLst>
          </p:cNvPr>
          <p:cNvSpPr/>
          <p:nvPr/>
        </p:nvSpPr>
        <p:spPr>
          <a:xfrm>
            <a:off x="5786046" y="5233190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3A82292-CFF3-4A20-AA25-2A5B11D6910B}"/>
              </a:ext>
            </a:extLst>
          </p:cNvPr>
          <p:cNvSpPr/>
          <p:nvPr/>
        </p:nvSpPr>
        <p:spPr>
          <a:xfrm>
            <a:off x="8808448" y="523205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0545EC-87BF-4FC7-AA65-A13FE88CEFAA}"/>
              </a:ext>
            </a:extLst>
          </p:cNvPr>
          <p:cNvSpPr/>
          <p:nvPr/>
        </p:nvSpPr>
        <p:spPr>
          <a:xfrm>
            <a:off x="7315461" y="5269637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BB2D05F-8ADC-44E2-B460-E4DA1FDAEEB3}"/>
              </a:ext>
            </a:extLst>
          </p:cNvPr>
          <p:cNvSpPr/>
          <p:nvPr/>
        </p:nvSpPr>
        <p:spPr>
          <a:xfrm>
            <a:off x="8071029" y="5248717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3A54A27-8549-4173-9D9C-A9C49749E131}"/>
              </a:ext>
            </a:extLst>
          </p:cNvPr>
          <p:cNvSpPr/>
          <p:nvPr/>
        </p:nvSpPr>
        <p:spPr>
          <a:xfrm>
            <a:off x="6572018" y="5239679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21B1AB-2B1E-4B55-85C8-E3C2E39ACB90}"/>
              </a:ext>
            </a:extLst>
          </p:cNvPr>
          <p:cNvSpPr txBox="1"/>
          <p:nvPr/>
        </p:nvSpPr>
        <p:spPr>
          <a:xfrm>
            <a:off x="29052" y="0"/>
            <a:ext cx="3110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Tháng 12 có 31 ngày?</a:t>
            </a:r>
          </a:p>
        </p:txBody>
      </p:sp>
    </p:spTree>
    <p:extLst>
      <p:ext uri="{BB962C8B-B14F-4D97-AF65-F5344CB8AC3E}">
        <p14:creationId xmlns:p14="http://schemas.microsoft.com/office/powerpoint/2010/main" val="9273135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" b="9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55" y="3079750"/>
            <a:ext cx="2804160" cy="4069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172FB-EBBF-4DE7-8164-C0E33019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5" y="0"/>
            <a:ext cx="90811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5DA89-F019-4172-ACF9-571BC7034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62064"/>
            <a:ext cx="2780017" cy="239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FE6D7-D949-40F9-AC87-CA1DB2D1DDD4}"/>
              </a:ext>
            </a:extLst>
          </p:cNvPr>
          <p:cNvSpPr txBox="1"/>
          <p:nvPr/>
        </p:nvSpPr>
        <p:spPr>
          <a:xfrm>
            <a:off x="58103" y="0"/>
            <a:ext cx="311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b) Ngày 25 tháng 12 là thứ mấy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EA46D1-48B6-401D-9153-5EE7641A13FA}"/>
              </a:ext>
            </a:extLst>
          </p:cNvPr>
          <p:cNvSpPr/>
          <p:nvPr/>
        </p:nvSpPr>
        <p:spPr>
          <a:xfrm>
            <a:off x="9509217" y="4698493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21B1AB-2B1E-4B55-85C8-E3C2E39ACB90}"/>
              </a:ext>
            </a:extLst>
          </p:cNvPr>
          <p:cNvSpPr txBox="1"/>
          <p:nvPr/>
        </p:nvSpPr>
        <p:spPr>
          <a:xfrm>
            <a:off x="58103" y="-3858"/>
            <a:ext cx="311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Ngày 25 tháng 12 là thứ bảy?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9276DA-479D-4B2B-859F-0C0EBFD29994}"/>
              </a:ext>
            </a:extLst>
          </p:cNvPr>
          <p:cNvCxnSpPr/>
          <p:nvPr/>
        </p:nvCxnSpPr>
        <p:spPr>
          <a:xfrm>
            <a:off x="5774499" y="2292263"/>
            <a:ext cx="1876933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8F91C8-DDAC-4A9B-A282-7EF6888E7E9C}"/>
              </a:ext>
            </a:extLst>
          </p:cNvPr>
          <p:cNvCxnSpPr/>
          <p:nvPr/>
        </p:nvCxnSpPr>
        <p:spPr>
          <a:xfrm flipV="1">
            <a:off x="9897868" y="3003115"/>
            <a:ext cx="0" cy="15508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6D18DD8-EFC4-42AF-9319-2A07F11B2810}"/>
              </a:ext>
            </a:extLst>
          </p:cNvPr>
          <p:cNvSpPr/>
          <p:nvPr/>
        </p:nvSpPr>
        <p:spPr>
          <a:xfrm>
            <a:off x="9529158" y="2370204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753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5" grpId="0" animBg="1"/>
      <p:bldP spid="65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" b="9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55" y="3079750"/>
            <a:ext cx="2804160" cy="4069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172FB-EBBF-4DE7-8164-C0E33019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5" y="0"/>
            <a:ext cx="90811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5DA89-F019-4172-ACF9-571BC7034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62064"/>
            <a:ext cx="2780017" cy="239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5FE6D7-D949-40F9-AC87-CA1DB2D1DDD4}"/>
              </a:ext>
            </a:extLst>
          </p:cNvPr>
          <p:cNvSpPr txBox="1"/>
          <p:nvPr/>
        </p:nvSpPr>
        <p:spPr>
          <a:xfrm>
            <a:off x="58103" y="0"/>
            <a:ext cx="311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c) Trong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tháng 12 có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mấy ngày chủ nhật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EA46D1-48B6-401D-9153-5EE7641A13FA}"/>
              </a:ext>
            </a:extLst>
          </p:cNvPr>
          <p:cNvSpPr/>
          <p:nvPr/>
        </p:nvSpPr>
        <p:spPr>
          <a:xfrm>
            <a:off x="10343349" y="2957838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21B1AB-2B1E-4B55-85C8-E3C2E39ACB90}"/>
              </a:ext>
            </a:extLst>
          </p:cNvPr>
          <p:cNvSpPr txBox="1"/>
          <p:nvPr/>
        </p:nvSpPr>
        <p:spPr>
          <a:xfrm>
            <a:off x="29052" y="0"/>
            <a:ext cx="311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12 có 4 ngày chủ nhật?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9276DA-479D-4B2B-859F-0C0EBFD29994}"/>
              </a:ext>
            </a:extLst>
          </p:cNvPr>
          <p:cNvCxnSpPr/>
          <p:nvPr/>
        </p:nvCxnSpPr>
        <p:spPr>
          <a:xfrm>
            <a:off x="5774499" y="2292263"/>
            <a:ext cx="1876933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6D18DD8-EFC4-42AF-9319-2A07F11B2810}"/>
              </a:ext>
            </a:extLst>
          </p:cNvPr>
          <p:cNvSpPr/>
          <p:nvPr/>
        </p:nvSpPr>
        <p:spPr>
          <a:xfrm>
            <a:off x="10343350" y="2354030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94E4F-445F-4ADD-9518-B5108A4A3D12}"/>
              </a:ext>
            </a:extLst>
          </p:cNvPr>
          <p:cNvSpPr txBox="1"/>
          <p:nvPr/>
        </p:nvSpPr>
        <p:spPr>
          <a:xfrm>
            <a:off x="58103" y="1569660"/>
            <a:ext cx="3110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c) Đó là những ngày nào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805B9-FDA4-4FA3-80E1-CAA7293B513E}"/>
              </a:ext>
            </a:extLst>
          </p:cNvPr>
          <p:cNvSpPr txBox="1"/>
          <p:nvPr/>
        </p:nvSpPr>
        <p:spPr>
          <a:xfrm>
            <a:off x="56810" y="1569660"/>
            <a:ext cx="3110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c) Đó là ngày 5,12,19,26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4C778-4E68-4A29-A04C-CFC7B850CCF3}"/>
              </a:ext>
            </a:extLst>
          </p:cNvPr>
          <p:cNvSpPr/>
          <p:nvPr/>
        </p:nvSpPr>
        <p:spPr>
          <a:xfrm>
            <a:off x="10305964" y="3543534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9D09E0-8FA2-4F9F-AE4D-7E7FB819FFE5}"/>
              </a:ext>
            </a:extLst>
          </p:cNvPr>
          <p:cNvSpPr/>
          <p:nvPr/>
        </p:nvSpPr>
        <p:spPr>
          <a:xfrm>
            <a:off x="10343348" y="4126946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3FA6D7-6067-4C51-BD2F-7831E727CC61}"/>
              </a:ext>
            </a:extLst>
          </p:cNvPr>
          <p:cNvSpPr/>
          <p:nvPr/>
        </p:nvSpPr>
        <p:spPr>
          <a:xfrm>
            <a:off x="10293050" y="4674138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2E45A64-21B0-4770-8B11-02F3B785E477}"/>
              </a:ext>
            </a:extLst>
          </p:cNvPr>
          <p:cNvSpPr/>
          <p:nvPr/>
        </p:nvSpPr>
        <p:spPr>
          <a:xfrm>
            <a:off x="10256964" y="1990540"/>
            <a:ext cx="879320" cy="3444658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89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5" grpId="0" animBg="1"/>
      <p:bldP spid="65" grpId="0"/>
      <p:bldP spid="42" grpId="0" animBg="1"/>
      <p:bldP spid="11" grpId="0"/>
      <p:bldP spid="11" grpId="1"/>
      <p:bldP spid="12" grpId="0"/>
      <p:bldP spid="13" grpId="0" animBg="1"/>
      <p:bldP spid="14" grpId="0" animBg="1"/>
      <p:bldP spid="15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1BFC28E-8C1E-4237-AEDE-8E7CD818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7699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A35B25-C006-4CFC-9A8C-EDEF00365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99" y="914400"/>
            <a:ext cx="3674301" cy="594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E1D71E-4DBF-44D2-B80A-38C7CB277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99" y="914400"/>
            <a:ext cx="36743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FECDC-566B-4CAB-BF38-F4E0A15E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16112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1F3DC82-A7E1-4C8D-8BAB-41B55813F34E}"/>
              </a:ext>
            </a:extLst>
          </p:cNvPr>
          <p:cNvSpPr/>
          <p:nvPr/>
        </p:nvSpPr>
        <p:spPr>
          <a:xfrm>
            <a:off x="3897557" y="3429000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3BF12D-73CC-4E8B-BCBB-DE54A8474D1E}"/>
              </a:ext>
            </a:extLst>
          </p:cNvPr>
          <p:cNvCxnSpPr>
            <a:cxnSpLocks/>
          </p:cNvCxnSpPr>
          <p:nvPr/>
        </p:nvCxnSpPr>
        <p:spPr>
          <a:xfrm flipV="1">
            <a:off x="4286208" y="2129425"/>
            <a:ext cx="0" cy="1155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9FA61E9-BC71-4A29-9279-5D3E004201B2}"/>
              </a:ext>
            </a:extLst>
          </p:cNvPr>
          <p:cNvSpPr/>
          <p:nvPr/>
        </p:nvSpPr>
        <p:spPr>
          <a:xfrm>
            <a:off x="3917498" y="1352517"/>
            <a:ext cx="737419" cy="704641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80EFD6-0B0D-4F68-9EF6-C399F28B7D5E}"/>
              </a:ext>
            </a:extLst>
          </p:cNvPr>
          <p:cNvSpPr/>
          <p:nvPr/>
        </p:nvSpPr>
        <p:spPr>
          <a:xfrm>
            <a:off x="5812458" y="3607496"/>
            <a:ext cx="6601211" cy="28961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HP001 5 hàng" panose="020B0603050302020204" pitchFamily="34" charset="0"/>
              </a:rPr>
              <a:t>Thứ tư, ngày 22 tháng 12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B6E72-85C8-43EB-876D-2D4E1702B5CD}"/>
              </a:ext>
            </a:extLst>
          </p:cNvPr>
          <p:cNvCxnSpPr>
            <a:cxnSpLocks/>
          </p:cNvCxnSpPr>
          <p:nvPr/>
        </p:nvCxnSpPr>
        <p:spPr>
          <a:xfrm>
            <a:off x="2430049" y="1227551"/>
            <a:ext cx="163034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FECDC-566B-4CAB-BF38-F4E0A15E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16112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1F3DC82-A7E1-4C8D-8BAB-41B55813F34E}"/>
              </a:ext>
            </a:extLst>
          </p:cNvPr>
          <p:cNvSpPr/>
          <p:nvPr/>
        </p:nvSpPr>
        <p:spPr>
          <a:xfrm>
            <a:off x="5481326" y="3942567"/>
            <a:ext cx="737419" cy="585696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3BF12D-73CC-4E8B-BCBB-DE54A8474D1E}"/>
              </a:ext>
            </a:extLst>
          </p:cNvPr>
          <p:cNvCxnSpPr>
            <a:cxnSpLocks/>
          </p:cNvCxnSpPr>
          <p:nvPr/>
        </p:nvCxnSpPr>
        <p:spPr>
          <a:xfrm flipV="1">
            <a:off x="5852342" y="2179529"/>
            <a:ext cx="0" cy="1631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9FA61E9-BC71-4A29-9279-5D3E004201B2}"/>
              </a:ext>
            </a:extLst>
          </p:cNvPr>
          <p:cNvSpPr/>
          <p:nvPr/>
        </p:nvSpPr>
        <p:spPr>
          <a:xfrm>
            <a:off x="5495774" y="1365043"/>
            <a:ext cx="737419" cy="704641"/>
          </a:xfrm>
          <a:prstGeom prst="ellipse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80EFD6-0B0D-4F68-9EF6-C399F28B7D5E}"/>
              </a:ext>
            </a:extLst>
          </p:cNvPr>
          <p:cNvSpPr/>
          <p:nvPr/>
        </p:nvSpPr>
        <p:spPr>
          <a:xfrm>
            <a:off x="5812458" y="3607496"/>
            <a:ext cx="6601211" cy="28961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anose="020B0603050302020204" pitchFamily="34" charset="0"/>
                <a:ea typeface="微软雅黑"/>
                <a:cs typeface="+mn-cs"/>
              </a:rPr>
              <a:t>Thứ sáu, ngày 31 tháng 12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7B6E72-85C8-43EB-876D-2D4E1702B5CD}"/>
              </a:ext>
            </a:extLst>
          </p:cNvPr>
          <p:cNvCxnSpPr>
            <a:cxnSpLocks/>
          </p:cNvCxnSpPr>
          <p:nvPr/>
        </p:nvCxnSpPr>
        <p:spPr>
          <a:xfrm>
            <a:off x="2430049" y="1227551"/>
            <a:ext cx="163034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1687</TotalTime>
  <Words>574</Words>
  <Application>Microsoft Office PowerPoint</Application>
  <PresentationFormat>Widescreen</PresentationFormat>
  <Paragraphs>332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HP001 5 hàng</vt:lpstr>
      <vt:lpstr>inpin heiti</vt:lpstr>
      <vt:lpstr>ITC Avant Garde Std Bk</vt:lpstr>
      <vt:lpstr>Times New Roman</vt:lpstr>
      <vt:lpstr>包图主题2</vt:lpstr>
      <vt:lpstr>3_Office Theme</vt:lpstr>
      <vt:lpstr>第一PPT，www.1ppt.com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139</cp:revision>
  <dcterms:created xsi:type="dcterms:W3CDTF">2017-08-18T03:02:00Z</dcterms:created>
  <dcterms:modified xsi:type="dcterms:W3CDTF">2025-01-15T03:39:16Z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