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114" r:id="rId2"/>
    <p:sldId id="270" r:id="rId3"/>
    <p:sldId id="271" r:id="rId4"/>
    <p:sldId id="256" r:id="rId5"/>
    <p:sldId id="269" r:id="rId6"/>
    <p:sldId id="275" r:id="rId7"/>
    <p:sldId id="273" r:id="rId8"/>
    <p:sldId id="276" r:id="rId9"/>
    <p:sldId id="258" r:id="rId10"/>
    <p:sldId id="264" r:id="rId11"/>
    <p:sldId id="2007577119" r:id="rId12"/>
    <p:sldId id="263" r:id="rId13"/>
    <p:sldId id="266" r:id="rId14"/>
    <p:sldId id="279" r:id="rId15"/>
    <p:sldId id="280" r:id="rId16"/>
    <p:sldId id="278" r:id="rId17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7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2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38150" y="361950"/>
            <a:ext cx="11239500" cy="6153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3581401"/>
            <a:ext cx="12192000" cy="3276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656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49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5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6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7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3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0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8382C-9320-4C1D-BC8F-C670F2BA9C3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693DC-106A-434E-8BAC-D5906ECD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4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99505" y="66502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76983" y="1503317"/>
            <a:ext cx="7487478" cy="144562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Nhiệt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liệt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thầy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cô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về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dự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giờ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2c</a:t>
            </a:r>
            <a:endParaRPr lang="en-US" altLang="vi-VN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5D375-B3B9-BC26-4C94-F3B287FD59A3}"/>
              </a:ext>
            </a:extLst>
          </p:cNvPr>
          <p:cNvSpPr txBox="1"/>
          <p:nvPr/>
        </p:nvSpPr>
        <p:spPr>
          <a:xfrm flipH="1">
            <a:off x="3025833" y="3909061"/>
            <a:ext cx="4887883" cy="107721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GIÁO VIÊN :TRẦN THỊ VUI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sinh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: 1984</a:t>
            </a:r>
          </a:p>
        </p:txBody>
      </p:sp>
    </p:spTree>
    <p:extLst>
      <p:ext uri="{BB962C8B-B14F-4D97-AF65-F5344CB8AC3E}">
        <p14:creationId xmlns:p14="http://schemas.microsoft.com/office/powerpoint/2010/main" val="320592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35048"/>
            <a:ext cx="12193057" cy="68585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C11BDF-5245-4E9B-841B-E7E35F5B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53" y="-54408"/>
            <a:ext cx="11778018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6" y="1152528"/>
            <a:ext cx="4556024" cy="2838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612" y="1109068"/>
            <a:ext cx="4916851" cy="2877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267" y="4099381"/>
            <a:ext cx="6096000" cy="2665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67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B7179-CCA3-EFCF-C944-1E7A4592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E94F6514-83FD-C136-27E6-66AFD6E3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524000"/>
            <a:ext cx="4213149" cy="275154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0C1FA93-E81E-D1B6-C4D6-2EF14B44E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44" y="475243"/>
            <a:ext cx="4203455" cy="27452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8AE2800-9ED3-1CA7-365E-0FFEC32BE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5" y="-492746"/>
            <a:ext cx="4067598" cy="265648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F540804-356A-1682-C5B9-37CC0354B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528" y="1694774"/>
            <a:ext cx="3946556" cy="257443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08EB638-C3AD-ACF6-AEF0-5128A0DC7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121" y="543211"/>
            <a:ext cx="4185684" cy="27384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98F8426-640B-C286-E540-72F1FEFD0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121" y="-492746"/>
            <a:ext cx="4185684" cy="27384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3C6267B-9C2D-3440-C289-3738C0021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377" y="1593048"/>
            <a:ext cx="4310006" cy="28115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F1FFD0D-FFB2-7958-AC73-8137AB464F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8033" y="576510"/>
            <a:ext cx="4325350" cy="282482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FFBBE8A-D2F2-EB1B-00DD-49ECCEE368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4247" y="-448848"/>
            <a:ext cx="4230001" cy="27625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169A0A-B4EA-4894-2598-72856C1748D9}"/>
              </a:ext>
            </a:extLst>
          </p:cNvPr>
          <p:cNvCxnSpPr/>
          <p:nvPr/>
        </p:nvCxnSpPr>
        <p:spPr>
          <a:xfrm flipH="1">
            <a:off x="6366933" y="2163740"/>
            <a:ext cx="1972734" cy="714927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5908"/>
            <a:ext cx="12193057" cy="68585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34" y="273685"/>
            <a:ext cx="11737074" cy="1325563"/>
          </a:xfrm>
        </p:spPr>
        <p:txBody>
          <a:bodyPr>
            <a:normAutofit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ỏi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87104" y="895521"/>
            <a:ext cx="1542197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8" name="Straight Connector 7"/>
          <p:cNvCxnSpPr/>
          <p:nvPr/>
        </p:nvCxnSpPr>
        <p:spPr>
          <a:xfrm>
            <a:off x="3617241" y="895521"/>
            <a:ext cx="154219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43321" y="910340"/>
            <a:ext cx="154219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26" y="1873527"/>
            <a:ext cx="4663118" cy="3217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5477691" y="2573403"/>
            <a:ext cx="59523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vời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16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1599248"/>
            <a:ext cx="10515600" cy="45777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1599248"/>
            <a:ext cx="4141984" cy="3023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606" y="1725133"/>
            <a:ext cx="3525402" cy="2850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Giải thích: Vì sao các dòng sông uốn khúc quanh co? - Tech1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34" y="1723988"/>
            <a:ext cx="4049480" cy="3023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823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097C-B88E-087E-EB5F-13E4463D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ngo AI Work_20250219-214043">
            <a:hlinkClick r:id="" action="ppaction://media"/>
            <a:extLst>
              <a:ext uri="{FF2B5EF4-FFF2-40B4-BE49-F238E27FC236}">
                <a16:creationId xmlns:a16="http://schemas.microsoft.com/office/drawing/2014/main" id="{868A9A4A-62EA-3F55-26C4-6C856DEEBB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5125"/>
            <a:ext cx="10802679" cy="5811838"/>
          </a:xfrm>
        </p:spPr>
      </p:pic>
    </p:spTree>
    <p:extLst>
      <p:ext uri="{BB962C8B-B14F-4D97-AF65-F5344CB8AC3E}">
        <p14:creationId xmlns:p14="http://schemas.microsoft.com/office/powerpoint/2010/main" val="290848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76F2-1728-9BAD-E016-9123B9A8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333852495256">
            <a:hlinkClick r:id="" action="ppaction://media"/>
            <a:extLst>
              <a:ext uri="{FF2B5EF4-FFF2-40B4-BE49-F238E27FC236}">
                <a16:creationId xmlns:a16="http://schemas.microsoft.com/office/drawing/2014/main" id="{0B7FFB2F-78E7-15CA-D3CD-659C418FE3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365125"/>
            <a:ext cx="10613064" cy="5811838"/>
          </a:xfrm>
        </p:spPr>
      </p:pic>
    </p:spTree>
    <p:extLst>
      <p:ext uri="{BB962C8B-B14F-4D97-AF65-F5344CB8AC3E}">
        <p14:creationId xmlns:p14="http://schemas.microsoft.com/office/powerpoint/2010/main" val="10303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720E9-0A46-1E93-9AEE-E16B98C90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13477-2494-AFFB-3B51-D546EFCE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ngo AI Work_20250219-092006">
            <a:hlinkClick r:id="" action="ppaction://media"/>
            <a:extLst>
              <a:ext uri="{FF2B5EF4-FFF2-40B4-BE49-F238E27FC236}">
                <a16:creationId xmlns:a16="http://schemas.microsoft.com/office/drawing/2014/main" id="{12AEDEC8-5627-A950-A0A6-78E9BE7246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1083" y="0"/>
            <a:ext cx="12493083" cy="6176963"/>
          </a:xfrm>
        </p:spPr>
      </p:pic>
    </p:spTree>
    <p:extLst>
      <p:ext uri="{BB962C8B-B14F-4D97-AF65-F5344CB8AC3E}">
        <p14:creationId xmlns:p14="http://schemas.microsoft.com/office/powerpoint/2010/main" val="317861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9569A-D29C-69DB-86A3-9814CB12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ngo AI Work_20250218-213551">
            <a:hlinkClick r:id="" action="ppaction://media"/>
            <a:extLst>
              <a:ext uri="{FF2B5EF4-FFF2-40B4-BE49-F238E27FC236}">
                <a16:creationId xmlns:a16="http://schemas.microsoft.com/office/drawing/2014/main" id="{3BCA1A4C-D9AF-13F7-B701-9028E0BC44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13" y="0"/>
            <a:ext cx="12049387" cy="6176963"/>
          </a:xfrm>
        </p:spPr>
      </p:pic>
    </p:spTree>
    <p:extLst>
      <p:ext uri="{BB962C8B-B14F-4D97-AF65-F5344CB8AC3E}">
        <p14:creationId xmlns:p14="http://schemas.microsoft.com/office/powerpoint/2010/main" val="58455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3544-A662-1B24-67DE-55B2420A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6" y="222512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6331624077427 (1)">
            <a:hlinkClick r:id="" action="ppaction://media"/>
            <a:extLst>
              <a:ext uri="{FF2B5EF4-FFF2-40B4-BE49-F238E27FC236}">
                <a16:creationId xmlns:a16="http://schemas.microsoft.com/office/drawing/2014/main" id="{102F371B-FA75-496A-DFEF-2215A583EC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85352"/>
          </a:xfrm>
        </p:spPr>
      </p:pic>
    </p:spTree>
    <p:extLst>
      <p:ext uri="{BB962C8B-B14F-4D97-AF65-F5344CB8AC3E}">
        <p14:creationId xmlns:p14="http://schemas.microsoft.com/office/powerpoint/2010/main" val="206176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100+ Background Xanh Dương Đẹp, BÌNH YÊN NHƯ BẦU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1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470" y="2619667"/>
            <a:ext cx="119250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MỞ RỘNG VỐN TỪ VỀ THIÊN NHIÊN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CÂU NÊU ĐẶC ĐIỂM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3" y="1030288"/>
            <a:ext cx="1455767" cy="1205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319" t="6296"/>
          <a:stretch/>
        </p:blipFill>
        <p:spPr>
          <a:xfrm>
            <a:off x="1384663" y="18975"/>
            <a:ext cx="5153102" cy="2378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1132" y="1122363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64034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39901" y="474653"/>
            <a:ext cx="10445447" cy="1338198"/>
            <a:chOff x="739901" y="474653"/>
            <a:chExt cx="10445447" cy="1338198"/>
          </a:xfrm>
        </p:grpSpPr>
        <p:sp>
          <p:nvSpPr>
            <p:cNvPr id="2" name="Rounded Rectangle 1"/>
            <p:cNvSpPr/>
            <p:nvPr/>
          </p:nvSpPr>
          <p:spPr>
            <a:xfrm>
              <a:off x="739901" y="474653"/>
              <a:ext cx="10445447" cy="133819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39050" y="543587"/>
              <a:ext cx="955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545870-6B67-43F4-BE65-267D603B6B07}"/>
              </a:ext>
            </a:extLst>
          </p:cNvPr>
          <p:cNvCxnSpPr>
            <a:cxnSpLocks/>
          </p:cNvCxnSpPr>
          <p:nvPr/>
        </p:nvCxnSpPr>
        <p:spPr>
          <a:xfrm>
            <a:off x="1778000" y="1109133"/>
            <a:ext cx="584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FD0E53-ABBB-8D43-A588-B537480BC4CC}"/>
              </a:ext>
            </a:extLst>
          </p:cNvPr>
          <p:cNvCxnSpPr/>
          <p:nvPr/>
        </p:nvCxnSpPr>
        <p:spPr>
          <a:xfrm>
            <a:off x="3429201" y="1109133"/>
            <a:ext cx="8755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098321-0176-24CF-9437-F5EF115EF8E5}"/>
              </a:ext>
            </a:extLst>
          </p:cNvPr>
          <p:cNvCxnSpPr/>
          <p:nvPr/>
        </p:nvCxnSpPr>
        <p:spPr>
          <a:xfrm>
            <a:off x="6307666" y="1083733"/>
            <a:ext cx="13631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455EA-B089-1187-2D01-258498C929A3}"/>
              </a:ext>
            </a:extLst>
          </p:cNvPr>
          <p:cNvCxnSpPr/>
          <p:nvPr/>
        </p:nvCxnSpPr>
        <p:spPr>
          <a:xfrm>
            <a:off x="8238067" y="1143752"/>
            <a:ext cx="1092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CF21D3A-19A9-DE32-3DFA-CD2F94D9A4CF}"/>
              </a:ext>
            </a:extLst>
          </p:cNvPr>
          <p:cNvSpPr txBox="1"/>
          <p:nvPr/>
        </p:nvSpPr>
        <p:spPr>
          <a:xfrm>
            <a:off x="3502348" y="1109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21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768E6-5155-FE29-729B-DEDFC4A32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52C5B3-F315-757B-E675-28E52E23F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04" y="4499825"/>
            <a:ext cx="2934109" cy="247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B553BF-84ED-E4E9-7459-46A3DD5A1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12" y="4080667"/>
            <a:ext cx="3048425" cy="289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1B6BF66-5EF4-5B7E-675E-F667C7966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" y="1524000"/>
            <a:ext cx="4213149" cy="275154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E78F28F-8583-6B9A-D5A4-6B81E3262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44" y="475243"/>
            <a:ext cx="4203455" cy="27452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48CFBA5-8604-4B70-5BEE-0E10D0F01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195" y="-492746"/>
            <a:ext cx="4067598" cy="265648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B9472C7-FDFA-0644-3FA4-5E6113E7B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5528" y="1694774"/>
            <a:ext cx="3946556" cy="257443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73BEAC0-3FD6-39B9-C273-9C76CA922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121" y="543211"/>
            <a:ext cx="4185684" cy="27384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E39A19-BE40-BE7F-A5EF-377FB739B7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4121" y="-492746"/>
            <a:ext cx="4185684" cy="27384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ADC044D-1AC0-3C7B-2FC1-1C6E99FE7F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3377" y="1593048"/>
            <a:ext cx="4310006" cy="28115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D72404C-CAFA-BFFA-3C07-BA9D272278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8033" y="576510"/>
            <a:ext cx="4325350" cy="282482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C2DD00-97FA-9DFF-F3A8-D4CF8F8BF1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4247" y="-448848"/>
            <a:ext cx="4230001" cy="27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có tiếng.mp4">
            <a:hlinkClick r:id="" action="ppaction://media"/>
            <a:extLst>
              <a:ext uri="{FF2B5EF4-FFF2-40B4-BE49-F238E27FC236}">
                <a16:creationId xmlns:a16="http://schemas.microsoft.com/office/drawing/2014/main" id="{4415A814-7AFA-EBB1-16A8-07B6FF40D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6933" y="742154"/>
            <a:ext cx="5207000" cy="25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EC5792A3-116C-0706-4744-3C0DE176D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33"/>
            <a:ext cx="115316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8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396" y="-28974"/>
            <a:ext cx="12193057" cy="68585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C11BDF-5245-4E9B-841B-E7E35F5B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96" y="225103"/>
            <a:ext cx="11778018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AF0FC9-1386-4904-A518-41CC64D6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308" y="2934802"/>
            <a:ext cx="5407481" cy="535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23414" y="813091"/>
            <a:ext cx="2347415" cy="136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09405" y="813676"/>
            <a:ext cx="1676692" cy="3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484455" y="813091"/>
            <a:ext cx="231443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94821" y="1665122"/>
            <a:ext cx="3629168" cy="1473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AAF0FC9-1386-4904-A518-41CC64D6577F}"/>
              </a:ext>
            </a:extLst>
          </p:cNvPr>
          <p:cNvSpPr txBox="1">
            <a:spLocks/>
          </p:cNvSpPr>
          <p:nvPr/>
        </p:nvSpPr>
        <p:spPr>
          <a:xfrm>
            <a:off x="3369393" y="2932159"/>
            <a:ext cx="5407481" cy="535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4179169" y="3429000"/>
            <a:ext cx="1350152" cy="1275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5777486" y="3460045"/>
            <a:ext cx="2015886" cy="539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178254" y="3400323"/>
            <a:ext cx="1604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55516" y="3426448"/>
            <a:ext cx="2219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1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35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7687</TotalTime>
  <Words>167</Words>
  <Application>Microsoft Office PowerPoint</Application>
  <PresentationFormat>Widescreen</PresentationFormat>
  <Paragraphs>16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#9Slide07 HoneyCream</vt:lpstr>
      <vt:lpstr>Arial</vt:lpstr>
      <vt:lpstr>Arial-Rounded</vt:lpstr>
      <vt:lpstr>Arrus-Black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Ghép từ ngữ chỉ sự vật với những từ ngữ chỉ đặc điểm ở bài tập số 1 để tạo thành 3 câu.</vt:lpstr>
      <vt:lpstr>2. Ghép từ ngữ chỉ sự vật với những từ ngữ chỉ đặc điểm ở bài tập số 1 để tạo thành 3 câu.</vt:lpstr>
      <vt:lpstr>PowerPoint Presentation</vt:lpstr>
      <vt:lpstr>3. Hỏi - đáp về đặc điểm của các sự vật ngôi sao, dòng sông, nương lúa, bầu trời.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54</cp:revision>
  <dcterms:created xsi:type="dcterms:W3CDTF">2023-02-15T06:04:06Z</dcterms:created>
  <dcterms:modified xsi:type="dcterms:W3CDTF">2025-02-21T06:03:25Z</dcterms:modified>
</cp:coreProperties>
</file>