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21" r:id="rId4"/>
    <p:sldMasterId id="2147483750" r:id="rId5"/>
  </p:sldMasterIdLst>
  <p:notesMasterIdLst>
    <p:notesMasterId r:id="rId25"/>
  </p:notesMasterIdLst>
  <p:handoutMasterIdLst>
    <p:handoutMasterId r:id="rId26"/>
  </p:handoutMasterIdLst>
  <p:sldIdLst>
    <p:sldId id="2007577127" r:id="rId6"/>
    <p:sldId id="2007577130" r:id="rId7"/>
    <p:sldId id="2007577116" r:id="rId8"/>
    <p:sldId id="2007577117" r:id="rId9"/>
    <p:sldId id="2007577118" r:id="rId10"/>
    <p:sldId id="2007577119" r:id="rId11"/>
    <p:sldId id="2007577120" r:id="rId12"/>
    <p:sldId id="2007577121" r:id="rId13"/>
    <p:sldId id="2007577122" r:id="rId14"/>
    <p:sldId id="266" r:id="rId15"/>
    <p:sldId id="2007577123" r:id="rId16"/>
    <p:sldId id="2007577124" r:id="rId17"/>
    <p:sldId id="268" r:id="rId18"/>
    <p:sldId id="526" r:id="rId19"/>
    <p:sldId id="527" r:id="rId20"/>
    <p:sldId id="528" r:id="rId21"/>
    <p:sldId id="529" r:id="rId22"/>
    <p:sldId id="273" r:id="rId23"/>
    <p:sldId id="20075771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6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892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79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80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67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169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72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798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94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6779"/>
      </p:ext>
    </p:extLst>
  </p:cSld>
  <p:clrMapOvr>
    <a:masterClrMapping/>
  </p:clrMapOvr>
  <p:transition spd="slow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4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1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95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3" y="4214813"/>
            <a:ext cx="1060291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7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Xin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chào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tất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cả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các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con!</a:t>
            </a:r>
            <a:endParaRPr kumimoji="0" lang="zh-CN" altLang="en-US" sz="7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字魂17号-萌趣果冻体"/>
              <a:cs typeface="Calibri Ligh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3A49D-F58D-42D4-9039-7B349530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62E755-3853-494A-AAC6-9914A2CE25DD}"/>
              </a:ext>
            </a:extLst>
          </p:cNvPr>
          <p:cNvSpPr txBox="1">
            <a:spLocks/>
          </p:cNvSpPr>
          <p:nvPr/>
        </p:nvSpPr>
        <p:spPr>
          <a:xfrm>
            <a:off x="1062033" y="336874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47: LUYỆN TẬP CHUNG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9FFAFA-A158-4881-994C-08C9DCA67EB6}"/>
              </a:ext>
            </a:extLst>
          </p:cNvPr>
          <p:cNvSpPr txBox="1">
            <a:spLocks/>
          </p:cNvSpPr>
          <p:nvPr/>
        </p:nvSpPr>
        <p:spPr>
          <a:xfrm>
            <a:off x="766767" y="158674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940427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225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Azuki</vt:lpstr>
      <vt:lpstr>UTM Cookies</vt:lpstr>
      <vt:lpstr>Office Theme</vt:lpstr>
      <vt:lpstr>自定义设计方案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79</cp:revision>
  <dcterms:created xsi:type="dcterms:W3CDTF">2021-07-24T01:07:49Z</dcterms:created>
  <dcterms:modified xsi:type="dcterms:W3CDTF">2025-02-28T03:08:19Z</dcterms:modified>
</cp:coreProperties>
</file>