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94" r:id="rId3"/>
  </p:sldMasterIdLst>
  <p:notesMasterIdLst>
    <p:notesMasterId r:id="rId21"/>
  </p:notesMasterIdLst>
  <p:sldIdLst>
    <p:sldId id="278" r:id="rId4"/>
    <p:sldId id="2007577193" r:id="rId5"/>
    <p:sldId id="262" r:id="rId6"/>
    <p:sldId id="2007577194" r:id="rId7"/>
    <p:sldId id="269" r:id="rId8"/>
    <p:sldId id="270" r:id="rId9"/>
    <p:sldId id="271" r:id="rId10"/>
    <p:sldId id="290" r:id="rId11"/>
    <p:sldId id="291" r:id="rId12"/>
    <p:sldId id="273" r:id="rId13"/>
    <p:sldId id="275" r:id="rId14"/>
    <p:sldId id="2007577188" r:id="rId15"/>
    <p:sldId id="2007577189" r:id="rId16"/>
    <p:sldId id="2007577190" r:id="rId17"/>
    <p:sldId id="292" r:id="rId18"/>
    <p:sldId id="2007577187" r:id="rId19"/>
    <p:sldId id="20075771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8" d="100"/>
          <a:sy n="88" d="100"/>
        </p:scale>
        <p:origin x="139"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F25FDF3-57EC-465E-867B-E05A3AD316B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8172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8</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10</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11</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6" name="页脚占位符 5">
            <a:extLst>
              <a:ext uri="{FF2B5EF4-FFF2-40B4-BE49-F238E27FC236}">
                <a16:creationId xmlns=""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8" name="页脚占位符 7">
            <a:extLst>
              <a:ext uri="{FF2B5EF4-FFF2-40B4-BE49-F238E27FC236}">
                <a16:creationId xmlns=""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4" name="页脚占位符 3">
            <a:extLst>
              <a:ext uri="{FF2B5EF4-FFF2-40B4-BE49-F238E27FC236}">
                <a16:creationId xmlns=""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6" name="页脚占位符 5">
            <a:extLst>
              <a:ext uri="{FF2B5EF4-FFF2-40B4-BE49-F238E27FC236}">
                <a16:creationId xmlns=""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6" name="页脚占位符 5">
            <a:extLst>
              <a:ext uri="{FF2B5EF4-FFF2-40B4-BE49-F238E27FC236}">
                <a16:creationId xmlns=""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5" name="页脚占位符 4">
            <a:extLst>
              <a:ext uri="{FF2B5EF4-FFF2-40B4-BE49-F238E27FC236}">
                <a16:creationId xmlns=""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5" name="页脚占位符 4">
            <a:extLst>
              <a:ext uri="{FF2B5EF4-FFF2-40B4-BE49-F238E27FC236}">
                <a16:creationId xmlns=""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73081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6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5" name="页脚占位符 4">
            <a:extLst>
              <a:ext uri="{FF2B5EF4-FFF2-40B4-BE49-F238E27FC236}">
                <a16:creationId xmlns=""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72589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6" name="页脚占位符 5">
            <a:extLst>
              <a:ext uri="{FF2B5EF4-FFF2-40B4-BE49-F238E27FC236}">
                <a16:creationId xmlns=""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27914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8" name="页脚占位符 7">
            <a:extLst>
              <a:ext uri="{FF2B5EF4-FFF2-40B4-BE49-F238E27FC236}">
                <a16:creationId xmlns=""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a:extLst>
              <a:ext uri="{FF2B5EF4-FFF2-40B4-BE49-F238E27FC236}">
                <a16:creationId xmlns=""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97469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4" name="页脚占位符 3">
            <a:extLst>
              <a:ext uri="{FF2B5EF4-FFF2-40B4-BE49-F238E27FC236}">
                <a16:creationId xmlns=""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a:extLst>
              <a:ext uri="{FF2B5EF4-FFF2-40B4-BE49-F238E27FC236}">
                <a16:creationId xmlns=""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9831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6" name="页脚占位符 5">
            <a:extLst>
              <a:ext uri="{FF2B5EF4-FFF2-40B4-BE49-F238E27FC236}">
                <a16:creationId xmlns=""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06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6" name="页脚占位符 5">
            <a:extLst>
              <a:ext uri="{FF2B5EF4-FFF2-40B4-BE49-F238E27FC236}">
                <a16:creationId xmlns=""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a:extLst>
              <a:ext uri="{FF2B5EF4-FFF2-40B4-BE49-F238E27FC236}">
                <a16:creationId xmlns=""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799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solidFill>
                  <a:prstClr val="black"/>
                </a:solidFill>
              </a:rPr>
              <a:pPr/>
              <a:t>2025/1/13</a:t>
            </a:fld>
            <a:endParaRPr lang="zh-CN" altLang="en-US">
              <a:solidFill>
                <a:prstClr val="black"/>
              </a:solidFill>
            </a:endParaRPr>
          </a:p>
        </p:txBody>
      </p:sp>
      <p:sp>
        <p:nvSpPr>
          <p:cNvPr id="5" name="页脚占位符 4">
            <a:extLst>
              <a:ext uri="{FF2B5EF4-FFF2-40B4-BE49-F238E27FC236}">
                <a16:creationId xmlns=""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a:extLst>
              <a:ext uri="{FF2B5EF4-FFF2-40B4-BE49-F238E27FC236}">
                <a16:creationId xmlns=""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61842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27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5" name="页脚占位符 4">
            <a:extLst>
              <a:ext uri="{FF2B5EF4-FFF2-40B4-BE49-F238E27FC236}">
                <a16:creationId xmlns=""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2025/1/13</a:t>
            </a:fld>
            <a:endParaRPr lang="zh-CN" altLang="en-US"/>
          </a:p>
        </p:txBody>
      </p:sp>
      <p:sp>
        <p:nvSpPr>
          <p:cNvPr id="5" name="页脚占位符 4">
            <a:extLst>
              <a:ext uri="{FF2B5EF4-FFF2-40B4-BE49-F238E27FC236}">
                <a16:creationId xmlns=""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white circle with leaves and blue text&#10;&#10;Description automatically generated">
            <a:extLst>
              <a:ext uri="{FF2B5EF4-FFF2-40B4-BE49-F238E27FC236}">
                <a16:creationId xmlns="" xmlns:a16="http://schemas.microsoft.com/office/drawing/2014/main" id="{59E51A87-A9AA-ECE0-D462-BABEC68C8A5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344400" y="171450"/>
            <a:ext cx="1314450" cy="1314450"/>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21031862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png"/><Relationship Id="rId3" Type="http://schemas.microsoft.com/office/2007/relationships/media" Target="../media/media5.mp4"/><Relationship Id="rId7" Type="http://schemas.openxmlformats.org/officeDocument/2006/relationships/audio" Target="../media/audio1.wav"/><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video" Target="../media/media5.mp4"/><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 xmlns:a16="http://schemas.microsoft.com/office/drawing/2014/main"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 xmlns:a16="http://schemas.microsoft.com/office/drawing/2014/main"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 xmlns:a16="http://schemas.microsoft.com/office/drawing/2014/main" id="{1B173132-DE86-9512-233D-3E20F4555C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 xmlns:a16="http://schemas.microsoft.com/office/drawing/2014/main" id="{9E465E94-8DA5-067D-F35F-EE28243E31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 xmlns:a16="http://schemas.microsoft.com/office/drawing/2014/main" id="{53CCE7CB-37CF-F88F-E684-6CC501E311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 xmlns:a16="http://schemas.microsoft.com/office/drawing/2014/main" id="{53CCE7CB-37CF-F88F-E684-6CC501E311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pic>
        <p:nvPicPr>
          <p:cNvPr id="5" name="ttsmaker-file-2024-12-9-17-15-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35428" y="1425466"/>
            <a:ext cx="609600" cy="609600"/>
          </a:xfrm>
          <a:prstGeom prst="rect">
            <a:avLst/>
          </a:prstGeom>
        </p:spPr>
      </p:pic>
      <p:pic>
        <p:nvPicPr>
          <p:cNvPr id="6" name="ĐỒNG HỒ ĐẾM NGƯỢC 5 GIÂY + CHUÔNG BÁO HẾT GIỜ.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688000" y="1425760"/>
            <a:ext cx="1303061" cy="1022009"/>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 fill="hold"/>
                                        <p:tgtEl>
                                          <p:spTgt spid="5"/>
                                        </p:tgtEl>
                                      </p:cBhvr>
                                    </p:cmd>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8" name="whoosh.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8" name="whoosh.wav"/>
                                        </p:tgtEl>
                                      </p:cMediaNode>
                                    </p:audio>
                                  </p:sub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subTnLst>
                                    <p:audio>
                                      <p:cMediaNode>
                                        <p:cTn display="0" masterRel="sameClick">
                                          <p:stCondLst>
                                            <p:cond evt="begin" delay="0">
                                              <p:tn val="55"/>
                                            </p:cond>
                                          </p:stCondLst>
                                          <p:endCondLst>
                                            <p:cond evt="onStopAudio" delay="0">
                                              <p:tgtEl>
                                                <p:sldTgt/>
                                              </p:tgtEl>
                                            </p:cond>
                                          </p:endCondLst>
                                        </p:cTn>
                                        <p:tgtEl>
                                          <p:sndTgt r:embed="rId8" name="whoosh.wav"/>
                                        </p:tgtEl>
                                      </p:cMediaNode>
                                    </p:audio>
                                  </p:subTnLst>
                                </p:cTn>
                              </p:par>
                            </p:childTnLst>
                          </p:cTn>
                        </p:par>
                      </p:childTnLst>
                    </p:cTn>
                  </p:par>
                </p:childTnLst>
              </p:cTn>
              <p:nextCondLst>
                <p:cond evt="onClick" delay="0">
                  <p:tgtEl>
                    <p:spTgt spid="17"/>
                  </p:tgtEl>
                </p:cond>
              </p:nextCondLst>
            </p:seq>
            <p:audio>
              <p:cMediaNode vol="80000" numSld="999" showWhenStopped="0">
                <p:cTn id="60" fill="hold" display="0">
                  <p:stCondLst>
                    <p:cond delay="indefinite"/>
                  </p:stCondLst>
                  <p:endCondLst>
                    <p:cond evt="onStopAudio" delay="0">
                      <p:tgtEl>
                        <p:sldTgt/>
                      </p:tgtEl>
                    </p:cond>
                  </p:endCondLst>
                </p:cTn>
                <p:tgtEl>
                  <p:spTgt spid="5"/>
                </p:tgtEl>
              </p:cMediaNode>
            </p:audio>
            <p:video>
              <p:cMediaNode vol="80000">
                <p:cTn id="61" fill="hold" display="0">
                  <p:stCondLst>
                    <p:cond delay="indefinite"/>
                  </p:stCondLst>
                </p:cTn>
                <p:tgtEl>
                  <p:spTgt spid="6"/>
                </p:tgtEl>
              </p:cMediaNode>
            </p:video>
          </p:childTnLst>
        </p:cTn>
      </p:par>
    </p:tnLst>
    <p:bldLst>
      <p:bldP spid="10" grpId="0" animBg="1"/>
      <p:bldP spid="11" grpId="0" animBg="1"/>
      <p:bldP spid="1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a:t>
            </a:r>
            <a:r>
              <a:rPr lang="en-US" sz="3600" b="1" i="0">
                <a:solidFill>
                  <a:srgbClr val="000000"/>
                </a:solidFill>
                <a:effectLst/>
                <a:latin typeface="Cambria" panose="02040503050406030204" pitchFamily="18" charset="0"/>
                <a:ea typeface="Cambria" panose="02040503050406030204" pitchFamily="18" charset="0"/>
              </a:rPr>
              <a:t>. </a:t>
            </a:r>
            <a:r>
              <a:rPr lang="en-US" sz="3600" b="1" i="0" smtClean="0">
                <a:solidFill>
                  <a:srgbClr val="000000"/>
                </a:solidFill>
                <a:effectLst/>
                <a:latin typeface="Cambria" panose="02040503050406030204" pitchFamily="18" charset="0"/>
                <a:ea typeface="Cambria" panose="02040503050406030204" pitchFamily="18" charset="0"/>
              </a:rPr>
              <a:t>Gạch 1 gạch dưới </a:t>
            </a:r>
            <a:r>
              <a:rPr lang="vi-VN" sz="3600" b="1" i="0" smtClean="0">
                <a:solidFill>
                  <a:srgbClr val="000000"/>
                </a:solidFill>
                <a:effectLst/>
                <a:latin typeface="Cambria" panose="02040503050406030204" pitchFamily="18" charset="0"/>
                <a:ea typeface="Cambria" panose="02040503050406030204" pitchFamily="18" charset="0"/>
              </a:rPr>
              <a:t>các </a:t>
            </a:r>
            <a:r>
              <a:rPr lang="vi-VN" sz="3600" b="1" i="0" dirty="0">
                <a:solidFill>
                  <a:srgbClr val="000000"/>
                </a:solidFill>
                <a:effectLst/>
                <a:latin typeface="Cambria" panose="02040503050406030204" pitchFamily="18" charset="0"/>
                <a:ea typeface="Cambria" panose="02040503050406030204" pitchFamily="18" charset="0"/>
              </a:rPr>
              <a:t>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 xmlns:a16="http://schemas.microsoft.com/office/drawing/2014/main" id="{2146A6DF-C32F-8420-0B15-6B805B6509B6}"/>
              </a:ext>
            </a:extLst>
          </p:cNvPr>
          <p:cNvCxnSpPr/>
          <p:nvPr/>
        </p:nvCxnSpPr>
        <p:spPr>
          <a:xfrm>
            <a:off x="1868557" y="878907"/>
            <a:ext cx="858740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10101" y="4161182"/>
            <a:ext cx="3226498" cy="1901252"/>
          </a:xfrm>
          <a:prstGeom prst="rect">
            <a:avLst/>
          </a:prstGeom>
        </p:spPr>
      </p:pic>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video>
              <p:cMediaNode vol="80000">
                <p:cTn id="13" fill="hold" display="0">
                  <p:stCondLst>
                    <p:cond delay="indefinite"/>
                  </p:stCondLst>
                </p:cTn>
                <p:tgtEl>
                  <p:spTgt spid="1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 xmlns:a16="http://schemas.microsoft.com/office/drawing/2014/main" id="{53C1135E-0715-9EFC-0555-F0579DE9F9EA}"/>
              </a:ext>
            </a:extLst>
          </p:cNvPr>
          <p:cNvSpPr/>
          <p:nvPr/>
        </p:nvSpPr>
        <p:spPr>
          <a:xfrm>
            <a:off x="604246" y="1661416"/>
            <a:ext cx="9563457" cy="150585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 xmlns:a16="http://schemas.microsoft.com/office/drawing/2014/main" id="{351CE722-097E-8305-5567-50A98B4D5176}"/>
              </a:ext>
            </a:extLst>
          </p:cNvPr>
          <p:cNvSpPr txBox="1"/>
          <p:nvPr/>
        </p:nvSpPr>
        <p:spPr>
          <a:xfrm>
            <a:off x="604246" y="1727100"/>
            <a:ext cx="9451225"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latin typeface="Cambria" panose="02040503050406030204" pitchFamily="18" charset="0"/>
                <a:ea typeface="Cambria" panose="02040503050406030204" pitchFamily="18" charset="0"/>
              </a:rPr>
              <a:t>L</a:t>
            </a:r>
            <a:r>
              <a:rPr lang="vi-VN" sz="3400" b="1" dirty="0">
                <a:latin typeface="Cambria" panose="02040503050406030204" pitchFamily="18" charset="0"/>
                <a:ea typeface="Cambria" panose="02040503050406030204" pitchFamily="18" charset="0"/>
              </a:rPr>
              <a:t>ưu ý</a:t>
            </a:r>
            <a:r>
              <a:rPr lang="en-US" sz="3400" b="1" dirty="0">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a:t>
            </a:r>
            <a:r>
              <a:rPr lang="vi-VN" sz="3400" b="1">
                <a:solidFill>
                  <a:srgbClr val="0070C0"/>
                </a:solidFill>
                <a:latin typeface="Cambria" panose="02040503050406030204" pitchFamily="18" charset="0"/>
                <a:ea typeface="Cambria" panose="02040503050406030204" pitchFamily="18" charset="0"/>
              </a:rPr>
              <a:t>, </a:t>
            </a:r>
            <a:endParaRPr lang="en-US" sz="3400" b="1" smtClean="0">
              <a:solidFill>
                <a:srgbClr val="0070C0"/>
              </a:solidFill>
              <a:latin typeface="Cambria" panose="02040503050406030204" pitchFamily="18" charset="0"/>
              <a:ea typeface="Cambria" panose="02040503050406030204" pitchFamily="18" charset="0"/>
            </a:endParaRPr>
          </a:p>
          <a:p>
            <a:pPr lvl="0" algn="just">
              <a:defRPr/>
            </a:pPr>
            <a:r>
              <a:rPr lang="en-US" sz="3400" b="1">
                <a:solidFill>
                  <a:srgbClr val="0070C0"/>
                </a:solidFill>
                <a:latin typeface="Cambria" panose="02040503050406030204" pitchFamily="18" charset="0"/>
                <a:ea typeface="Cambria" panose="02040503050406030204" pitchFamily="18" charset="0"/>
              </a:rPr>
              <a:t> </a:t>
            </a:r>
            <a:r>
              <a:rPr lang="en-US" sz="3400" b="1" smtClean="0">
                <a:solidFill>
                  <a:srgbClr val="0070C0"/>
                </a:solidFill>
                <a:latin typeface="Cambria" panose="02040503050406030204" pitchFamily="18" charset="0"/>
                <a:ea typeface="Cambria" panose="02040503050406030204" pitchFamily="18" charset="0"/>
              </a:rPr>
              <a:t>     </a:t>
            </a:r>
            <a:r>
              <a:rPr lang="vi-VN" sz="3400" b="1" smtClean="0">
                <a:solidFill>
                  <a:srgbClr val="0070C0"/>
                </a:solidFill>
                <a:latin typeface="Cambria" panose="02040503050406030204" pitchFamily="18" charset="0"/>
                <a:ea typeface="Cambria" panose="02040503050406030204" pitchFamily="18" charset="0"/>
              </a:rPr>
              <a:t>các </a:t>
            </a:r>
            <a:r>
              <a:rPr lang="vi-VN" sz="3400" b="1" dirty="0">
                <a:solidFill>
                  <a:srgbClr val="0070C0"/>
                </a:solidFill>
                <a:latin typeface="Cambria" panose="02040503050406030204" pitchFamily="18" charset="0"/>
                <a:ea typeface="Cambria" panose="02040503050406030204" pitchFamily="18" charset="0"/>
              </a:rPr>
              <a:t>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 xmlns:a16="http://schemas.microsoft.com/office/drawing/2014/main" id="{C45E3704-6EB0-03A2-29BE-C82AC621D4F7}"/>
              </a:ext>
            </a:extLst>
          </p:cNvPr>
          <p:cNvSpPr/>
          <p:nvPr/>
        </p:nvSpPr>
        <p:spPr>
          <a:xfrm>
            <a:off x="268358" y="3591339"/>
            <a:ext cx="9899345" cy="214668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 xmlns:a16="http://schemas.microsoft.com/office/drawing/2014/main" id="{9FB6802B-8FF7-AB8F-C7AD-7F7F0B71358B}"/>
              </a:ext>
            </a:extLst>
          </p:cNvPr>
          <p:cNvSpPr txBox="1"/>
          <p:nvPr/>
        </p:nvSpPr>
        <p:spPr>
          <a:xfrm>
            <a:off x="268358" y="3753109"/>
            <a:ext cx="9803903"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a:t>
            </a:r>
            <a:r>
              <a:rPr lang="vi-VN" sz="3400" b="1">
                <a:solidFill>
                  <a:srgbClr val="0070C0"/>
                </a:solidFill>
                <a:latin typeface="Cambria" panose="02040503050406030204" pitchFamily="18" charset="0"/>
                <a:ea typeface="Cambria" panose="02040503050406030204" pitchFamily="18" charset="0"/>
              </a:rPr>
              <a:t>biển</a:t>
            </a:r>
            <a:r>
              <a:rPr lang="vi-VN" sz="3400" b="1" smtClean="0">
                <a:solidFill>
                  <a:srgbClr val="0070C0"/>
                </a:solidFill>
                <a:latin typeface="Cambria" panose="02040503050406030204" pitchFamily="18" charset="0"/>
                <a:ea typeface="Cambria" panose="02040503050406030204" pitchFamily="18" charset="0"/>
              </a:rPr>
              <a:t>,</a:t>
            </a:r>
            <a:endParaRPr lang="en-US" sz="3400" b="1" smtClean="0">
              <a:solidFill>
                <a:srgbClr val="0070C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Ø"/>
              <a:defRPr/>
            </a:pPr>
            <a:r>
              <a:rPr lang="vi-VN" sz="3400" b="1" smtClean="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 xmlns:a16="http://schemas.microsoft.com/office/drawing/2014/main" id="{2146A6DF-C32F-8420-0B15-6B805B6509B6}"/>
              </a:ext>
            </a:extLst>
          </p:cNvPr>
          <p:cNvCxnSpPr/>
          <p:nvPr/>
        </p:nvCxnSpPr>
        <p:spPr>
          <a:xfrm>
            <a:off x="1834938" y="892159"/>
            <a:ext cx="165038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B2F7D002-4C72-E7A5-76F8-F1B55DBADAC7}"/>
              </a:ext>
            </a:extLst>
          </p:cNvPr>
          <p:cNvGrpSpPr/>
          <p:nvPr/>
        </p:nvGrpSpPr>
        <p:grpSpPr>
          <a:xfrm>
            <a:off x="9084892" y="4851393"/>
            <a:ext cx="2886317" cy="1718372"/>
            <a:chOff x="542580" y="2896899"/>
            <a:chExt cx="3848422" cy="2291161"/>
          </a:xfrm>
        </p:grpSpPr>
        <p:pic>
          <p:nvPicPr>
            <p:cNvPr id="14" name="Picture 13" descr="Kids discuss homework Premium Vector">
              <a:extLst>
                <a:ext uri="{FF2B5EF4-FFF2-40B4-BE49-F238E27FC236}">
                  <a16:creationId xmlns="" xmlns:a16="http://schemas.microsoft.com/office/drawing/2014/main" id="{D671F9CD-0F7B-BC54-761F-209F0409533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783681" y="2896899"/>
              <a:ext cx="3002149" cy="1721680"/>
            </a:xfrm>
            <a:prstGeom prst="rect">
              <a:avLst/>
            </a:prstGeom>
            <a:noFill/>
            <a:ln>
              <a:noFill/>
            </a:ln>
          </p:spPr>
        </p:pic>
        <p:sp>
          <p:nvSpPr>
            <p:cNvPr id="16" name="TextBox 15">
              <a:extLst>
                <a:ext uri="{FF2B5EF4-FFF2-40B4-BE49-F238E27FC236}">
                  <a16:creationId xmlns="" xmlns:a16="http://schemas.microsoft.com/office/drawing/2014/main" id="{D1CD9C6E-093D-D3C1-A046-D12763424EB4}"/>
                </a:ext>
              </a:extLst>
            </p:cNvPr>
            <p:cNvSpPr txBox="1"/>
            <p:nvPr/>
          </p:nvSpPr>
          <p:spPr>
            <a:xfrm flipH="1">
              <a:off x="542580" y="4490434"/>
              <a:ext cx="3848422" cy="697626"/>
            </a:xfrm>
            <a:prstGeom prst="rect">
              <a:avLst/>
            </a:prstGeom>
            <a:noFill/>
          </p:spPr>
          <p:txBody>
            <a:bodyPr wrap="square" rtlCol="0">
              <a:spAutoFit/>
            </a:bodyPr>
            <a:lstStyle/>
            <a:p>
              <a:pPr marL="0" marR="0" lvl="0" indent="0" defTabSz="7131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srgbClr val="C00000"/>
                  </a:solidFill>
                  <a:effectLst/>
                  <a:uLnTx/>
                  <a:uFillTx/>
                </a:rPr>
                <a:t>Kể</a:t>
              </a:r>
              <a:r>
                <a:rPr kumimoji="0" lang="en-US" sz="2800" b="1" i="0" u="none" strike="noStrike" kern="0" cap="none" spc="0" normalizeH="0" noProof="0" smtClean="0">
                  <a:ln>
                    <a:noFill/>
                  </a:ln>
                  <a:solidFill>
                    <a:srgbClr val="C00000"/>
                  </a:solidFill>
                  <a:effectLst/>
                  <a:uLnTx/>
                  <a:uFillTx/>
                </a:rPr>
                <a:t> trong </a:t>
              </a:r>
              <a:r>
                <a:rPr kumimoji="0" lang="en-US" sz="2800" b="1" i="0" u="none" strike="noStrike" kern="0" cap="none" spc="0" normalizeH="0" baseline="0" noProof="0" smtClean="0">
                  <a:ln>
                    <a:noFill/>
                  </a:ln>
                  <a:solidFill>
                    <a:srgbClr val="C00000"/>
                  </a:solidFill>
                  <a:effectLst/>
                  <a:uLnTx/>
                  <a:uFillTx/>
                </a:rPr>
                <a:t> </a:t>
              </a:r>
              <a:r>
                <a:rPr kumimoji="0" lang="en-US" sz="2800" b="1" i="0" u="none" strike="noStrike" kern="0" cap="none" spc="0" normalizeH="0" baseline="0" noProof="0" err="1">
                  <a:ln>
                    <a:noFill/>
                  </a:ln>
                  <a:solidFill>
                    <a:srgbClr val="C00000"/>
                  </a:solidFill>
                  <a:effectLst/>
                  <a:uLnTx/>
                  <a:uFillTx/>
                </a:rPr>
                <a:t>nhóm</a:t>
              </a:r>
              <a:r>
                <a:rPr kumimoji="0" lang="en-US" sz="2800" b="1" i="0" u="none" strike="noStrike" kern="0" cap="none" spc="0" normalizeH="0" baseline="0" noProof="0">
                  <a:ln>
                    <a:noFill/>
                  </a:ln>
                  <a:solidFill>
                    <a:srgbClr val="C00000"/>
                  </a:solidFill>
                  <a:effectLst/>
                  <a:uLnTx/>
                  <a:uFillTx/>
                </a:rPr>
                <a:t> 4</a:t>
              </a:r>
              <a:endParaRPr kumimoji="0" lang="en-US" sz="2800" b="1" i="0" u="none" strike="noStrike" kern="0" cap="none" spc="0" normalizeH="0" baseline="0" noProof="0" dirty="0">
                <a:ln>
                  <a:noFill/>
                </a:ln>
                <a:solidFill>
                  <a:srgbClr val="C00000"/>
                </a:solidFill>
                <a:effectLst/>
                <a:uLnTx/>
                <a:uFillTx/>
              </a:endParaRPr>
            </a:p>
          </p:txBody>
        </p:sp>
      </p:grpSp>
      <p:pic>
        <p:nvPicPr>
          <p:cNvPr id="17" name="Đồng hồ đếm ngược 3 phút gây sốc  3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73958" y="2922193"/>
            <a:ext cx="1800476" cy="1039080"/>
          </a:xfrm>
          <a:prstGeom prst="rect">
            <a:avLst/>
          </a:prstGeom>
        </p:spPr>
      </p:pic>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7"/>
                </p:tgtEl>
              </p:cMediaNode>
            </p:video>
          </p:childTnLst>
        </p:cTn>
      </p:par>
    </p:tnLst>
    <p:bldLst>
      <p:bldP spid="2" grpId="0" animBg="1"/>
      <p:bldP spid="8" grpId="0"/>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636101" y="2540726"/>
            <a:ext cx="6791030" cy="4178902"/>
          </a:xfrm>
          <a:prstGeom prst="rect">
            <a:avLst/>
          </a:prstGeom>
        </p:spPr>
      </p:pic>
      <p:pic>
        <p:nvPicPr>
          <p:cNvPr id="4" name="Picture 3">
            <a:extLst>
              <a:ext uri="{FF2B5EF4-FFF2-40B4-BE49-F238E27FC236}">
                <a16:creationId xmlns="" xmlns:a16="http://schemas.microsoft.com/office/drawing/2014/main" id="{534934D8-384E-D0DB-EFD9-EDA19C0FC7EE}"/>
              </a:ext>
            </a:extLst>
          </p:cNvPr>
          <p:cNvPicPr>
            <a:picLocks noChangeAspect="1"/>
          </p:cNvPicPr>
          <p:nvPr/>
        </p:nvPicPr>
        <p:blipFill>
          <a:blip r:embed="rId4"/>
          <a:stretch>
            <a:fillRect/>
          </a:stretch>
        </p:blipFill>
        <p:spPr>
          <a:xfrm>
            <a:off x="745390" y="1013966"/>
            <a:ext cx="10701219" cy="1803281"/>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 xmlns:a16="http://schemas.microsoft.com/office/drawing/2014/main" id="{CEA2E356-1EC0-B427-BFE8-500D91429716}"/>
              </a:ext>
            </a:extLst>
          </p:cNvPr>
          <p:cNvPicPr>
            <a:picLocks noChangeAspect="1"/>
          </p:cNvPicPr>
          <p:nvPr/>
        </p:nvPicPr>
        <p:blipFill>
          <a:blip r:embed="rId2"/>
          <a:stretch>
            <a:fillRect/>
          </a:stretch>
        </p:blipFill>
        <p:spPr>
          <a:xfrm>
            <a:off x="2841474" y="2122529"/>
            <a:ext cx="6509051" cy="3727910"/>
          </a:xfrm>
          <a:prstGeom prst="rect">
            <a:avLst/>
          </a:prstGeom>
          <a:effectLst/>
        </p:spPr>
      </p:pic>
      <p:pic>
        <p:nvPicPr>
          <p:cNvPr id="6" name="Picture 5">
            <a:extLst>
              <a:ext uri="{FF2B5EF4-FFF2-40B4-BE49-F238E27FC236}">
                <a16:creationId xmlns="" xmlns:a16="http://schemas.microsoft.com/office/drawing/2014/main" id="{1C89E354-BB64-81A2-A135-AB096AE72931}"/>
              </a:ext>
            </a:extLst>
          </p:cNvPr>
          <p:cNvPicPr>
            <a:picLocks noChangeAspect="1"/>
          </p:cNvPicPr>
          <p:nvPr/>
        </p:nvPicPr>
        <p:blipFill>
          <a:blip r:embed="rId3"/>
          <a:stretch>
            <a:fillRect/>
          </a:stretch>
        </p:blipFill>
        <p:spPr>
          <a:xfrm>
            <a:off x="1322652" y="688200"/>
            <a:ext cx="9526841" cy="1284335"/>
          </a:xfrm>
          <a:prstGeom prst="rect">
            <a:avLst/>
          </a:prstGeom>
        </p:spPr>
      </p:pic>
    </p:spTree>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a:defRPr/>
            </a:pPr>
            <a:r>
              <a:rPr lang="en-US" sz="2800">
                <a:solidFill>
                  <a:srgbClr val="FF6699"/>
                </a:solidFill>
                <a:latin typeface="UTM Wedding K&amp;T" panose="02040603050506020204" pitchFamily="18" charset="0"/>
              </a:rPr>
              <a:t>Bích </a:t>
            </a:r>
          </a:p>
        </p:txBody>
      </p:sp>
      <p:pic>
        <p:nvPicPr>
          <p:cNvPr id="14" name="Picture 13">
            <a:extLst>
              <a:ext uri="{FF2B5EF4-FFF2-40B4-BE49-F238E27FC236}">
                <a16:creationId xmlns=""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359175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 xmlns:a16="http://schemas.microsoft.com/office/drawing/2014/main" id="{E0193414-83CE-E9BE-B3EF-3F9252C7FB3E}"/>
              </a:ext>
            </a:extLst>
          </p:cNvPr>
          <p:cNvSpPr/>
          <p:nvPr/>
        </p:nvSpPr>
        <p:spPr>
          <a:xfrm>
            <a:off x="2415368" y="2137000"/>
            <a:ext cx="8064271"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en-US" sz="2800" b="1" smtClean="0">
                <a:solidFill>
                  <a:prstClr val="black"/>
                </a:solidFill>
                <a:latin typeface="Cambria" panose="02040503050406030204" pitchFamily="18" charset="0"/>
                <a:ea typeface="Cambria" panose="02040503050406030204" pitchFamily="18" charset="0"/>
              </a:rPr>
              <a:t>       </a:t>
            </a:r>
            <a:r>
              <a:rPr lang="vi-VN" sz="2800" b="1" smtClean="0">
                <a:solidFill>
                  <a:prstClr val="black"/>
                </a:solidFill>
                <a:latin typeface="Cambria" panose="02040503050406030204" pitchFamily="18" charset="0"/>
                <a:ea typeface="Cambria" panose="02040503050406030204" pitchFamily="18" charset="0"/>
              </a:rPr>
              <a:t>Đoạn </a:t>
            </a:r>
            <a:r>
              <a:rPr lang="vi-VN" sz="2800" b="1" dirty="0">
                <a:solidFill>
                  <a:prstClr val="black"/>
                </a:solidFill>
                <a:latin typeface="Cambria" panose="02040503050406030204" pitchFamily="18" charset="0"/>
                <a:ea typeface="Cambria" panose="02040503050406030204" pitchFamily="18" charset="0"/>
              </a:rPr>
              <a:t>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 xmlns:a16="http://schemas.microsoft.com/office/drawing/2014/main" id="{87732410-4CCE-CAF4-32E7-87A83047E421}"/>
              </a:ext>
            </a:extLst>
          </p:cNvPr>
          <p:cNvSpPr/>
          <p:nvPr/>
        </p:nvSpPr>
        <p:spPr>
          <a:xfrm>
            <a:off x="2415369" y="3133593"/>
            <a:ext cx="812591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 xmlns:a16="http://schemas.microsoft.com/office/drawing/2014/main" id="{68BBEC77-5F90-1A2B-AA29-41211BA13183}"/>
              </a:ext>
            </a:extLst>
          </p:cNvPr>
          <p:cNvSpPr/>
          <p:nvPr/>
        </p:nvSpPr>
        <p:spPr>
          <a:xfrm>
            <a:off x="2415369" y="4191831"/>
            <a:ext cx="8663447"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2800" b="1" smtClean="0">
                <a:solidFill>
                  <a:prstClr val="black"/>
                </a:solidFill>
                <a:latin typeface="Cambria" panose="02040503050406030204" pitchFamily="18" charset="0"/>
                <a:ea typeface="Cambria" panose="02040503050406030204" pitchFamily="18" charset="0"/>
              </a:rPr>
              <a:t>  </a:t>
            </a:r>
            <a:r>
              <a:rPr lang="vi-VN" sz="2800" b="1" smtClean="0">
                <a:solidFill>
                  <a:prstClr val="black"/>
                </a:solidFill>
                <a:latin typeface="Cambria" panose="02040503050406030204" pitchFamily="18" charset="0"/>
                <a:ea typeface="Cambria" panose="02040503050406030204" pitchFamily="18" charset="0"/>
              </a:rPr>
              <a:t>Đoạn </a:t>
            </a:r>
            <a:r>
              <a:rPr lang="vi-VN" sz="2800" b="1" dirty="0">
                <a:solidFill>
                  <a:prstClr val="black"/>
                </a:solidFill>
                <a:latin typeface="Cambria" panose="02040503050406030204" pitchFamily="18" charset="0"/>
                <a:ea typeface="Cambria" panose="02040503050406030204" pitchFamily="18" charset="0"/>
              </a:rPr>
              <a:t>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 xmlns:a16="http://schemas.microsoft.com/office/drawing/2014/main" id="{91130777-1FD5-250E-FADF-BB59703BDE29}"/>
              </a:ext>
            </a:extLst>
          </p:cNvPr>
          <p:cNvSpPr/>
          <p:nvPr/>
        </p:nvSpPr>
        <p:spPr>
          <a:xfrm>
            <a:off x="2415369" y="5095957"/>
            <a:ext cx="7576770" cy="585651"/>
          </a:xfrm>
          <a:prstGeom prst="roundRect">
            <a:avLst/>
          </a:prstGeom>
          <a:solidFill>
            <a:schemeClr val="accent4">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en-US" sz="2800" b="1" smtClean="0">
                <a:solidFill>
                  <a:prstClr val="black"/>
                </a:solidFill>
                <a:latin typeface="Cambria" panose="02040503050406030204" pitchFamily="18" charset="0"/>
                <a:ea typeface="Cambria" panose="02040503050406030204" pitchFamily="18" charset="0"/>
              </a:rPr>
              <a:t>      </a:t>
            </a:r>
            <a:r>
              <a:rPr lang="vi-VN" sz="2800" b="1" smtClean="0">
                <a:solidFill>
                  <a:prstClr val="black"/>
                </a:solidFill>
                <a:latin typeface="Cambria" panose="02040503050406030204" pitchFamily="18" charset="0"/>
                <a:ea typeface="Cambria" panose="02040503050406030204" pitchFamily="18" charset="0"/>
              </a:rPr>
              <a:t>Đoạn </a:t>
            </a:r>
            <a:r>
              <a:rPr lang="vi-VN" sz="2800" b="1" dirty="0">
                <a:solidFill>
                  <a:prstClr val="black"/>
                </a:solidFill>
                <a:latin typeface="Cambria" panose="02040503050406030204" pitchFamily="18" charset="0"/>
                <a:ea typeface="Cambria" panose="02040503050406030204" pitchFamily="18" charset="0"/>
              </a:rPr>
              <a:t>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9975" y="1042308"/>
            <a:ext cx="7708338" cy="3293209"/>
          </a:xfrm>
          <a:prstGeom prst="rect">
            <a:avLst/>
          </a:prstGeom>
          <a:solidFill>
            <a:schemeClr val="bg1"/>
          </a:solidFill>
        </p:spPr>
        <p:txBody>
          <a:bodyPr wrap="square" rtlCol="0">
            <a:spAutoFit/>
          </a:bodyPr>
          <a:lstStyle/>
          <a:p>
            <a:pPr algn="ctr"/>
            <a:r>
              <a:rPr lang="en-US" sz="4800" b="1" smtClean="0">
                <a:solidFill>
                  <a:prstClr val="black"/>
                </a:solidFill>
                <a:latin typeface="Cambria" panose="02040503050406030204" pitchFamily="18" charset="0"/>
                <a:ea typeface="Cambria" panose="02040503050406030204" pitchFamily="18" charset="0"/>
              </a:rPr>
              <a:t>Luyện đọc nhóm 4:</a:t>
            </a:r>
          </a:p>
          <a:p>
            <a:r>
              <a:rPr lang="en-US" sz="4000" b="1" i="1">
                <a:solidFill>
                  <a:srgbClr val="FF0000"/>
                </a:solidFill>
                <a:latin typeface="Cambria" panose="02040503050406030204" pitchFamily="18" charset="0"/>
                <a:ea typeface="Cambria" panose="02040503050406030204" pitchFamily="18" charset="0"/>
              </a:rPr>
              <a:t> </a:t>
            </a:r>
            <a:r>
              <a:rPr lang="en-US" sz="4000" b="1" i="1" smtClean="0">
                <a:solidFill>
                  <a:srgbClr val="FF0000"/>
                </a:solidFill>
                <a:latin typeface="Cambria" panose="02040503050406030204" pitchFamily="18" charset="0"/>
                <a:ea typeface="Cambria" panose="02040503050406030204" pitchFamily="18" charset="0"/>
              </a:rPr>
              <a:t>         - Giải nghĩa từ</a:t>
            </a:r>
            <a:endParaRPr lang="en-US" sz="4000" b="1" i="1">
              <a:solidFill>
                <a:srgbClr val="FF0000"/>
              </a:solidFill>
              <a:latin typeface="Cambria" panose="02040503050406030204" pitchFamily="18" charset="0"/>
              <a:ea typeface="Cambria" panose="02040503050406030204" pitchFamily="18" charset="0"/>
            </a:endParaRPr>
          </a:p>
          <a:p>
            <a:r>
              <a:rPr lang="en-US" sz="4000" b="1" i="1" smtClean="0">
                <a:solidFill>
                  <a:srgbClr val="FF0000"/>
                </a:solidFill>
                <a:latin typeface="Cambria" panose="02040503050406030204" pitchFamily="18" charset="0"/>
                <a:ea typeface="Cambria" panose="02040503050406030204" pitchFamily="18" charset="0"/>
              </a:rPr>
              <a:t>          - Câu có từ khó phát âm</a:t>
            </a:r>
          </a:p>
          <a:p>
            <a:r>
              <a:rPr lang="en-US" sz="4000" b="1" i="1">
                <a:solidFill>
                  <a:srgbClr val="FF0000"/>
                </a:solidFill>
                <a:latin typeface="Cambria" panose="02040503050406030204" pitchFamily="18" charset="0"/>
                <a:ea typeface="Cambria" panose="02040503050406030204" pitchFamily="18" charset="0"/>
              </a:rPr>
              <a:t> </a:t>
            </a:r>
            <a:r>
              <a:rPr lang="en-US" sz="4000" b="1" i="1" smtClean="0">
                <a:solidFill>
                  <a:srgbClr val="FF0000"/>
                </a:solidFill>
                <a:latin typeface="Cambria" panose="02040503050406030204" pitchFamily="18" charset="0"/>
                <a:ea typeface="Cambria" panose="02040503050406030204" pitchFamily="18" charset="0"/>
              </a:rPr>
              <a:t>         - Câu dài cần ngắt hơi</a:t>
            </a:r>
          </a:p>
          <a:p>
            <a:r>
              <a:rPr lang="en-US" sz="4000" b="1" i="1">
                <a:solidFill>
                  <a:srgbClr val="FF0000"/>
                </a:solidFill>
                <a:latin typeface="Cambria" panose="02040503050406030204" pitchFamily="18" charset="0"/>
                <a:ea typeface="Cambria" panose="02040503050406030204" pitchFamily="18" charset="0"/>
              </a:rPr>
              <a:t> </a:t>
            </a:r>
            <a:r>
              <a:rPr lang="en-US" sz="4000" b="1" i="1" smtClean="0">
                <a:solidFill>
                  <a:srgbClr val="FF0000"/>
                </a:solidFill>
                <a:latin typeface="Cambria" panose="02040503050406030204" pitchFamily="18" charset="0"/>
                <a:ea typeface="Cambria" panose="02040503050406030204" pitchFamily="18" charset="0"/>
              </a:rPr>
              <a:t>         - Cách đọc các đoạn</a:t>
            </a:r>
          </a:p>
        </p:txBody>
      </p:sp>
      <p:pic>
        <p:nvPicPr>
          <p:cNvPr id="3" name="4 Minute Timer (T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78701" y="4706577"/>
            <a:ext cx="2290103" cy="1288183"/>
          </a:xfrm>
          <a:prstGeom prst="rect">
            <a:avLst/>
          </a:prstGeom>
        </p:spPr>
      </p:pic>
    </p:spTree>
    <p:extLst>
      <p:ext uri="{BB962C8B-B14F-4D97-AF65-F5344CB8AC3E}">
        <p14:creationId xmlns:p14="http://schemas.microsoft.com/office/powerpoint/2010/main" val="409710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057" y="16245"/>
            <a:ext cx="12259057" cy="1608503"/>
            <a:chOff x="381683" y="292216"/>
            <a:chExt cx="11348081"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4"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174" y="820496"/>
            <a:ext cx="1890615" cy="1114067"/>
          </a:xfrm>
          <a:prstGeom prst="rect">
            <a:avLst/>
          </a:prstGeom>
        </p:spPr>
      </p:pic>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ppt_x</p:attrName>
                                        </p:attrNameLst>
                                      </p:cBhvr>
                                      <p:tavLst>
                                        <p:tav tm="0">
                                          <p:val>
                                            <p:strVal val="#ppt_x"/>
                                          </p:val>
                                        </p:tav>
                                        <p:tav tm="100000">
                                          <p:val>
                                            <p:strVal val="#ppt_x"/>
                                          </p:val>
                                        </p:tav>
                                      </p:tavLst>
                                    </p:anim>
                                    <p:anim calcmode="lin" valueType="num">
                                      <p:cBhvr>
                                        <p:cTn id="18" dur="25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5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24"/>
                </p:tgtEl>
              </p:cMediaNode>
            </p:vide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 xmlns:a16="http://schemas.microsoft.com/office/drawing/2014/main" id="{34E9E131-301D-711F-7C6A-5B15B2724DE3}"/>
              </a:ext>
            </a:extLst>
          </p:cNvPr>
          <p:cNvSpPr txBox="1"/>
          <p:nvPr/>
        </p:nvSpPr>
        <p:spPr>
          <a:xfrm>
            <a:off x="1097622" y="2341350"/>
            <a:ext cx="9996755" cy="363791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a:t>
            </a:r>
            <a:r>
              <a:rPr lang="nl-NL" sz="3200" b="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hão </a:t>
            </a:r>
            <a:r>
              <a:rPr lang="nl-NL" sz="3200" b="1" smtClean="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huyền</a:t>
            </a:r>
          </a:p>
          <a:p>
            <a:pPr marL="457200" marR="0" indent="-457200" algn="just">
              <a:lnSpc>
                <a:spcPct val="120000"/>
              </a:lnSpc>
              <a:spcBef>
                <a:spcPts val="0"/>
              </a:spcBef>
              <a:spcAft>
                <a:spcPts val="0"/>
              </a:spcAft>
              <a:buFont typeface="Arial" panose="020B0604020202020204" pitchFamily="34" charset="0"/>
              <a:buChar char="•"/>
            </a:pPr>
            <a:r>
              <a:rPr lang="nl-NL" sz="3200" b="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Người cha rất yêu con.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Hình ảnh 5" descr="Ảnh có chứa đồ chơi, búp bê, đồ họa véc-tơ&#10;&#10;Mô tả được tạo tự động">
            <a:extLst>
              <a:ext uri="{FF2B5EF4-FFF2-40B4-BE49-F238E27FC236}">
                <a16:creationId xmlns="" xmlns:a16="http://schemas.microsoft.com/office/drawing/2014/main" id="{CEA2E356-1EC0-B427-BFE8-500D91429716}"/>
              </a:ext>
            </a:extLst>
          </p:cNvPr>
          <p:cNvPicPr>
            <a:picLocks noChangeAspect="1"/>
          </p:cNvPicPr>
          <p:nvPr/>
        </p:nvPicPr>
        <p:blipFill>
          <a:blip r:embed="rId5"/>
          <a:stretch>
            <a:fillRect/>
          </a:stretch>
        </p:blipFill>
        <p:spPr>
          <a:xfrm>
            <a:off x="8317493" y="4590879"/>
            <a:ext cx="3412271" cy="1954300"/>
          </a:xfrm>
          <a:prstGeom prst="rect">
            <a:avLst/>
          </a:prstGeom>
          <a:effectLst/>
        </p:spPr>
      </p:pic>
      <p:pic>
        <p:nvPicPr>
          <p:cNvPr id="9" name="90 Second Timer with Study Lo-fi Music">
            <a:hlinkClick r:id="" action="ppaction://media"/>
            <a:extLst>
              <a:ext uri="{FF2B5EF4-FFF2-40B4-BE49-F238E27FC236}">
                <a16:creationId xmlns:a16="http://schemas.microsoft.com/office/drawing/2014/main" xmlns="" id="{7E1DD04D-011B-64C1-1BC1-AF52D8D2AD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78249" y="1179404"/>
            <a:ext cx="2065681" cy="1161946"/>
          </a:xfrm>
          <a:prstGeom prst="rect">
            <a:avLst/>
          </a:prstGeom>
        </p:spPr>
      </p:pic>
    </p:spTree>
    <p:extLst>
      <p:ext uri="{BB962C8B-B14F-4D97-AF65-F5344CB8AC3E}">
        <p14:creationId xmlns:p14="http://schemas.microsoft.com/office/powerpoint/2010/main" val="25181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1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4.16667E-7 2.22222E-6 L 0.68776 2.22222E-6 " pathEditMode="relative" rAng="0" ptsTypes="AA">
                                      <p:cBhvr>
                                        <p:cTn id="15" dur="2000" fill="hold"/>
                                        <p:tgtEl>
                                          <p:spTgt spid="9"/>
                                        </p:tgtEl>
                                        <p:attrNameLst>
                                          <p:attrName>ppt_x</p:attrName>
                                          <p:attrName>ppt_y</p:attrName>
                                        </p:attrNameLst>
                                      </p:cBhvr>
                                      <p:rCtr x="34388" y="0"/>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barn(inVertical)">
                                      <p:cBhvr>
                                        <p:cTn id="2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799</Words>
  <Application>Microsoft Office PowerPoint</Application>
  <PresentationFormat>Widescreen</PresentationFormat>
  <Paragraphs>58</Paragraphs>
  <Slides>17</Slides>
  <Notes>7</Notes>
  <HiddenSlides>0</HiddenSlides>
  <MMClips>7</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微软雅黑</vt:lpstr>
      <vt:lpstr>SimSun</vt:lpstr>
      <vt:lpstr>#9Slide07 HoneyCream</vt:lpstr>
      <vt:lpstr>Arial</vt:lpstr>
      <vt:lpstr>Calibri</vt:lpstr>
      <vt:lpstr>Cambria</vt:lpstr>
      <vt:lpstr>Lobster</vt:lpstr>
      <vt:lpstr>Times New Roman</vt:lpstr>
      <vt:lpstr>UTM Wedding K&amp;T</vt:lpstr>
      <vt:lpstr>Wingdings</vt:lpstr>
      <vt:lpstr>思源黑体 CN Bold</vt:lpstr>
      <vt:lpstr>等线</vt:lpstr>
      <vt:lpstr>1_Office Theme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68</cp:revision>
  <dcterms:created xsi:type="dcterms:W3CDTF">2023-10-09T10:55:10Z</dcterms:created>
  <dcterms:modified xsi:type="dcterms:W3CDTF">2025-01-13T15:00:37Z</dcterms:modified>
</cp:coreProperties>
</file>