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heme/themeOverride2.xml" ContentType="application/vnd.openxmlformats-officedocument.themeOverrid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4.xml" ContentType="application/vnd.openxmlformats-officedocument.themeOverr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5.xml" ContentType="application/vnd.openxmlformats-officedocument.themeOverr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6.xml" ContentType="application/vnd.openxmlformats-officedocument.themeOverr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heme/themeOverride7.xml" ContentType="application/vnd.openxmlformats-officedocument.themeOverride+xml"/>
  <Override PartName="/ppt/tags/tag7.xml" ContentType="application/vnd.openxmlformats-officedocument.presentationml.tags+xml"/>
  <Override PartName="/ppt/theme/themeOverride8.xml" ContentType="application/vnd.openxmlformats-officedocument.themeOverr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heme/themeOverride9.xml" ContentType="application/vnd.openxmlformats-officedocument.themeOverride+xml"/>
  <Override PartName="/ppt/tags/tag9.xml" ContentType="application/vnd.openxmlformats-officedocument.presentationml.tags+xml"/>
  <Override PartName="/ppt/theme/themeOverride10.xml" ContentType="application/vnd.openxmlformats-officedocument.themeOverride+xml"/>
  <Override PartName="/ppt/tags/tag10.xml" ContentType="application/vnd.openxmlformats-officedocument.presentationml.tags+xml"/>
  <Override PartName="/ppt/theme/themeOverride1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17"/>
  </p:notesMasterIdLst>
  <p:sldIdLst>
    <p:sldId id="257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9" r:id="rId12"/>
    <p:sldId id="273" r:id="rId13"/>
    <p:sldId id="274" r:id="rId14"/>
    <p:sldId id="275" r:id="rId15"/>
    <p:sldId id="27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8" d="100"/>
          <a:sy n="88" d="100"/>
        </p:scale>
        <p:origin x="88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030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19695A-0A39-4D65-91B5-96D3B4A7ED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564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19695A-0A39-4D65-91B5-96D3B4A7ED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787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19695A-0A39-4D65-91B5-96D3B4A7ED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24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19695A-0A39-4D65-91B5-96D3B4A7ED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625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19695A-0A39-4D65-91B5-96D3B4A7ED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239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19695A-0A39-4D65-91B5-96D3B4A7ED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104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95AF1-9CBC-47EC-BE4B-361A47E611E1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95AF1-9CBC-47EC-BE4B-361A47E611E1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95AF1-9CBC-47EC-BE4B-361A47E611E1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95AF1-9CBC-47EC-BE4B-361A47E611E1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95AF1-9CBC-47EC-BE4B-361A47E611E1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95AF1-9CBC-47EC-BE4B-361A47E611E1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7" r="76112"/>
          <a:stretch>
            <a:fillRect/>
          </a:stretch>
        </p:blipFill>
        <p:spPr>
          <a:xfrm rot="5400000">
            <a:off x="5715000" y="-5156200"/>
            <a:ext cx="762000" cy="121920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95AF1-9CBC-47EC-BE4B-361A47E611E1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95AF1-9CBC-47EC-BE4B-361A47E611E1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95AF1-9CBC-47EC-BE4B-361A47E611E1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95AF1-9CBC-47EC-BE4B-361A47E611E1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95AF1-9CBC-47EC-BE4B-361A47E611E1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5350" y="152399"/>
            <a:ext cx="1495425" cy="14954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0.png"/><Relationship Id="rId2" Type="http://schemas.openxmlformats.org/officeDocument/2006/relationships/tags" Target="../tags/tag9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10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27.png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0.png"/><Relationship Id="rId2" Type="http://schemas.openxmlformats.org/officeDocument/2006/relationships/tags" Target="../tags/tag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9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3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7.png"/><Relationship Id="rId2" Type="http://schemas.openxmlformats.org/officeDocument/2006/relationships/tags" Target="../tags/tag4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png"/><Relationship Id="rId2" Type="http://schemas.openxmlformats.org/officeDocument/2006/relationships/tags" Target="../tags/tag5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6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0.png"/><Relationship Id="rId2" Type="http://schemas.openxmlformats.org/officeDocument/2006/relationships/tags" Target="../tags/tag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8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-430530" y="695960"/>
            <a:ext cx="3861435" cy="5699760"/>
            <a:chOff x="381000" y="609600"/>
            <a:chExt cx="5969000" cy="598170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46" b="3546"/>
            <a:stretch>
              <a:fillRect/>
            </a:stretch>
          </p:blipFill>
          <p:spPr>
            <a:xfrm>
              <a:off x="381000" y="609600"/>
              <a:ext cx="5969000" cy="59817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89" t="75185" r="38611" b="15556"/>
            <a:stretch>
              <a:fillRect/>
            </a:stretch>
          </p:blipFill>
          <p:spPr>
            <a:xfrm>
              <a:off x="2022475" y="4395141"/>
              <a:ext cx="2584450" cy="1595339"/>
            </a:xfrm>
            <a:prstGeom prst="rect">
              <a:avLst/>
            </a:prstGeom>
          </p:spPr>
        </p:pic>
      </p:grpSp>
      <p:sp>
        <p:nvSpPr>
          <p:cNvPr id="2" name="Rectangle: Rounded Corners 1"/>
          <p:cNvSpPr/>
          <p:nvPr/>
        </p:nvSpPr>
        <p:spPr>
          <a:xfrm>
            <a:off x="3430905" y="1463040"/>
            <a:ext cx="8761095" cy="416560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GGAWNS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7445" y="1775945"/>
            <a:ext cx="6316003" cy="859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2370" y="2204791"/>
            <a:ext cx="2706859" cy="1286367"/>
          </a:xfrm>
          <a:prstGeom prst="rect">
            <a:avLst/>
          </a:prstGeom>
        </p:spPr>
      </p:pic>
      <p:sp>
        <p:nvSpPr>
          <p:cNvPr id="6" name="TextBox 2"/>
          <p:cNvSpPr txBox="1"/>
          <p:nvPr/>
        </p:nvSpPr>
        <p:spPr>
          <a:xfrm>
            <a:off x="3430270" y="3491230"/>
            <a:ext cx="87610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GẮN KẾT YÊU THƯƠNG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/>
          <p:cNvSpPr/>
          <p:nvPr/>
        </p:nvSpPr>
        <p:spPr>
          <a:xfrm>
            <a:off x="3091173" y="1089917"/>
            <a:ext cx="7414260" cy="2310829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srgbClr val="7030A0"/>
                </a:solidFill>
                <a:latin typeface="Calibri" panose="020F0502020204030204" charset="0"/>
                <a:cs typeface="Calibri" panose="020F0502020204030204" charset="0"/>
              </a:rPr>
              <a:t>Đại diện các nhóm trình bày ý tưởng của từng thành viên trong nhóm.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2" name="Graphic 1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46935" y="1446960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bldLvl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bldLvl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1" r="27777"/>
          <a:stretch>
            <a:fillRect/>
          </a:stretch>
        </p:blipFill>
        <p:spPr>
          <a:xfrm rot="5400000">
            <a:off x="4717830" y="-2838666"/>
            <a:ext cx="2756340" cy="12192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2444" y="665934"/>
            <a:ext cx="4692430" cy="4702414"/>
            <a:chOff x="381000" y="609600"/>
            <a:chExt cx="5969000" cy="5981700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46" b="3546"/>
            <a:stretch>
              <a:fillRect/>
            </a:stretch>
          </p:blipFill>
          <p:spPr>
            <a:xfrm>
              <a:off x="381000" y="609600"/>
              <a:ext cx="5969000" cy="59817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89" t="75185" r="38611" b="15556"/>
            <a:stretch>
              <a:fillRect/>
            </a:stretch>
          </p:blipFill>
          <p:spPr>
            <a:xfrm>
              <a:off x="2022475" y="4395141"/>
              <a:ext cx="2584450" cy="1595339"/>
            </a:xfrm>
            <a:prstGeom prst="rect">
              <a:avLst/>
            </a:prstGeom>
          </p:spPr>
        </p:pic>
      </p:grp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5" t="28161" r="45048" b="36550"/>
          <a:stretch>
            <a:fillRect/>
          </a:stretch>
        </p:blipFill>
        <p:spPr>
          <a:xfrm flipH="1">
            <a:off x="8924247" y="3334641"/>
            <a:ext cx="2936577" cy="3190123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866772" y="2057399"/>
            <a:ext cx="6857867" cy="2435497"/>
            <a:chOff x="4866772" y="2374899"/>
            <a:chExt cx="6857867" cy="2435497"/>
          </a:xfrm>
        </p:grpSpPr>
        <p:sp>
          <p:nvSpPr>
            <p:cNvPr id="58" name="椭圆 57"/>
            <p:cNvSpPr/>
            <p:nvPr/>
          </p:nvSpPr>
          <p:spPr>
            <a:xfrm>
              <a:off x="4866772" y="2374899"/>
              <a:ext cx="5890128" cy="2435497"/>
            </a:xfrm>
            <a:prstGeom prst="ellipse">
              <a:avLst/>
            </a:prstGeom>
            <a:gradFill flip="none" rotWithShape="1">
              <a:gsLst>
                <a:gs pos="66000">
                  <a:srgbClr val="EECACF">
                    <a:alpha val="0"/>
                  </a:srgbClr>
                </a:gs>
                <a:gs pos="0">
                  <a:srgbClr val="EECACF"/>
                </a:gs>
                <a:gs pos="100000">
                  <a:srgbClr val="EECAC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2" name="iṡ1ïḋé"/>
            <p:cNvSpPr txBox="1"/>
            <p:nvPr/>
          </p:nvSpPr>
          <p:spPr>
            <a:xfrm>
              <a:off x="5509576" y="2991909"/>
              <a:ext cx="621506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9000" b="1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字魂35号-经典雅黑" panose="00000500000000000000" pitchFamily="2" charset="-122"/>
                  <a:cs typeface="Calibri" panose="020F0502020204030204" charset="0"/>
                </a:rPr>
                <a:t>Vận</a:t>
              </a:r>
              <a:r>
                <a:rPr kumimoji="0" lang="en-US" altLang="zh-CN" sz="90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字魂35号-经典雅黑" panose="00000500000000000000" pitchFamily="2" charset="-122"/>
                  <a:cs typeface="Calibri" panose="020F0502020204030204" charset="0"/>
                </a:rPr>
                <a:t> </a:t>
              </a:r>
              <a:r>
                <a:rPr kumimoji="0" lang="en-US" altLang="zh-CN" sz="9000" b="1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字魂35号-经典雅黑" panose="00000500000000000000" pitchFamily="2" charset="-122"/>
                  <a:cs typeface="Calibri" panose="020F0502020204030204" charset="0"/>
                </a:rPr>
                <a:t>dụng</a:t>
              </a:r>
              <a:endParaRPr kumimoji="0" lang="en-US" altLang="zh-CN" sz="9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charset="0"/>
                <a:ea typeface="字魂35号-经典雅黑" panose="00000500000000000000" pitchFamily="2" charset="-122"/>
                <a:cs typeface="Calibri" panose="020F0502020204030204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167134" y="1618642"/>
            <a:ext cx="1342443" cy="1368515"/>
            <a:chOff x="4167134" y="1936142"/>
            <a:chExt cx="1342443" cy="1368515"/>
          </a:xfrm>
        </p:grpSpPr>
        <p:sp>
          <p:nvSpPr>
            <p:cNvPr id="2" name="矩形 1"/>
            <p:cNvSpPr/>
            <p:nvPr/>
          </p:nvSpPr>
          <p:spPr>
            <a:xfrm>
              <a:off x="4167134" y="1936142"/>
              <a:ext cx="1180546" cy="1309977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schemeClr val="accent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3" name="iṡ1ïḋé"/>
            <p:cNvSpPr txBox="1"/>
            <p:nvPr/>
          </p:nvSpPr>
          <p:spPr>
            <a:xfrm>
              <a:off x="4167134" y="2196661"/>
              <a:ext cx="118054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字魂35号-经典雅黑" panose="00000500000000000000" pitchFamily="2" charset="-122"/>
                  <a:cs typeface="Calibri" panose="020F0502020204030204" charset="0"/>
                </a:rPr>
                <a:t>04</a:t>
              </a:r>
            </a:p>
          </p:txBody>
        </p:sp>
        <p:sp>
          <p:nvSpPr>
            <p:cNvPr id="6" name="直角三角形 5"/>
            <p:cNvSpPr/>
            <p:nvPr/>
          </p:nvSpPr>
          <p:spPr>
            <a:xfrm>
              <a:off x="5347680" y="1936142"/>
              <a:ext cx="161897" cy="260519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pic>
        <p:nvPicPr>
          <p:cNvPr id="16" name="Picture 15" descr="Shape&#10;&#10;Description automatically generated with medium confidenc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400" y="-18213"/>
            <a:ext cx="1563044" cy="1563044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66" y="1988298"/>
            <a:ext cx="4648712" cy="4648712"/>
          </a:xfrm>
          <a:prstGeom prst="rect">
            <a:avLst/>
          </a:prstGeom>
        </p:spPr>
      </p:pic>
      <p:grpSp>
        <p:nvGrpSpPr>
          <p:cNvPr id="5" name="Google Shape;862;p35"/>
          <p:cNvGrpSpPr/>
          <p:nvPr/>
        </p:nvGrpSpPr>
        <p:grpSpPr>
          <a:xfrm>
            <a:off x="5475778" y="1459978"/>
            <a:ext cx="6584142" cy="3904502"/>
            <a:chOff x="6530374" y="1560189"/>
            <a:chExt cx="1045566" cy="505315"/>
          </a:xfrm>
        </p:grpSpPr>
        <p:sp>
          <p:nvSpPr>
            <p:cNvPr id="6" name="Google Shape;863;p35"/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7" name="Google Shape;864;p35"/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8" name="Google Shape;865;p35"/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9" name="Google Shape;866;p35"/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10" name="Google Shape;867;p35"/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11" name="Google Shape;868;p35"/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12" name="Google Shape;869;p35"/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13" name="Google Shape;870;p35"/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14" name="Google Shape;871;p35"/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15" name="Google Shape;872;p35"/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16" name="Google Shape;873;p35"/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17" name="Google Shape;874;p35"/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18" name="Google Shape;875;p35"/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1" name="Google Shape;876;p35"/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2" name="Google Shape;877;p35"/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3" name="Google Shape;878;p35"/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4" name="Google Shape;879;p35"/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5" name="Google Shape;880;p35"/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6" name="Google Shape;881;p35"/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7" name="Google Shape;882;p35"/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8" name="Google Shape;883;p35"/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9" name="Google Shape;884;p35"/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0" name="Google Shape;885;p35"/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1" name="Google Shape;886;p35"/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2" name="Google Shape;887;p35"/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3" name="Google Shape;888;p35"/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4" name="Google Shape;889;p35"/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5" name="Google Shape;890;p35"/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6" name="Google Shape;891;p35"/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7" name="Google Shape;892;p35"/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8" name="Google Shape;893;p35"/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9" name="Google Shape;894;p35"/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0" name="Google Shape;895;p35"/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1" name="Google Shape;896;p35"/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2" name="Google Shape;897;p35"/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3" name="Google Shape;898;p35"/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4" name="Google Shape;899;p35"/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5" name="Google Shape;900;p35"/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6" name="Google Shape;901;p35"/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7" name="Google Shape;902;p35"/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8" name="Google Shape;903;p35"/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9" name="Google Shape;904;p35"/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0" name="Google Shape;905;p35"/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1" name="Google Shape;906;p35"/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2" name="Google Shape;907;p35"/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3" name="Google Shape;908;p35"/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5691720" y="2361541"/>
            <a:ext cx="603109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nl-NL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Times New Roman" panose="02020603050405020304" charset="0"/>
                <a:cs typeface="Calibri" panose="020F0502020204030204" charset="0"/>
              </a:rPr>
              <a:t>Về nhà</a:t>
            </a:r>
          </a:p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charset="0"/>
                <a:cs typeface="Calibri" panose="020F0502020204030204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charset="0"/>
                <a:cs typeface="Calibri" panose="020F0502020204030204" charset="0"/>
              </a:rPr>
              <a:t> 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charset="0"/>
                <a:cs typeface="Calibri" panose="020F0502020204030204" charset="0"/>
              </a:rPr>
              <a:t>với người thân: Tham gia một số hoạt động chung của gia đình.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</p:spTree>
    <p:custDataLst>
      <p:tags r:id="rId2"/>
    </p:custData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-482600" y="554990"/>
            <a:ext cx="5969000" cy="5981700"/>
            <a:chOff x="381000" y="609600"/>
            <a:chExt cx="5969000" cy="598170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46" b="3546"/>
            <a:stretch>
              <a:fillRect/>
            </a:stretch>
          </p:blipFill>
          <p:spPr>
            <a:xfrm>
              <a:off x="381000" y="609600"/>
              <a:ext cx="5969000" cy="59817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89" t="75185" r="38611" b="15556"/>
            <a:stretch>
              <a:fillRect/>
            </a:stretch>
          </p:blipFill>
          <p:spPr>
            <a:xfrm>
              <a:off x="2022475" y="4395141"/>
              <a:ext cx="2584450" cy="1595339"/>
            </a:xfrm>
            <a:prstGeom prst="rect">
              <a:avLst/>
            </a:prstGeom>
          </p:spPr>
        </p:pic>
      </p:grpSp>
      <p:sp>
        <p:nvSpPr>
          <p:cNvPr id="2" name="Rectangle: Rounded Corners 1"/>
          <p:cNvSpPr/>
          <p:nvPr/>
        </p:nvSpPr>
        <p:spPr>
          <a:xfrm>
            <a:off x="5008880" y="1463040"/>
            <a:ext cx="6593840" cy="416560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6680" y="2276756"/>
            <a:ext cx="6078239" cy="2304488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1" r="27777"/>
          <a:stretch>
            <a:fillRect/>
          </a:stretch>
        </p:blipFill>
        <p:spPr>
          <a:xfrm rot="5400000">
            <a:off x="4717830" y="-2838666"/>
            <a:ext cx="2756340" cy="12192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2444" y="665934"/>
            <a:ext cx="4692430" cy="4702414"/>
            <a:chOff x="381000" y="609600"/>
            <a:chExt cx="5969000" cy="5981700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46" b="3546"/>
            <a:stretch>
              <a:fillRect/>
            </a:stretch>
          </p:blipFill>
          <p:spPr>
            <a:xfrm>
              <a:off x="381000" y="609600"/>
              <a:ext cx="5969000" cy="59817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89" t="75185" r="38611" b="15556"/>
            <a:stretch>
              <a:fillRect/>
            </a:stretch>
          </p:blipFill>
          <p:spPr>
            <a:xfrm>
              <a:off x="2022475" y="4395141"/>
              <a:ext cx="2584450" cy="1595339"/>
            </a:xfrm>
            <a:prstGeom prst="rect">
              <a:avLst/>
            </a:prstGeom>
          </p:spPr>
        </p:pic>
      </p:grp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5" t="28161" r="45048" b="36550"/>
          <a:stretch>
            <a:fillRect/>
          </a:stretch>
        </p:blipFill>
        <p:spPr>
          <a:xfrm flipH="1">
            <a:off x="8924247" y="3334641"/>
            <a:ext cx="2936577" cy="3190123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866772" y="2057399"/>
            <a:ext cx="6857867" cy="2435497"/>
            <a:chOff x="4866772" y="2374899"/>
            <a:chExt cx="6857867" cy="2435497"/>
          </a:xfrm>
        </p:grpSpPr>
        <p:sp>
          <p:nvSpPr>
            <p:cNvPr id="58" name="椭圆 57"/>
            <p:cNvSpPr/>
            <p:nvPr/>
          </p:nvSpPr>
          <p:spPr>
            <a:xfrm>
              <a:off x="4866772" y="2374899"/>
              <a:ext cx="5890128" cy="2435497"/>
            </a:xfrm>
            <a:prstGeom prst="ellipse">
              <a:avLst/>
            </a:prstGeom>
            <a:gradFill flip="none" rotWithShape="1">
              <a:gsLst>
                <a:gs pos="66000">
                  <a:srgbClr val="EECACF">
                    <a:alpha val="0"/>
                  </a:srgbClr>
                </a:gs>
                <a:gs pos="0">
                  <a:srgbClr val="EECACF"/>
                </a:gs>
                <a:gs pos="100000">
                  <a:srgbClr val="EECAC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2" name="iṡ1ïḋé"/>
            <p:cNvSpPr txBox="1"/>
            <p:nvPr/>
          </p:nvSpPr>
          <p:spPr>
            <a:xfrm>
              <a:off x="5509576" y="2991909"/>
              <a:ext cx="621506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9000" b="0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Nunito Black" pitchFamily="2" charset="0"/>
                  <a:ea typeface="字魂35号-经典雅黑" panose="00000500000000000000" pitchFamily="2" charset="-122"/>
                  <a:cs typeface="+mn-cs"/>
                </a:rPr>
                <a:t>Khám</a:t>
              </a:r>
              <a:r>
                <a:rPr kumimoji="0" lang="en-US" altLang="zh-CN" sz="9000" b="0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Nunito Black" pitchFamily="2" charset="0"/>
                  <a:ea typeface="字魂35号-经典雅黑" panose="00000500000000000000" pitchFamily="2" charset="-122"/>
                  <a:cs typeface="+mn-cs"/>
                </a:rPr>
                <a:t> </a:t>
              </a:r>
              <a:r>
                <a:rPr kumimoji="0" lang="en-US" altLang="zh-CN" sz="9000" b="0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Nunito Black" pitchFamily="2" charset="0"/>
                  <a:ea typeface="字魂35号-经典雅黑" panose="00000500000000000000" pitchFamily="2" charset="-122"/>
                  <a:cs typeface="+mn-cs"/>
                </a:rPr>
                <a:t>phá</a:t>
              </a:r>
              <a:endParaRPr kumimoji="0" lang="en-US" altLang="zh-CN" sz="9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字魂35号-经典雅黑" panose="00000500000000000000" pitchFamily="2" charset="-122"/>
                <a:cs typeface="+mn-cs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167134" y="1618642"/>
            <a:ext cx="1342443" cy="1368515"/>
            <a:chOff x="4167134" y="1936142"/>
            <a:chExt cx="1342443" cy="1368515"/>
          </a:xfrm>
        </p:grpSpPr>
        <p:sp>
          <p:nvSpPr>
            <p:cNvPr id="2" name="矩形 1"/>
            <p:cNvSpPr/>
            <p:nvPr/>
          </p:nvSpPr>
          <p:spPr>
            <a:xfrm>
              <a:off x="4167134" y="1936142"/>
              <a:ext cx="1180546" cy="1309977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schemeClr val="accent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3" name="iṡ1ïḋé"/>
            <p:cNvSpPr txBox="1"/>
            <p:nvPr/>
          </p:nvSpPr>
          <p:spPr>
            <a:xfrm>
              <a:off x="4167134" y="2196661"/>
              <a:ext cx="118054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/>
                  <a:ea typeface="字魂35号-经典雅黑" panose="00000500000000000000" pitchFamily="2" charset="-122"/>
                  <a:cs typeface="+mn-cs"/>
                </a:rPr>
                <a:t>02</a:t>
              </a:r>
            </a:p>
          </p:txBody>
        </p:sp>
        <p:sp>
          <p:nvSpPr>
            <p:cNvPr id="6" name="直角三角形 5"/>
            <p:cNvSpPr/>
            <p:nvPr/>
          </p:nvSpPr>
          <p:spPr>
            <a:xfrm>
              <a:off x="5347680" y="1936142"/>
              <a:ext cx="161897" cy="260519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</p:spTree>
    <p:custDataLst>
      <p:tags r:id="rId2"/>
    </p:custData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0" y="-43145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01"/>
          <a:stretch>
            <a:fillRect/>
          </a:stretch>
        </p:blipFill>
        <p:spPr>
          <a:xfrm rot="5400000">
            <a:off x="-1600200" y="1600200"/>
            <a:ext cx="6858000" cy="36576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-487360" y="2330048"/>
            <a:ext cx="4692430" cy="4702414"/>
            <a:chOff x="381000" y="609600"/>
            <a:chExt cx="5969000" cy="5981700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46" b="3546"/>
            <a:stretch>
              <a:fillRect/>
            </a:stretch>
          </p:blipFill>
          <p:spPr>
            <a:xfrm>
              <a:off x="381000" y="609600"/>
              <a:ext cx="5969000" cy="59817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89" t="75185" r="38611" b="15556"/>
            <a:stretch>
              <a:fillRect/>
            </a:stretch>
          </p:blipFill>
          <p:spPr>
            <a:xfrm>
              <a:off x="2022475" y="4395141"/>
              <a:ext cx="2584450" cy="1595339"/>
            </a:xfrm>
            <a:prstGeom prst="rect">
              <a:avLst/>
            </a:prstGeom>
          </p:spPr>
        </p:pic>
      </p:grp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5" t="28161" r="45048" b="36550"/>
          <a:stretch>
            <a:fillRect/>
          </a:stretch>
        </p:blipFill>
        <p:spPr>
          <a:xfrm flipH="1">
            <a:off x="2479715" y="4496242"/>
            <a:ext cx="2031723" cy="2207143"/>
          </a:xfrm>
          <a:prstGeom prst="rect">
            <a:avLst/>
          </a:prstGeom>
        </p:spPr>
      </p:pic>
      <p:pic>
        <p:nvPicPr>
          <p:cNvPr id="53" name="图片 5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1" r="27777"/>
          <a:stretch>
            <a:fillRect/>
          </a:stretch>
        </p:blipFill>
        <p:spPr>
          <a:xfrm rot="5400000">
            <a:off x="6609203" y="-1072438"/>
            <a:ext cx="2631193" cy="8534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66160" y="2028150"/>
            <a:ext cx="86258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200" b="1" dirty="0">
                <a:solidFill>
                  <a:srgbClr val="002060"/>
                </a:solidFill>
                <a:latin typeface="Calibri" panose="020F0502020204030204" charset="0"/>
                <a:ea typeface="Times New Roman" panose="02020603050405020304" charset="0"/>
                <a:cs typeface="Calibri" panose="020F0502020204030204" charset="0"/>
              </a:rPr>
              <a:t>HĐ </a:t>
            </a:r>
            <a:r>
              <a:rPr lang="vi-VN" sz="4200" b="1" dirty="0">
                <a:solidFill>
                  <a:srgbClr val="002060"/>
                </a:solidFill>
                <a:latin typeface="Calibri" panose="020F0502020204030204" charset="0"/>
                <a:ea typeface="Times New Roman" panose="02020603050405020304" charset="0"/>
                <a:cs typeface="Calibri" panose="020F0502020204030204" charset="0"/>
              </a:rPr>
              <a:t>1:Chia sẻ những trải nghiệm gắn kết yêu thương giữa các thành viên trong gia đình em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</p:spTree>
    <p:custDataLst>
      <p:tags r:id="rId2"/>
    </p:custData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8735" y="255542"/>
            <a:ext cx="11733265" cy="1368516"/>
            <a:chOff x="458735" y="255542"/>
            <a:chExt cx="11733265" cy="1368516"/>
          </a:xfrm>
        </p:grpSpPr>
        <p:sp>
          <p:nvSpPr>
            <p:cNvPr id="2" name="矩形 1"/>
            <p:cNvSpPr/>
            <p:nvPr/>
          </p:nvSpPr>
          <p:spPr>
            <a:xfrm>
              <a:off x="458735" y="255542"/>
              <a:ext cx="646418" cy="1309977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schemeClr val="accent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" name="直角三角形 5"/>
            <p:cNvSpPr/>
            <p:nvPr/>
          </p:nvSpPr>
          <p:spPr>
            <a:xfrm>
              <a:off x="1105152" y="255542"/>
              <a:ext cx="103191" cy="303258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16" name="iṡ1ïḋé"/>
            <p:cNvSpPr txBox="1"/>
            <p:nvPr/>
          </p:nvSpPr>
          <p:spPr>
            <a:xfrm>
              <a:off x="688593" y="482981"/>
              <a:ext cx="1150340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nl-NL" sz="2800" b="1" dirty="0">
                  <a:solidFill>
                    <a:srgbClr val="002060"/>
                  </a:solidFill>
                  <a:effectLst/>
                  <a:latin typeface="+mj-lt"/>
                  <a:ea typeface="Times New Roman" panose="02020603050405020304" charset="0"/>
                </a:rPr>
                <a:t>Chia sẻ những trải nghiệm gắn kết yêu thương giữa các thành viên trong gia đình em 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字魂35号-经典雅黑" panose="00000500000000000000" pitchFamily="2" charset="-122"/>
                <a:cs typeface="Calibri" panose="020F0502020204030204" charset="0"/>
              </a:endParaRPr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5" t="28161" r="45048" b="36550"/>
            <a:stretch>
              <a:fillRect/>
            </a:stretch>
          </p:blipFill>
          <p:spPr>
            <a:xfrm flipH="1">
              <a:off x="561924" y="921827"/>
              <a:ext cx="646419" cy="702231"/>
            </a:xfrm>
            <a:prstGeom prst="rect">
              <a:avLst/>
            </a:prstGeom>
          </p:spPr>
        </p:pic>
      </p:grpSp>
      <p:sp>
        <p:nvSpPr>
          <p:cNvPr id="8" name="Hình chữ nhật: Góc Tròn 4"/>
          <p:cNvSpPr/>
          <p:nvPr/>
        </p:nvSpPr>
        <p:spPr>
          <a:xfrm>
            <a:off x="5568315" y="2057400"/>
            <a:ext cx="6185535" cy="1476375"/>
          </a:xfrm>
          <a:prstGeom prst="roundRect">
            <a:avLst/>
          </a:prstGeom>
          <a:solidFill>
            <a:srgbClr val="CCFFFF"/>
          </a:solidFill>
          <a:ln w="19050">
            <a:solidFill>
              <a:srgbClr val="0070C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Kể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những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việc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gia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đình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đã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cùng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nhau</a:t>
            </a:r>
            <a:endParaRPr lang="en-US" sz="4000" b="1" dirty="0">
              <a:solidFill>
                <a:srgbClr val="00206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9" name="Hình chữ nhật: Góc Tròn 4"/>
          <p:cNvSpPr/>
          <p:nvPr/>
        </p:nvSpPr>
        <p:spPr>
          <a:xfrm>
            <a:off x="5568594" y="4143343"/>
            <a:ext cx="6339602" cy="1990329"/>
          </a:xfrm>
          <a:prstGeom prst="roundRect">
            <a:avLst/>
          </a:prstGeom>
          <a:solidFill>
            <a:srgbClr val="CCFFFF"/>
          </a:solidFill>
          <a:ln w="19050">
            <a:solidFill>
              <a:srgbClr val="0070C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Chia sẻ cảm xúc của em sau khi tham gia các hoạt động đó cùng người thân.</a:t>
            </a:r>
            <a:endParaRPr lang="en-US" sz="4000" b="1" dirty="0">
              <a:solidFill>
                <a:srgbClr val="00206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1" name="Picture 10" descr="A family with two children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68" y="2112328"/>
            <a:ext cx="4572009" cy="374295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8735" y="255542"/>
            <a:ext cx="11733265" cy="1368516"/>
            <a:chOff x="458735" y="255542"/>
            <a:chExt cx="11733265" cy="1368516"/>
          </a:xfrm>
        </p:grpSpPr>
        <p:sp>
          <p:nvSpPr>
            <p:cNvPr id="2" name="矩形 1"/>
            <p:cNvSpPr/>
            <p:nvPr/>
          </p:nvSpPr>
          <p:spPr>
            <a:xfrm>
              <a:off x="458735" y="255542"/>
              <a:ext cx="646418" cy="1309977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schemeClr val="accent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" name="直角三角形 5"/>
            <p:cNvSpPr/>
            <p:nvPr/>
          </p:nvSpPr>
          <p:spPr>
            <a:xfrm>
              <a:off x="1105152" y="255542"/>
              <a:ext cx="103191" cy="303258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16" name="iṡ1ïḋé"/>
            <p:cNvSpPr txBox="1"/>
            <p:nvPr/>
          </p:nvSpPr>
          <p:spPr>
            <a:xfrm>
              <a:off x="688593" y="719286"/>
              <a:ext cx="115034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Times New Roman" panose="02020603050405020304" charset="0"/>
                  <a:cs typeface="+mn-cs"/>
                </a:rPr>
                <a:t>Cùng xem những khoảnh khắc yêu thương trong gia đình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字魂35号-经典雅黑" panose="00000500000000000000" pitchFamily="2" charset="-122"/>
                <a:cs typeface="Calibri" panose="020F0502020204030204" charset="0"/>
              </a:endParaRPr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5" t="28161" r="45048" b="36550"/>
            <a:stretch>
              <a:fillRect/>
            </a:stretch>
          </p:blipFill>
          <p:spPr>
            <a:xfrm flipH="1">
              <a:off x="561924" y="921827"/>
              <a:ext cx="646419" cy="702231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275887"/>
            <a:ext cx="5635821" cy="35906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6382" y="2303177"/>
            <a:ext cx="5878359" cy="3553093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8735" y="255542"/>
            <a:ext cx="11733265" cy="1368516"/>
            <a:chOff x="458735" y="255542"/>
            <a:chExt cx="11733265" cy="1368516"/>
          </a:xfrm>
        </p:grpSpPr>
        <p:sp>
          <p:nvSpPr>
            <p:cNvPr id="2" name="矩形 1"/>
            <p:cNvSpPr/>
            <p:nvPr/>
          </p:nvSpPr>
          <p:spPr>
            <a:xfrm>
              <a:off x="458735" y="255542"/>
              <a:ext cx="646418" cy="1309977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schemeClr val="accent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" name="直角三角形 5"/>
            <p:cNvSpPr/>
            <p:nvPr/>
          </p:nvSpPr>
          <p:spPr>
            <a:xfrm>
              <a:off x="1105152" y="255542"/>
              <a:ext cx="103191" cy="303258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16" name="iṡ1ïḋé"/>
            <p:cNvSpPr txBox="1"/>
            <p:nvPr/>
          </p:nvSpPr>
          <p:spPr>
            <a:xfrm>
              <a:off x="688593" y="719286"/>
              <a:ext cx="115034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Times New Roman" panose="02020603050405020304" charset="0"/>
                  <a:cs typeface="+mn-cs"/>
                </a:rPr>
                <a:t>Cùng xem những khoảnh khắc yêu thương trong gia đình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字魂35号-经典雅黑" panose="00000500000000000000" pitchFamily="2" charset="-122"/>
                <a:cs typeface="Calibri" panose="020F0502020204030204" charset="0"/>
              </a:endParaRPr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5" t="28161" r="45048" b="36550"/>
            <a:stretch>
              <a:fillRect/>
            </a:stretch>
          </p:blipFill>
          <p:spPr>
            <a:xfrm flipH="1">
              <a:off x="561924" y="921827"/>
              <a:ext cx="646419" cy="702231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289" y="2116744"/>
            <a:ext cx="5835721" cy="36743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2801" y="2179138"/>
            <a:ext cx="6117581" cy="36976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8735" y="255542"/>
            <a:ext cx="11733265" cy="1368516"/>
            <a:chOff x="458735" y="255542"/>
            <a:chExt cx="11733265" cy="1368516"/>
          </a:xfrm>
        </p:grpSpPr>
        <p:sp>
          <p:nvSpPr>
            <p:cNvPr id="2" name="矩形 1"/>
            <p:cNvSpPr/>
            <p:nvPr/>
          </p:nvSpPr>
          <p:spPr>
            <a:xfrm>
              <a:off x="458735" y="255542"/>
              <a:ext cx="646418" cy="1309977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schemeClr val="accent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" name="直角三角形 5"/>
            <p:cNvSpPr/>
            <p:nvPr/>
          </p:nvSpPr>
          <p:spPr>
            <a:xfrm>
              <a:off x="1105152" y="255542"/>
              <a:ext cx="103191" cy="303258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16" name="iṡ1ïḋé"/>
            <p:cNvSpPr txBox="1"/>
            <p:nvPr/>
          </p:nvSpPr>
          <p:spPr>
            <a:xfrm>
              <a:off x="688593" y="719286"/>
              <a:ext cx="115034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Times New Roman" panose="02020603050405020304" charset="0"/>
                  <a:cs typeface="+mn-cs"/>
                </a:rPr>
                <a:t>Cùng xem những khoảnh khắc yêu thương trong gia đình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字魂35号-经典雅黑" panose="00000500000000000000" pitchFamily="2" charset="-122"/>
                <a:cs typeface="Calibri" panose="020F0502020204030204" charset="0"/>
              </a:endParaRPr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5" t="28161" r="45048" b="36550"/>
            <a:stretch>
              <a:fillRect/>
            </a:stretch>
          </p:blipFill>
          <p:spPr>
            <a:xfrm flipH="1">
              <a:off x="561924" y="921827"/>
              <a:ext cx="646419" cy="702231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8787" y="1792466"/>
            <a:ext cx="6317002" cy="4876027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1" r="27777"/>
          <a:stretch>
            <a:fillRect/>
          </a:stretch>
        </p:blipFill>
        <p:spPr>
          <a:xfrm rot="5400000">
            <a:off x="4717830" y="-2838666"/>
            <a:ext cx="2756340" cy="12192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2444" y="665934"/>
            <a:ext cx="4692430" cy="4702414"/>
            <a:chOff x="381000" y="609600"/>
            <a:chExt cx="5969000" cy="5981700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46" b="3546"/>
            <a:stretch>
              <a:fillRect/>
            </a:stretch>
          </p:blipFill>
          <p:spPr>
            <a:xfrm>
              <a:off x="381000" y="609600"/>
              <a:ext cx="5969000" cy="59817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89" t="75185" r="38611" b="15556"/>
            <a:stretch>
              <a:fillRect/>
            </a:stretch>
          </p:blipFill>
          <p:spPr>
            <a:xfrm>
              <a:off x="2022475" y="4395141"/>
              <a:ext cx="2584450" cy="1595339"/>
            </a:xfrm>
            <a:prstGeom prst="rect">
              <a:avLst/>
            </a:prstGeom>
          </p:spPr>
        </p:pic>
      </p:grp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5" t="28161" r="45048" b="36550"/>
          <a:stretch>
            <a:fillRect/>
          </a:stretch>
        </p:blipFill>
        <p:spPr>
          <a:xfrm flipH="1">
            <a:off x="8924247" y="3334641"/>
            <a:ext cx="2936577" cy="3190123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866772" y="2057399"/>
            <a:ext cx="6857867" cy="2435497"/>
            <a:chOff x="4866772" y="2374899"/>
            <a:chExt cx="6857867" cy="2435497"/>
          </a:xfrm>
        </p:grpSpPr>
        <p:sp>
          <p:nvSpPr>
            <p:cNvPr id="58" name="椭圆 57"/>
            <p:cNvSpPr/>
            <p:nvPr/>
          </p:nvSpPr>
          <p:spPr>
            <a:xfrm>
              <a:off x="4866772" y="2374899"/>
              <a:ext cx="5890128" cy="2435497"/>
            </a:xfrm>
            <a:prstGeom prst="ellipse">
              <a:avLst/>
            </a:prstGeom>
            <a:gradFill flip="none" rotWithShape="1">
              <a:gsLst>
                <a:gs pos="66000">
                  <a:srgbClr val="EECACF">
                    <a:alpha val="0"/>
                  </a:srgbClr>
                </a:gs>
                <a:gs pos="0">
                  <a:srgbClr val="EECACF"/>
                </a:gs>
                <a:gs pos="100000">
                  <a:srgbClr val="EECAC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2" name="iṡ1ïḋé"/>
            <p:cNvSpPr txBox="1"/>
            <p:nvPr/>
          </p:nvSpPr>
          <p:spPr>
            <a:xfrm>
              <a:off x="5509576" y="2991909"/>
              <a:ext cx="621506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9000" b="1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字魂35号-经典雅黑" panose="00000500000000000000" pitchFamily="2" charset="-122"/>
                  <a:cs typeface="Calibri" panose="020F0502020204030204" charset="0"/>
                </a:rPr>
                <a:t>Luyện</a:t>
              </a:r>
              <a:r>
                <a:rPr kumimoji="0" lang="en-US" altLang="zh-CN" sz="90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字魂35号-经典雅黑" panose="00000500000000000000" pitchFamily="2" charset="-122"/>
                  <a:cs typeface="Calibri" panose="020F0502020204030204" charset="0"/>
                </a:rPr>
                <a:t> </a:t>
              </a:r>
              <a:r>
                <a:rPr kumimoji="0" lang="en-US" altLang="zh-CN" sz="9000" b="1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字魂35号-经典雅黑" panose="00000500000000000000" pitchFamily="2" charset="-122"/>
                  <a:cs typeface="Calibri" panose="020F0502020204030204" charset="0"/>
                </a:rPr>
                <a:t>tập</a:t>
              </a:r>
              <a:endParaRPr kumimoji="0" lang="en-US" altLang="zh-CN" sz="9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charset="0"/>
                <a:ea typeface="字魂35号-经典雅黑" panose="00000500000000000000" pitchFamily="2" charset="-122"/>
                <a:cs typeface="Calibri" panose="020F0502020204030204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167134" y="1618642"/>
            <a:ext cx="1342443" cy="1368515"/>
            <a:chOff x="4167134" y="1936142"/>
            <a:chExt cx="1342443" cy="1368515"/>
          </a:xfrm>
        </p:grpSpPr>
        <p:sp>
          <p:nvSpPr>
            <p:cNvPr id="2" name="矩形 1"/>
            <p:cNvSpPr/>
            <p:nvPr/>
          </p:nvSpPr>
          <p:spPr>
            <a:xfrm>
              <a:off x="4167134" y="1936142"/>
              <a:ext cx="1180546" cy="1309977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schemeClr val="accent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3" name="iṡ1ïḋé"/>
            <p:cNvSpPr txBox="1"/>
            <p:nvPr/>
          </p:nvSpPr>
          <p:spPr>
            <a:xfrm>
              <a:off x="4167134" y="2196661"/>
              <a:ext cx="118054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字魂35号-经典雅黑" panose="00000500000000000000" pitchFamily="2" charset="-122"/>
                  <a:cs typeface="Calibri" panose="020F0502020204030204" charset="0"/>
                </a:rPr>
                <a:t>03</a:t>
              </a:r>
            </a:p>
          </p:txBody>
        </p:sp>
        <p:sp>
          <p:nvSpPr>
            <p:cNvPr id="6" name="直角三角形 5"/>
            <p:cNvSpPr/>
            <p:nvPr/>
          </p:nvSpPr>
          <p:spPr>
            <a:xfrm>
              <a:off x="5347680" y="1936142"/>
              <a:ext cx="161897" cy="260519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</p:spTree>
    <p:custDataLst>
      <p:tags r:id="rId2"/>
    </p:custData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8735" y="255542"/>
            <a:ext cx="11733265" cy="1368516"/>
            <a:chOff x="458735" y="255542"/>
            <a:chExt cx="11733265" cy="1368516"/>
          </a:xfrm>
        </p:grpSpPr>
        <p:sp>
          <p:nvSpPr>
            <p:cNvPr id="2" name="矩形 1"/>
            <p:cNvSpPr/>
            <p:nvPr/>
          </p:nvSpPr>
          <p:spPr>
            <a:xfrm>
              <a:off x="458735" y="255542"/>
              <a:ext cx="646418" cy="1309977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schemeClr val="accent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" name="直角三角形 5"/>
            <p:cNvSpPr/>
            <p:nvPr/>
          </p:nvSpPr>
          <p:spPr>
            <a:xfrm>
              <a:off x="1105152" y="255542"/>
              <a:ext cx="103191" cy="303258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16" name="iṡ1ïḋé"/>
            <p:cNvSpPr txBox="1"/>
            <p:nvPr/>
          </p:nvSpPr>
          <p:spPr>
            <a:xfrm>
              <a:off x="688593" y="482981"/>
              <a:ext cx="11503407" cy="953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altLang="en-US" sz="2800" b="1" dirty="0">
                  <a:solidFill>
                    <a:srgbClr val="002060"/>
                  </a:solidFill>
                  <a:latin typeface="Arial" panose="020B0604020202020204"/>
                  <a:ea typeface="Times New Roman" panose="02020603050405020304" charset="0"/>
                </a:rPr>
                <a:t>HĐ 2: Thảo luận n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Times New Roman" panose="02020603050405020304" charset="0"/>
                  <a:cs typeface="+mn-cs"/>
                </a:rPr>
                <a:t>hững việc làm tạo sự gắn kết yêu thương giữa các thành viên trong gia đình 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字魂35号-经典雅黑" panose="00000500000000000000" pitchFamily="2" charset="-122"/>
                <a:cs typeface="Calibri" panose="020F0502020204030204" charset="0"/>
              </a:endParaRPr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5" t="28161" r="45048" b="36550"/>
            <a:stretch>
              <a:fillRect/>
            </a:stretch>
          </p:blipFill>
          <p:spPr>
            <a:xfrm flipH="1">
              <a:off x="561924" y="921827"/>
              <a:ext cx="646419" cy="70223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174" y="2860764"/>
            <a:ext cx="4985454" cy="35374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495094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495094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495094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495094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495094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495094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495094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495094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495094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495094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44546A"/>
      </a:dk1>
      <a:lt1>
        <a:srgbClr val="FFFFFF"/>
      </a:lt1>
      <a:dk2>
        <a:srgbClr val="44546A"/>
      </a:dk2>
      <a:lt2>
        <a:srgbClr val="E7E6E6"/>
      </a:lt2>
      <a:accent1>
        <a:srgbClr val="D4838A"/>
      </a:accent1>
      <a:accent2>
        <a:srgbClr val="F9BFC4"/>
      </a:accent2>
      <a:accent3>
        <a:srgbClr val="9CD3F5"/>
      </a:accent3>
      <a:accent4>
        <a:srgbClr val="ED5875"/>
      </a:accent4>
      <a:accent5>
        <a:srgbClr val="6EA5D7"/>
      </a:accent5>
      <a:accent6>
        <a:srgbClr val="7DB074"/>
      </a:accent6>
      <a:hlink>
        <a:srgbClr val="0563C1"/>
      </a:hlink>
      <a:folHlink>
        <a:srgbClr val="954F72"/>
      </a:folHlink>
    </a:clrScheme>
    <a:fontScheme name="mtpyxcgs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44546A"/>
    </a:dk1>
    <a:lt1>
      <a:srgbClr val="FFFFFF"/>
    </a:lt1>
    <a:dk2>
      <a:srgbClr val="44546A"/>
    </a:dk2>
    <a:lt2>
      <a:srgbClr val="E7E6E6"/>
    </a:lt2>
    <a:accent1>
      <a:srgbClr val="D4838A"/>
    </a:accent1>
    <a:accent2>
      <a:srgbClr val="F9BFC4"/>
    </a:accent2>
    <a:accent3>
      <a:srgbClr val="9CD3F5"/>
    </a:accent3>
    <a:accent4>
      <a:srgbClr val="ED5875"/>
    </a:accent4>
    <a:accent5>
      <a:srgbClr val="6EA5D7"/>
    </a:accent5>
    <a:accent6>
      <a:srgbClr val="7DB074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44546A"/>
    </a:dk1>
    <a:lt1>
      <a:srgbClr val="FFFFFF"/>
    </a:lt1>
    <a:dk2>
      <a:srgbClr val="44546A"/>
    </a:dk2>
    <a:lt2>
      <a:srgbClr val="E7E6E6"/>
    </a:lt2>
    <a:accent1>
      <a:srgbClr val="D4838A"/>
    </a:accent1>
    <a:accent2>
      <a:srgbClr val="F9BFC4"/>
    </a:accent2>
    <a:accent3>
      <a:srgbClr val="9CD3F5"/>
    </a:accent3>
    <a:accent4>
      <a:srgbClr val="ED5875"/>
    </a:accent4>
    <a:accent5>
      <a:srgbClr val="6EA5D7"/>
    </a:accent5>
    <a:accent6>
      <a:srgbClr val="7DB074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44546A"/>
    </a:dk1>
    <a:lt1>
      <a:srgbClr val="FFFFFF"/>
    </a:lt1>
    <a:dk2>
      <a:srgbClr val="44546A"/>
    </a:dk2>
    <a:lt2>
      <a:srgbClr val="E7E6E6"/>
    </a:lt2>
    <a:accent1>
      <a:srgbClr val="D4838A"/>
    </a:accent1>
    <a:accent2>
      <a:srgbClr val="F9BFC4"/>
    </a:accent2>
    <a:accent3>
      <a:srgbClr val="9CD3F5"/>
    </a:accent3>
    <a:accent4>
      <a:srgbClr val="ED5875"/>
    </a:accent4>
    <a:accent5>
      <a:srgbClr val="6EA5D7"/>
    </a:accent5>
    <a:accent6>
      <a:srgbClr val="7DB074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44546A"/>
    </a:dk1>
    <a:lt1>
      <a:srgbClr val="FFFFFF"/>
    </a:lt1>
    <a:dk2>
      <a:srgbClr val="44546A"/>
    </a:dk2>
    <a:lt2>
      <a:srgbClr val="E7E6E6"/>
    </a:lt2>
    <a:accent1>
      <a:srgbClr val="D4838A"/>
    </a:accent1>
    <a:accent2>
      <a:srgbClr val="F9BFC4"/>
    </a:accent2>
    <a:accent3>
      <a:srgbClr val="9CD3F5"/>
    </a:accent3>
    <a:accent4>
      <a:srgbClr val="ED5875"/>
    </a:accent4>
    <a:accent5>
      <a:srgbClr val="6EA5D7"/>
    </a:accent5>
    <a:accent6>
      <a:srgbClr val="7DB074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44546A"/>
    </a:dk1>
    <a:lt1>
      <a:srgbClr val="FFFFFF"/>
    </a:lt1>
    <a:dk2>
      <a:srgbClr val="44546A"/>
    </a:dk2>
    <a:lt2>
      <a:srgbClr val="E7E6E6"/>
    </a:lt2>
    <a:accent1>
      <a:srgbClr val="D4838A"/>
    </a:accent1>
    <a:accent2>
      <a:srgbClr val="F9BFC4"/>
    </a:accent2>
    <a:accent3>
      <a:srgbClr val="9CD3F5"/>
    </a:accent3>
    <a:accent4>
      <a:srgbClr val="ED5875"/>
    </a:accent4>
    <a:accent5>
      <a:srgbClr val="6EA5D7"/>
    </a:accent5>
    <a:accent6>
      <a:srgbClr val="7DB074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44546A"/>
    </a:dk1>
    <a:lt1>
      <a:srgbClr val="FFFFFF"/>
    </a:lt1>
    <a:dk2>
      <a:srgbClr val="44546A"/>
    </a:dk2>
    <a:lt2>
      <a:srgbClr val="E7E6E6"/>
    </a:lt2>
    <a:accent1>
      <a:srgbClr val="D4838A"/>
    </a:accent1>
    <a:accent2>
      <a:srgbClr val="F9BFC4"/>
    </a:accent2>
    <a:accent3>
      <a:srgbClr val="9CD3F5"/>
    </a:accent3>
    <a:accent4>
      <a:srgbClr val="ED5875"/>
    </a:accent4>
    <a:accent5>
      <a:srgbClr val="6EA5D7"/>
    </a:accent5>
    <a:accent6>
      <a:srgbClr val="7DB074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44546A"/>
    </a:dk1>
    <a:lt1>
      <a:srgbClr val="FFFFFF"/>
    </a:lt1>
    <a:dk2>
      <a:srgbClr val="44546A"/>
    </a:dk2>
    <a:lt2>
      <a:srgbClr val="E7E6E6"/>
    </a:lt2>
    <a:accent1>
      <a:srgbClr val="D4838A"/>
    </a:accent1>
    <a:accent2>
      <a:srgbClr val="F9BFC4"/>
    </a:accent2>
    <a:accent3>
      <a:srgbClr val="9CD3F5"/>
    </a:accent3>
    <a:accent4>
      <a:srgbClr val="ED5875"/>
    </a:accent4>
    <a:accent5>
      <a:srgbClr val="6EA5D7"/>
    </a:accent5>
    <a:accent6>
      <a:srgbClr val="7DB074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44546A"/>
    </a:dk1>
    <a:lt1>
      <a:srgbClr val="FFFFFF"/>
    </a:lt1>
    <a:dk2>
      <a:srgbClr val="44546A"/>
    </a:dk2>
    <a:lt2>
      <a:srgbClr val="E7E6E6"/>
    </a:lt2>
    <a:accent1>
      <a:srgbClr val="D4838A"/>
    </a:accent1>
    <a:accent2>
      <a:srgbClr val="F9BFC4"/>
    </a:accent2>
    <a:accent3>
      <a:srgbClr val="9CD3F5"/>
    </a:accent3>
    <a:accent4>
      <a:srgbClr val="ED5875"/>
    </a:accent4>
    <a:accent5>
      <a:srgbClr val="6EA5D7"/>
    </a:accent5>
    <a:accent6>
      <a:srgbClr val="7DB074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44546A"/>
    </a:dk1>
    <a:lt1>
      <a:srgbClr val="FFFFFF"/>
    </a:lt1>
    <a:dk2>
      <a:srgbClr val="44546A"/>
    </a:dk2>
    <a:lt2>
      <a:srgbClr val="E7E6E6"/>
    </a:lt2>
    <a:accent1>
      <a:srgbClr val="D4838A"/>
    </a:accent1>
    <a:accent2>
      <a:srgbClr val="F9BFC4"/>
    </a:accent2>
    <a:accent3>
      <a:srgbClr val="9CD3F5"/>
    </a:accent3>
    <a:accent4>
      <a:srgbClr val="ED5875"/>
    </a:accent4>
    <a:accent5>
      <a:srgbClr val="6EA5D7"/>
    </a:accent5>
    <a:accent6>
      <a:srgbClr val="7DB074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44546A"/>
    </a:dk1>
    <a:lt1>
      <a:srgbClr val="FFFFFF"/>
    </a:lt1>
    <a:dk2>
      <a:srgbClr val="44546A"/>
    </a:dk2>
    <a:lt2>
      <a:srgbClr val="E7E6E6"/>
    </a:lt2>
    <a:accent1>
      <a:srgbClr val="D4838A"/>
    </a:accent1>
    <a:accent2>
      <a:srgbClr val="F9BFC4"/>
    </a:accent2>
    <a:accent3>
      <a:srgbClr val="9CD3F5"/>
    </a:accent3>
    <a:accent4>
      <a:srgbClr val="ED5875"/>
    </a:accent4>
    <a:accent5>
      <a:srgbClr val="6EA5D7"/>
    </a:accent5>
    <a:accent6>
      <a:srgbClr val="7DB074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44546A"/>
    </a:dk1>
    <a:lt1>
      <a:srgbClr val="FFFFFF"/>
    </a:lt1>
    <a:dk2>
      <a:srgbClr val="44546A"/>
    </a:dk2>
    <a:lt2>
      <a:srgbClr val="E7E6E6"/>
    </a:lt2>
    <a:accent1>
      <a:srgbClr val="D4838A"/>
    </a:accent1>
    <a:accent2>
      <a:srgbClr val="F9BFC4"/>
    </a:accent2>
    <a:accent3>
      <a:srgbClr val="9CD3F5"/>
    </a:accent3>
    <a:accent4>
      <a:srgbClr val="ED5875"/>
    </a:accent4>
    <a:accent5>
      <a:srgbClr val="6EA5D7"/>
    </a:accent5>
    <a:accent6>
      <a:srgbClr val="7DB074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214</Words>
  <Application>Microsoft Office PowerPoint</Application>
  <PresentationFormat>Widescreen</PresentationFormat>
  <Paragraphs>31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Calibri Light</vt:lpstr>
      <vt:lpstr>Nunito Black</vt:lpstr>
      <vt:lpstr>Times New Roman</vt:lpstr>
      <vt:lpstr>字魂35号-经典雅黑</vt:lpstr>
      <vt:lpstr>思源黑体 CN Normal</vt:lpstr>
      <vt:lpstr>Office Theme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Hp</dc:creator>
  <cp:lastModifiedBy>Hp</cp:lastModifiedBy>
  <cp:revision>12</cp:revision>
  <dcterms:created xsi:type="dcterms:W3CDTF">2023-12-24T15:52:00Z</dcterms:created>
  <dcterms:modified xsi:type="dcterms:W3CDTF">2025-01-13T15:40:48Z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BCCB0A26945B4323A80C53DAE7336767_11</vt:lpwstr>
  </property>
  <property fmtid="{D5CDD505-2E9C-101B-9397-08002B2CF9AE}" pid="3" name="KSOProductBuildVer">
    <vt:lpwstr>1033-12.2.0.17119</vt:lpwstr>
  </property>
</Properties>
</file>