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D1B91-C330-41F9-9446-47AC0D801EF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759A1-0EBA-4CEA-88F8-443E07429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48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D2216-1CED-4679-A33D-A34D77A867B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4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7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056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03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623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8F5E-5059-4BB3-98AB-B5EC2CA0709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B88-39E2-449F-9653-1082C516D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33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8F5E-5059-4BB3-98AB-B5EC2CA0709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B88-39E2-449F-9653-1082C516D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1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8F5E-5059-4BB3-98AB-B5EC2CA0709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B88-39E2-449F-9653-1082C516D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72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xmlns="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xmlns="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xmlns="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6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073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8F5E-5059-4BB3-98AB-B5EC2CA0709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B88-39E2-449F-9653-1082C516D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8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8F5E-5059-4BB3-98AB-B5EC2CA0709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B88-39E2-449F-9653-1082C516D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2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8F5E-5059-4BB3-98AB-B5EC2CA0709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B88-39E2-449F-9653-1082C516D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8F5E-5059-4BB3-98AB-B5EC2CA0709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B88-39E2-449F-9653-1082C516D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4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8F5E-5059-4BB3-98AB-B5EC2CA0709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B88-39E2-449F-9653-1082C516D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8F5E-5059-4BB3-98AB-B5EC2CA0709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B88-39E2-449F-9653-1082C516D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0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8F5E-5059-4BB3-98AB-B5EC2CA0709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B88-39E2-449F-9653-1082C516D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6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8F5E-5059-4BB3-98AB-B5EC2CA0709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B88-39E2-449F-9653-1082C516D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8F5E-5059-4BB3-98AB-B5EC2CA0709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FEB88-39E2-449F-9653-1082C516D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2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image" Target="../media/image5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7.wmf"/><Relationship Id="rId9" Type="http://schemas.openxmlformats.org/officeDocument/2006/relationships/image" Target="http://dl10.glitter-graphics.net/pub/628/628290gqhiis6k6p.gi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42.png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38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5" Type="http://schemas.openxmlformats.org/officeDocument/2006/relationships/image" Target="../media/image43.png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3" Type="http://schemas.openxmlformats.org/officeDocument/2006/relationships/image" Target="../media/image3.png"/><Relationship Id="rId21" Type="http://schemas.openxmlformats.org/officeDocument/2006/relationships/image" Target="../media/image30.png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image" Target="../media/image32.png"/><Relationship Id="rId10" Type="http://schemas.openxmlformats.org/officeDocument/2006/relationships/image" Target="../media/image45.png"/><Relationship Id="rId19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33.png"/><Relationship Id="rId2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3.png"/><Relationship Id="rId21" Type="http://schemas.openxmlformats.org/officeDocument/2006/relationships/image" Target="../media/image34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9.png"/><Relationship Id="rId9" Type="http://schemas.openxmlformats.org/officeDocument/2006/relationships/image" Target="../media/image4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.bin"/><Relationship Id="rId7" Type="http://schemas.openxmlformats.org/officeDocument/2006/relationships/image" Target="../media/image3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gi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167232" y="1513946"/>
            <a:ext cx="803672" cy="1447800"/>
          </a:xfrm>
          <a:prstGeom prst="rect">
            <a:avLst/>
          </a:prstGeom>
          <a:noFill/>
        </p:spPr>
        <p:txBody>
          <a:bodyPr spcFirstLastPara="1" lIns="76800" tIns="38400" rIns="76800" bIns="38400" numCol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700" b="1" dirty="0">
                <a:solidFill>
                  <a:schemeClr val="bg1"/>
                </a:solidFill>
                <a:latin typeface="VNI-Times" pitchFamily="2" charset="0"/>
                <a:cs typeface="Arial" charset="0"/>
              </a:rPr>
              <a:t>GD &amp; ÑT</a:t>
            </a:r>
          </a:p>
        </p:txBody>
      </p:sp>
      <p:sp>
        <p:nvSpPr>
          <p:cNvPr id="5123" name="AutoShape 33"/>
          <p:cNvSpPr>
            <a:spLocks noChangeArrowheads="1"/>
          </p:cNvSpPr>
          <p:nvPr/>
        </p:nvSpPr>
        <p:spPr bwMode="auto">
          <a:xfrm>
            <a:off x="6128151" y="990600"/>
            <a:ext cx="420589" cy="7953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4" name="AutoShape 24"/>
          <p:cNvSpPr>
            <a:spLocks noChangeArrowheads="1"/>
          </p:cNvSpPr>
          <p:nvPr/>
        </p:nvSpPr>
        <p:spPr bwMode="auto">
          <a:xfrm rot="19926999">
            <a:off x="4537551" y="4503739"/>
            <a:ext cx="546497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5" name="AutoShape 24"/>
          <p:cNvSpPr>
            <a:spLocks noChangeArrowheads="1"/>
          </p:cNvSpPr>
          <p:nvPr/>
        </p:nvSpPr>
        <p:spPr bwMode="auto">
          <a:xfrm rot="19926999">
            <a:off x="6256736" y="4267200"/>
            <a:ext cx="285974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6" name="AutoShape 24"/>
          <p:cNvSpPr>
            <a:spLocks noChangeArrowheads="1"/>
          </p:cNvSpPr>
          <p:nvPr/>
        </p:nvSpPr>
        <p:spPr bwMode="auto">
          <a:xfrm rot="19926999">
            <a:off x="4681540" y="5029201"/>
            <a:ext cx="285974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7" name="AutoShape 33"/>
          <p:cNvSpPr>
            <a:spLocks noChangeArrowheads="1"/>
          </p:cNvSpPr>
          <p:nvPr/>
        </p:nvSpPr>
        <p:spPr bwMode="auto">
          <a:xfrm>
            <a:off x="6996117" y="1981200"/>
            <a:ext cx="420589" cy="7953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8" name="AutoShape 28"/>
          <p:cNvSpPr>
            <a:spLocks noChangeArrowheads="1"/>
          </p:cNvSpPr>
          <p:nvPr/>
        </p:nvSpPr>
        <p:spPr bwMode="auto">
          <a:xfrm>
            <a:off x="6192441" y="4343410"/>
            <a:ext cx="257175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29" name="AutoShape 28"/>
          <p:cNvSpPr>
            <a:spLocks noChangeArrowheads="1"/>
          </p:cNvSpPr>
          <p:nvPr/>
        </p:nvSpPr>
        <p:spPr bwMode="auto">
          <a:xfrm>
            <a:off x="5806680" y="1676409"/>
            <a:ext cx="257175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0" name="AutoShape 32"/>
          <p:cNvSpPr>
            <a:spLocks noChangeArrowheads="1"/>
          </p:cNvSpPr>
          <p:nvPr/>
        </p:nvSpPr>
        <p:spPr bwMode="auto">
          <a:xfrm rot="17331562">
            <a:off x="6613352" y="2214867"/>
            <a:ext cx="715962" cy="251817"/>
          </a:xfrm>
          <a:prstGeom prst="irregularSeal1">
            <a:avLst/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1" name="AutoShape 24"/>
          <p:cNvSpPr>
            <a:spLocks noChangeArrowheads="1"/>
          </p:cNvSpPr>
          <p:nvPr/>
        </p:nvSpPr>
        <p:spPr bwMode="auto">
          <a:xfrm rot="19926999">
            <a:off x="6160297" y="4114801"/>
            <a:ext cx="285974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2" name="AutoShape 33"/>
          <p:cNvSpPr>
            <a:spLocks noChangeArrowheads="1"/>
          </p:cNvSpPr>
          <p:nvPr/>
        </p:nvSpPr>
        <p:spPr bwMode="auto">
          <a:xfrm>
            <a:off x="4392220" y="990600"/>
            <a:ext cx="420589" cy="8715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3" name="AutoShape 24"/>
          <p:cNvSpPr>
            <a:spLocks noChangeArrowheads="1"/>
          </p:cNvSpPr>
          <p:nvPr/>
        </p:nvSpPr>
        <p:spPr bwMode="auto">
          <a:xfrm rot="19926999">
            <a:off x="4617247" y="5562600"/>
            <a:ext cx="285974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4" name="AutoShape 24"/>
          <p:cNvSpPr>
            <a:spLocks noChangeArrowheads="1"/>
          </p:cNvSpPr>
          <p:nvPr/>
        </p:nvSpPr>
        <p:spPr bwMode="auto">
          <a:xfrm rot="19926999">
            <a:off x="7478317" y="5486401"/>
            <a:ext cx="285974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5" name="AutoShape 24"/>
          <p:cNvSpPr>
            <a:spLocks noChangeArrowheads="1"/>
          </p:cNvSpPr>
          <p:nvPr/>
        </p:nvSpPr>
        <p:spPr bwMode="auto">
          <a:xfrm rot="19926999">
            <a:off x="5967414" y="2133600"/>
            <a:ext cx="285974" cy="8001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6" name="AutoShape 33"/>
          <p:cNvSpPr>
            <a:spLocks noChangeArrowheads="1"/>
          </p:cNvSpPr>
          <p:nvPr/>
        </p:nvSpPr>
        <p:spPr bwMode="auto">
          <a:xfrm>
            <a:off x="7317586" y="1066800"/>
            <a:ext cx="420589" cy="871538"/>
          </a:xfrm>
          <a:prstGeom prst="irregularSeal1">
            <a:avLst/>
          </a:prstGeom>
          <a:gradFill rotWithShape="1">
            <a:gsLst>
              <a:gs pos="0">
                <a:srgbClr val="FF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7" name="AutoShape 28"/>
          <p:cNvSpPr>
            <a:spLocks noChangeArrowheads="1"/>
          </p:cNvSpPr>
          <p:nvPr/>
        </p:nvSpPr>
        <p:spPr bwMode="auto">
          <a:xfrm>
            <a:off x="7478319" y="3124211"/>
            <a:ext cx="257175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8" name="AutoShape 28"/>
          <p:cNvSpPr>
            <a:spLocks noChangeArrowheads="1"/>
          </p:cNvSpPr>
          <p:nvPr/>
        </p:nvSpPr>
        <p:spPr bwMode="auto">
          <a:xfrm>
            <a:off x="4424364" y="3048010"/>
            <a:ext cx="257175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39" name="AutoShape 28"/>
          <p:cNvSpPr>
            <a:spLocks noChangeArrowheads="1"/>
          </p:cNvSpPr>
          <p:nvPr/>
        </p:nvSpPr>
        <p:spPr bwMode="auto">
          <a:xfrm>
            <a:off x="5935269" y="990611"/>
            <a:ext cx="257175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40" name="AutoShape 28"/>
          <p:cNvSpPr>
            <a:spLocks noChangeArrowheads="1"/>
          </p:cNvSpPr>
          <p:nvPr/>
        </p:nvSpPr>
        <p:spPr bwMode="auto">
          <a:xfrm>
            <a:off x="5999562" y="5334010"/>
            <a:ext cx="257175" cy="512763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 dirty="0"/>
          </a:p>
        </p:txBody>
      </p:sp>
      <p:sp>
        <p:nvSpPr>
          <p:cNvPr id="5141" name="AutoShape 12"/>
          <p:cNvSpPr>
            <a:spLocks noChangeArrowheads="1"/>
          </p:cNvSpPr>
          <p:nvPr/>
        </p:nvSpPr>
        <p:spPr bwMode="auto">
          <a:xfrm>
            <a:off x="7799787" y="5943600"/>
            <a:ext cx="225029" cy="4572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lIns="76800" tIns="38400" rIns="76800" bIns="384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.VnMonotype corsivaH" panose="020B7200000000000000" pitchFamily="34" charset="0"/>
            </a:endParaRPr>
          </a:p>
        </p:txBody>
      </p:sp>
      <p:grpSp>
        <p:nvGrpSpPr>
          <p:cNvPr id="2" name="Group 26"/>
          <p:cNvGrpSpPr>
            <a:grpSpLocks noChangeAspect="1"/>
          </p:cNvGrpSpPr>
          <p:nvPr/>
        </p:nvGrpSpPr>
        <p:grpSpPr bwMode="auto">
          <a:xfrm>
            <a:off x="1028030" y="444849"/>
            <a:ext cx="2390177" cy="2698750"/>
            <a:chOff x="4330" y="4900"/>
            <a:chExt cx="2400" cy="1872"/>
          </a:xfrm>
        </p:grpSpPr>
        <p:sp>
          <p:nvSpPr>
            <p:cNvPr id="5150" name="AutoShape 27"/>
            <p:cNvSpPr>
              <a:spLocks noChangeAspect="1" noChangeArrowheads="1"/>
            </p:cNvSpPr>
            <p:nvPr/>
          </p:nvSpPr>
          <p:spPr bwMode="auto">
            <a:xfrm>
              <a:off x="4330" y="4900"/>
              <a:ext cx="240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/>
            </a:p>
          </p:txBody>
        </p:sp>
        <p:sp>
          <p:nvSpPr>
            <p:cNvPr id="5151" name="AutoShape 28" descr="2"/>
            <p:cNvSpPr>
              <a:spLocks noChangeArrowheads="1"/>
            </p:cNvSpPr>
            <p:nvPr/>
          </p:nvSpPr>
          <p:spPr bwMode="auto">
            <a:xfrm>
              <a:off x="4330" y="5923"/>
              <a:ext cx="2400" cy="84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dirty="0"/>
            </a:p>
          </p:txBody>
        </p:sp>
        <p:pic>
          <p:nvPicPr>
            <p:cNvPr id="5152" name="Picture 29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6" y="5095"/>
              <a:ext cx="1028" cy="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3" name="Picture 30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" y="5834"/>
              <a:ext cx="1200" cy="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4" name="Picture 31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8" y="5622"/>
              <a:ext cx="1557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5" name="Picture 32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9" y="4900"/>
              <a:ext cx="868" cy="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6" name="Text Box 33"/>
            <p:cNvSpPr txBox="1">
              <a:spLocks noChangeArrowheads="1"/>
            </p:cNvSpPr>
            <p:nvPr/>
          </p:nvSpPr>
          <p:spPr bwMode="auto">
            <a:xfrm>
              <a:off x="5698" y="5672"/>
              <a:ext cx="686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5157" name="Text Box 34"/>
            <p:cNvSpPr txBox="1">
              <a:spLocks noChangeArrowheads="1"/>
            </p:cNvSpPr>
            <p:nvPr/>
          </p:nvSpPr>
          <p:spPr bwMode="auto">
            <a:xfrm>
              <a:off x="5618" y="5844"/>
              <a:ext cx="912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cs typeface="Arial" panose="020B0604020202020204" pitchFamily="34" charset="0"/>
              </a:endParaRPr>
            </a:p>
          </p:txBody>
        </p:sp>
        <p:sp>
          <p:nvSpPr>
            <p:cNvPr id="5158" name="Text Box 35"/>
            <p:cNvSpPr txBox="1">
              <a:spLocks noChangeArrowheads="1"/>
            </p:cNvSpPr>
            <p:nvPr/>
          </p:nvSpPr>
          <p:spPr bwMode="auto">
            <a:xfrm>
              <a:off x="5209" y="5784"/>
              <a:ext cx="632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dirty="0">
                <a:cs typeface="Arial" panose="020B0604020202020204" pitchFamily="34" charset="0"/>
              </a:endParaRPr>
            </a:p>
          </p:txBody>
        </p:sp>
      </p:grpSp>
      <p:pic>
        <p:nvPicPr>
          <p:cNvPr id="5143" name="Picture 36" descr="http://dl10.glitter-graphics.net/pub/628/628290gqhiis6k6p.gif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66711" y="2997225"/>
            <a:ext cx="5775325" cy="5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44" name="Object 37"/>
          <p:cNvGraphicFramePr>
            <a:graphicFrameLocks noChangeAspect="1"/>
          </p:cNvGraphicFramePr>
          <p:nvPr>
            <p:extLst/>
          </p:nvPr>
        </p:nvGraphicFramePr>
        <p:xfrm>
          <a:off x="-46227" y="3380592"/>
          <a:ext cx="1154609" cy="344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lip" r:id="rId10" imgW="3535680" imgH="4450080" progId="">
                  <p:embed/>
                </p:oleObj>
              </mc:Choice>
              <mc:Fallback>
                <p:oleObj name="Clip" r:id="rId10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227" y="3380592"/>
                        <a:ext cx="1154609" cy="344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WordArt 16"/>
          <p:cNvSpPr>
            <a:spLocks noChangeArrowheads="1" noChangeShapeType="1" noTextEdit="1"/>
          </p:cNvSpPr>
          <p:nvPr/>
        </p:nvSpPr>
        <p:spPr bwMode="auto">
          <a:xfrm>
            <a:off x="2532845" y="130609"/>
            <a:ext cx="7279895" cy="519955"/>
          </a:xfrm>
          <a:prstGeom prst="rect">
            <a:avLst/>
          </a:prstGeom>
        </p:spPr>
        <p:txBody>
          <a:bodyPr wrap="none" lIns="76800" tIns="38400" rIns="76800" bIns="3840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MỸ ĐỨC I</a:t>
            </a:r>
            <a:r>
              <a:rPr lang="vi-VN" sz="23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WordArt 2"/>
          <p:cNvSpPr>
            <a:spLocks noChangeArrowheads="1" noChangeShapeType="1" noTextEdit="1"/>
          </p:cNvSpPr>
          <p:nvPr/>
        </p:nvSpPr>
        <p:spPr bwMode="auto">
          <a:xfrm>
            <a:off x="7446170" y="1388269"/>
            <a:ext cx="3308266" cy="1579786"/>
          </a:xfrm>
          <a:prstGeom prst="rect">
            <a:avLst/>
          </a:prstGeom>
        </p:spPr>
        <p:txBody>
          <a:bodyPr wrap="none" lIns="57547" tIns="28773" rIns="57547" bIns="28773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25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5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4A.</a:t>
            </a:r>
            <a:endParaRPr lang="en-US" sz="25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WordArt 3"/>
          <p:cNvSpPr>
            <a:spLocks noChangeArrowheads="1" noChangeShapeType="1" noTextEdit="1"/>
          </p:cNvSpPr>
          <p:nvPr/>
        </p:nvSpPr>
        <p:spPr bwMode="auto">
          <a:xfrm>
            <a:off x="2946281" y="3991581"/>
            <a:ext cx="6955200" cy="2034388"/>
          </a:xfrm>
          <a:prstGeom prst="rect">
            <a:avLst/>
          </a:prstGeom>
        </p:spPr>
        <p:txBody>
          <a:bodyPr wrap="none" lIns="57547" tIns="28773" rIns="57547" bIns="28773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5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5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53. KHÁI NIỆM PHÂN SỐ</a:t>
            </a:r>
          </a:p>
          <a:p>
            <a:pPr algn="ctr"/>
            <a:r>
              <a:rPr lang="en-US" sz="25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2).</a:t>
            </a:r>
            <a:endParaRPr lang="en-US" sz="25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65955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xmlns="" id="{5901BFEE-AF12-83E1-9CAB-15B37D5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66838"/>
            <a:ext cx="11277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phân số chỉ phần đã tô màu trong hình dưới đây: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xmlns="" id="{6D2C188B-9FFC-CBF6-9484-51042967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xmlns="" id="{3FBAEBC3-865D-4827-B17B-78CBB8FA40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0" y="4078301"/>
            <a:ext cx="4343400" cy="1284775"/>
          </a:xfrm>
          <a:prstGeom prst="rect">
            <a:avLst/>
          </a:prstGeom>
          <a:blipFill>
            <a:blip r:embed="rId5"/>
            <a:stretch>
              <a:fillRect b="-142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6BA8246A-1049-4790-B3BA-044053EC0560}"/>
              </a:ext>
            </a:extLst>
          </p:cNvPr>
          <p:cNvGraphicFramePr>
            <a:graphicFrameLocks noGrp="1"/>
          </p:cNvGraphicFramePr>
          <p:nvPr/>
        </p:nvGraphicFramePr>
        <p:xfrm>
          <a:off x="3452813" y="205740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:a16="http://schemas.microsoft.com/office/drawing/2014/main" xmlns="" val="394273371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xmlns="" val="253351389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xmlns="" val="151358097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xmlns="" val="2171289629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3245836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2399649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376554"/>
                  </a:ext>
                </a:extLst>
              </a:tr>
            </a:tbl>
          </a:graphicData>
        </a:graphic>
      </p:graphicFrame>
      <p:pic>
        <p:nvPicPr>
          <p:cNvPr id="61487" name="Picture 4" descr="chuong">
            <a:extLst>
              <a:ext uri="{FF2B5EF4-FFF2-40B4-BE49-F238E27FC236}">
                <a16:creationId xmlns:a16="http://schemas.microsoft.com/office/drawing/2014/main" xmlns="" id="{1F1B230A-EE33-FDD3-F7DA-09E0020DE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00488"/>
            <a:ext cx="2820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8" name="Picture 5" descr="POINSET2">
            <a:extLst>
              <a:ext uri="{FF2B5EF4-FFF2-40B4-BE49-F238E27FC236}">
                <a16:creationId xmlns:a16="http://schemas.microsoft.com/office/drawing/2014/main" xmlns="" id="{85BD08CA-ED92-78A3-51DF-1C155051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9" name="Picture 5" descr="POINSET2">
            <a:extLst>
              <a:ext uri="{FF2B5EF4-FFF2-40B4-BE49-F238E27FC236}">
                <a16:creationId xmlns:a16="http://schemas.microsoft.com/office/drawing/2014/main" xmlns="" id="{C29E807E-7968-6A36-8AA5-176A85BC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47313" y="257175"/>
            <a:ext cx="1558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xmlns="" id="{BF5FB20D-E063-D238-5C30-6253C06C4F9F}"/>
              </a:ext>
            </a:extLst>
          </p:cNvPr>
          <p:cNvSpPr/>
          <p:nvPr/>
        </p:nvSpPr>
        <p:spPr>
          <a:xfrm>
            <a:off x="8943975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188F8B4C-7288-E85A-7490-6DC36F77C3EA}"/>
              </a:ext>
            </a:extLst>
          </p:cNvPr>
          <p:cNvSpPr/>
          <p:nvPr/>
        </p:nvSpPr>
        <p:spPr>
          <a:xfrm>
            <a:off x="8953500" y="43735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698F8BD0-4C9A-CAE0-1459-E2D5BC0C5AA4}"/>
              </a:ext>
            </a:extLst>
          </p:cNvPr>
          <p:cNvSpPr/>
          <p:nvPr/>
        </p:nvSpPr>
        <p:spPr>
          <a:xfrm>
            <a:off x="8964613" y="43799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6547B5AA-7088-E845-C4AB-2009BFD0682C}"/>
              </a:ext>
            </a:extLst>
          </p:cNvPr>
          <p:cNvSpPr/>
          <p:nvPr/>
        </p:nvSpPr>
        <p:spPr>
          <a:xfrm>
            <a:off x="9010650" y="43846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8EFAE23E-2DBD-E693-10F8-8C6444CAFDDE}"/>
              </a:ext>
            </a:extLst>
          </p:cNvPr>
          <p:cNvSpPr/>
          <p:nvPr/>
        </p:nvSpPr>
        <p:spPr>
          <a:xfrm>
            <a:off x="8966200" y="43878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9214865C-5C47-4082-764C-DED6E0B0AF4B}"/>
              </a:ext>
            </a:extLst>
          </p:cNvPr>
          <p:cNvSpPr/>
          <p:nvPr/>
        </p:nvSpPr>
        <p:spPr>
          <a:xfrm>
            <a:off x="8959850" y="43624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3D02CDA6-E61C-CD3F-C524-8A389C6ED27E}"/>
              </a:ext>
            </a:extLst>
          </p:cNvPr>
          <p:cNvSpPr/>
          <p:nvPr/>
        </p:nvSpPr>
        <p:spPr>
          <a:xfrm>
            <a:off x="8958263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xmlns="" id="{C4282E8D-0446-8334-25CB-37E8B2424182}"/>
              </a:ext>
            </a:extLst>
          </p:cNvPr>
          <p:cNvSpPr/>
          <p:nvPr/>
        </p:nvSpPr>
        <p:spPr>
          <a:xfrm>
            <a:off x="9007475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xmlns="" id="{7EA8E360-4251-1A73-030C-CCB2B7114F1B}"/>
              </a:ext>
            </a:extLst>
          </p:cNvPr>
          <p:cNvSpPr/>
          <p:nvPr/>
        </p:nvSpPr>
        <p:spPr>
          <a:xfrm>
            <a:off x="897890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472" name="Flowchart: Connector 61471">
            <a:extLst>
              <a:ext uri="{FF2B5EF4-FFF2-40B4-BE49-F238E27FC236}">
                <a16:creationId xmlns:a16="http://schemas.microsoft.com/office/drawing/2014/main" xmlns="" id="{4F815EE7-11BA-639E-58C0-AE03E758E9E9}"/>
              </a:ext>
            </a:extLst>
          </p:cNvPr>
          <p:cNvSpPr/>
          <p:nvPr/>
        </p:nvSpPr>
        <p:spPr>
          <a:xfrm>
            <a:off x="901065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1473" name="Flowchart: Connector 61472">
            <a:extLst>
              <a:ext uri="{FF2B5EF4-FFF2-40B4-BE49-F238E27FC236}">
                <a16:creationId xmlns:a16="http://schemas.microsoft.com/office/drawing/2014/main" xmlns="" id="{315A8DEA-0569-1D8F-82B1-DE1485397171}"/>
              </a:ext>
            </a:extLst>
          </p:cNvPr>
          <p:cNvSpPr/>
          <p:nvPr/>
        </p:nvSpPr>
        <p:spPr>
          <a:xfrm>
            <a:off x="8993188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405505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61472" grpId="0" animBg="1"/>
      <p:bldP spid="614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DA153F76-0BC2-4DAE-BECF-AB7C48104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9600" y="609254"/>
            <a:ext cx="10972800" cy="1143345"/>
          </a:xfrm>
          <a:blipFill>
            <a:blip r:embed="rId5"/>
            <a:stretch>
              <a:fillRect b="-10695"/>
            </a:stretch>
          </a:blip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/>
            </a:r>
            <a:br>
              <a:rPr lang="en-GB" dirty="0">
                <a:noFill/>
              </a:rPr>
            </a:br>
            <a:r>
              <a:rPr lang="en-GB" dirty="0">
                <a:noFill/>
              </a:rPr>
              <a:t> 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xmlns="" id="{B0D1BB06-E3E6-F6BF-A916-45CCC4D39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319338"/>
            <a:ext cx="5715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 descr="chuong">
            <a:extLst>
              <a:ext uri="{FF2B5EF4-FFF2-40B4-BE49-F238E27FC236}">
                <a16:creationId xmlns:a16="http://schemas.microsoft.com/office/drawing/2014/main" xmlns="" id="{3268E304-0836-1155-6D2E-0F43373A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6957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5" descr="POINSET2">
            <a:extLst>
              <a:ext uri="{FF2B5EF4-FFF2-40B4-BE49-F238E27FC236}">
                <a16:creationId xmlns:a16="http://schemas.microsoft.com/office/drawing/2014/main" xmlns="" id="{26960D93-466B-31BF-E987-CF276CD0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5" descr="POINSET2">
            <a:extLst>
              <a:ext uri="{FF2B5EF4-FFF2-40B4-BE49-F238E27FC236}">
                <a16:creationId xmlns:a16="http://schemas.microsoft.com/office/drawing/2014/main" xmlns="" id="{CE1CEBD1-710A-6946-A03F-DF3270ED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87000" y="319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5" descr="POINSET2">
            <a:extLst>
              <a:ext uri="{FF2B5EF4-FFF2-40B4-BE49-F238E27FC236}">
                <a16:creationId xmlns:a16="http://schemas.microsoft.com/office/drawing/2014/main" xmlns="" id="{6AE4DC51-1110-727D-999A-2AF3E825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66337" y="472281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5" descr="POINSET2">
            <a:extLst>
              <a:ext uri="{FF2B5EF4-FFF2-40B4-BE49-F238E27FC236}">
                <a16:creationId xmlns:a16="http://schemas.microsoft.com/office/drawing/2014/main" xmlns="" id="{898D6841-AF98-EF2E-256E-91A8B0A6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0056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925343F8-C365-CDBC-6294-9FCEA20323E0}"/>
              </a:ext>
            </a:extLst>
          </p:cNvPr>
          <p:cNvSpPr/>
          <p:nvPr/>
        </p:nvSpPr>
        <p:spPr>
          <a:xfrm>
            <a:off x="8610600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xmlns="" id="{B7969585-E8FC-3AA6-F964-784A6188C763}"/>
              </a:ext>
            </a:extLst>
          </p:cNvPr>
          <p:cNvSpPr/>
          <p:nvPr/>
        </p:nvSpPr>
        <p:spPr>
          <a:xfrm>
            <a:off x="8620125" y="30591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xmlns="" id="{8843C791-5617-2659-2929-0FC02314A6C4}"/>
              </a:ext>
            </a:extLst>
          </p:cNvPr>
          <p:cNvSpPr/>
          <p:nvPr/>
        </p:nvSpPr>
        <p:spPr>
          <a:xfrm>
            <a:off x="8631238" y="3065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xmlns="" id="{AB729811-2AE3-1F59-7A75-6784D62893D6}"/>
              </a:ext>
            </a:extLst>
          </p:cNvPr>
          <p:cNvSpPr/>
          <p:nvPr/>
        </p:nvSpPr>
        <p:spPr>
          <a:xfrm>
            <a:off x="8677275" y="30702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xmlns="" id="{389F70E9-8892-4B57-04A8-C63A96B95780}"/>
              </a:ext>
            </a:extLst>
          </p:cNvPr>
          <p:cNvSpPr/>
          <p:nvPr/>
        </p:nvSpPr>
        <p:spPr>
          <a:xfrm>
            <a:off x="8632825" y="30734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xmlns="" id="{62D1DE63-0130-F3B2-FBC6-402F081DDEDC}"/>
              </a:ext>
            </a:extLst>
          </p:cNvPr>
          <p:cNvSpPr/>
          <p:nvPr/>
        </p:nvSpPr>
        <p:spPr>
          <a:xfrm>
            <a:off x="8626475" y="30480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xmlns="" id="{9B19A351-47F4-5468-35D3-C8C9C1F04E66}"/>
              </a:ext>
            </a:extLst>
          </p:cNvPr>
          <p:cNvSpPr/>
          <p:nvPr/>
        </p:nvSpPr>
        <p:spPr>
          <a:xfrm>
            <a:off x="8624888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xmlns="" id="{97D9B17F-7E71-CA86-63B4-47F07C008B3E}"/>
              </a:ext>
            </a:extLst>
          </p:cNvPr>
          <p:cNvSpPr/>
          <p:nvPr/>
        </p:nvSpPr>
        <p:spPr>
          <a:xfrm>
            <a:off x="8674100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xmlns="" id="{678104C1-3C8A-B605-321A-AFD526312DCE}"/>
              </a:ext>
            </a:extLst>
          </p:cNvPr>
          <p:cNvSpPr/>
          <p:nvPr/>
        </p:nvSpPr>
        <p:spPr>
          <a:xfrm>
            <a:off x="864552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xmlns="" id="{DCFD595E-1993-A030-63F6-06500A47666C}"/>
              </a:ext>
            </a:extLst>
          </p:cNvPr>
          <p:cNvSpPr/>
          <p:nvPr/>
        </p:nvSpPr>
        <p:spPr>
          <a:xfrm>
            <a:off x="867727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792" name="Flowchart: Connector 33791">
            <a:extLst>
              <a:ext uri="{FF2B5EF4-FFF2-40B4-BE49-F238E27FC236}">
                <a16:creationId xmlns:a16="http://schemas.microsoft.com/office/drawing/2014/main" xmlns="" id="{A390C6BE-65D7-47A5-C62F-B0BE0A55FE59}"/>
              </a:ext>
            </a:extLst>
          </p:cNvPr>
          <p:cNvSpPr/>
          <p:nvPr/>
        </p:nvSpPr>
        <p:spPr>
          <a:xfrm>
            <a:off x="8659813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700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37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15691" y="1699218"/>
            <a:ext cx="55657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EM!      </a:t>
            </a:r>
            <a:endParaRPr lang="en-US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3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8FF5B50-CB3D-4EB7-83C8-E3DB1BADD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"/>
            <a:ext cx="12192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2188"/>
            <a:ext cx="12192000" cy="488995"/>
          </a:xfrm>
          <a:prstGeom prst="rect">
            <a:avLst/>
          </a:prstGeom>
          <a:noFill/>
        </p:spPr>
        <p:txBody>
          <a:bodyPr wrap="square" lIns="57547" tIns="28773" rIns="57547" bIns="28773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19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D556F5-FC7F-BF18-C3D5-085D9F4B1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9547"/>
            <a:ext cx="12192000" cy="42887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6BC09E0-257A-E75A-61F7-DA6239C7F523}"/>
              </a:ext>
            </a:extLst>
          </p:cNvPr>
          <p:cNvGrpSpPr/>
          <p:nvPr/>
        </p:nvGrpSpPr>
        <p:grpSpPr>
          <a:xfrm>
            <a:off x="7822531" y="2479529"/>
            <a:ext cx="960521" cy="2125527"/>
            <a:chOff x="9612631" y="3160924"/>
            <a:chExt cx="960521" cy="21255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A8AFEBF-3ACC-160C-EE1E-E1A1410A8C0C}"/>
                </a:ext>
              </a:extLst>
            </p:cNvPr>
            <p:cNvSpPr/>
            <p:nvPr/>
          </p:nvSpPr>
          <p:spPr>
            <a:xfrm>
              <a:off x="9754114" y="3160924"/>
              <a:ext cx="64633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F97DFD7C-8B4B-052D-0F24-EAD949430EF0}"/>
                </a:ext>
              </a:extLst>
            </p:cNvPr>
            <p:cNvSpPr/>
            <p:nvPr/>
          </p:nvSpPr>
          <p:spPr>
            <a:xfrm>
              <a:off x="9806020" y="4086122"/>
              <a:ext cx="64633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3AE8BC5-A946-BE3F-39F8-11E05F6E8F06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56D49D5-D008-6277-4FC6-AB6A396DB717}"/>
              </a:ext>
            </a:extLst>
          </p:cNvPr>
          <p:cNvGrpSpPr/>
          <p:nvPr/>
        </p:nvGrpSpPr>
        <p:grpSpPr>
          <a:xfrm>
            <a:off x="3383798" y="4573873"/>
            <a:ext cx="960521" cy="2125527"/>
            <a:chOff x="9612631" y="3160924"/>
            <a:chExt cx="960521" cy="21255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43C356E-25DB-1F74-EE22-8F5B579CD913}"/>
                </a:ext>
              </a:extLst>
            </p:cNvPr>
            <p:cNvSpPr/>
            <p:nvPr/>
          </p:nvSpPr>
          <p:spPr>
            <a:xfrm>
              <a:off x="9754114" y="3160924"/>
              <a:ext cx="64633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5FB0DF2-6F3E-CFFC-F296-8F585B33C736}"/>
                </a:ext>
              </a:extLst>
            </p:cNvPr>
            <p:cNvSpPr/>
            <p:nvPr/>
          </p:nvSpPr>
          <p:spPr>
            <a:xfrm>
              <a:off x="9806020" y="4086122"/>
              <a:ext cx="64633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B8138602-50FC-7058-3237-0B2E856319E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8FD5A92-B1AA-522D-442E-EEEF0D72684E}"/>
              </a:ext>
            </a:extLst>
          </p:cNvPr>
          <p:cNvGrpSpPr/>
          <p:nvPr/>
        </p:nvGrpSpPr>
        <p:grpSpPr>
          <a:xfrm>
            <a:off x="6992237" y="4544377"/>
            <a:ext cx="960521" cy="2125527"/>
            <a:chOff x="9612631" y="3160924"/>
            <a:chExt cx="960521" cy="212552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064F45F-4003-31E7-FE71-A374B2C56C24}"/>
                </a:ext>
              </a:extLst>
            </p:cNvPr>
            <p:cNvSpPr/>
            <p:nvPr/>
          </p:nvSpPr>
          <p:spPr>
            <a:xfrm>
              <a:off x="9754114" y="3160924"/>
              <a:ext cx="64633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3600C1B-1EBE-06CB-594B-B6156FEA668F}"/>
                </a:ext>
              </a:extLst>
            </p:cNvPr>
            <p:cNvSpPr/>
            <p:nvPr/>
          </p:nvSpPr>
          <p:spPr>
            <a:xfrm>
              <a:off x="9806020" y="4086122"/>
              <a:ext cx="64633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7B7551D1-B1C5-8844-2C88-69054D8C5DA5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2B70CAF-06B2-2668-89DD-447C8B1402A3}"/>
              </a:ext>
            </a:extLst>
          </p:cNvPr>
          <p:cNvGrpSpPr/>
          <p:nvPr/>
        </p:nvGrpSpPr>
        <p:grpSpPr>
          <a:xfrm>
            <a:off x="10955299" y="4517126"/>
            <a:ext cx="960521" cy="2125527"/>
            <a:chOff x="9612631" y="3160924"/>
            <a:chExt cx="960521" cy="212552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F11671F-F4CE-C9AD-9F8A-44DA846DC47B}"/>
                </a:ext>
              </a:extLst>
            </p:cNvPr>
            <p:cNvSpPr/>
            <p:nvPr/>
          </p:nvSpPr>
          <p:spPr>
            <a:xfrm>
              <a:off x="9754114" y="3160924"/>
              <a:ext cx="64633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2B4D5290-D2AF-43C2-6572-5432E4C68A6C}"/>
                </a:ext>
              </a:extLst>
            </p:cNvPr>
            <p:cNvSpPr/>
            <p:nvPr/>
          </p:nvSpPr>
          <p:spPr>
            <a:xfrm>
              <a:off x="9806020" y="4086122"/>
              <a:ext cx="64633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E54B5FE7-ABB7-2814-D29B-DA45EBD3677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0" y="4825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9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9F704F-6794-5749-87A1-B2580AAAD90F}"/>
              </a:ext>
            </a:extLst>
          </p:cNvPr>
          <p:cNvSpPr txBox="1"/>
          <p:nvPr/>
        </p:nvSpPr>
        <p:spPr>
          <a:xfrm>
            <a:off x="1170375" y="2180580"/>
            <a:ext cx="106778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vi-VN" sz="3600" b="0" i="0" dirty="0" smtClean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3600" b="0" i="0" dirty="0" smtClean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b="0" i="0" dirty="0" smtClean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Bảy phần mười chín.             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 smtClean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3600" b="0" i="0" dirty="0" smtClean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b="0" i="0" dirty="0" smtClean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 phần mười.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 smtClean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3600" b="0" i="0" dirty="0" smtClean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b="0" i="0" dirty="0" smtClean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Mười bảy phần hai mươi ba.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 smtClean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3600" b="0" i="0" dirty="0" smtClean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600" b="0" i="0" dirty="0" smtClean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0" i="0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Hai mươi lăm phần năm mươi tám.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7897933-AC4A-4947-F127-045F5F5DF5D0}"/>
              </a:ext>
            </a:extLst>
          </p:cNvPr>
          <p:cNvGrpSpPr/>
          <p:nvPr/>
        </p:nvGrpSpPr>
        <p:grpSpPr>
          <a:xfrm>
            <a:off x="5643717" y="2031971"/>
            <a:ext cx="923115" cy="1380007"/>
            <a:chOff x="9659870" y="3160924"/>
            <a:chExt cx="923115" cy="1380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AA20227A-E919-B40D-9079-290565010ACB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0000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2F64587-F1CB-A923-A5C7-38FB2E91C9E9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0000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19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325FAF56-150C-0421-C6FC-50A625F62D92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94E837E-25B4-E090-08F3-8974583BA89E}"/>
              </a:ext>
            </a:extLst>
          </p:cNvPr>
          <p:cNvGrpSpPr/>
          <p:nvPr/>
        </p:nvGrpSpPr>
        <p:grpSpPr>
          <a:xfrm>
            <a:off x="4955459" y="2867713"/>
            <a:ext cx="923115" cy="1380007"/>
            <a:chOff x="9659870" y="3160924"/>
            <a:chExt cx="923115" cy="13800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A85B6618-282C-6788-A792-9C3695AAA65E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0000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4BE27A0-BA82-DC37-C45E-F24E8FF37BE5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0000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51CFBFCE-1FD1-E2E5-65D8-775CE1EC7B7A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AE811AD-F96A-01E6-C47D-546E2EA3CD52}"/>
              </a:ext>
            </a:extLst>
          </p:cNvPr>
          <p:cNvGrpSpPr/>
          <p:nvPr/>
        </p:nvGrpSpPr>
        <p:grpSpPr>
          <a:xfrm>
            <a:off x="7041381" y="3457648"/>
            <a:ext cx="931464" cy="1380007"/>
            <a:chOff x="9651521" y="3160924"/>
            <a:chExt cx="931464" cy="138000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6E73C766-5910-5247-47AE-BD7F9524413C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0000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9ADF724A-19EB-87FB-6136-2D0F535196B3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0000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13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DE930540-29EC-80DB-B5C8-1F354364F08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9759395-93E6-0CB4-4022-77A4D25EA13D}"/>
              </a:ext>
            </a:extLst>
          </p:cNvPr>
          <p:cNvGrpSpPr/>
          <p:nvPr/>
        </p:nvGrpSpPr>
        <p:grpSpPr>
          <a:xfrm>
            <a:off x="8349071" y="4431041"/>
            <a:ext cx="931464" cy="1380007"/>
            <a:chOff x="9651521" y="3160924"/>
            <a:chExt cx="931464" cy="138000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F7B76A9D-A3AC-E370-2B3A-E0299F9C52EE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0000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5B3AF2CC-5396-7140-9884-353821D6117F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0000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58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2C2DE826-1080-0738-FE4F-58128A9B1189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82296" y="42142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5125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AD875B2-6A00-4638-A906-649CA3981C74}"/>
              </a:ext>
            </a:extLst>
          </p:cNvPr>
          <p:cNvGrpSpPr/>
          <p:nvPr/>
        </p:nvGrpSpPr>
        <p:grpSpPr>
          <a:xfrm>
            <a:off x="820103" y="941989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 bông hoa của những hình nào dưới đây?</a:t>
                </a: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blipFill rotWithShape="0">
                <a:blip r:embed="rId5"/>
                <a:stretch>
                  <a:fillRect l="-1991" r="-1924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AF2476-8C49-03E3-C57E-EA94FB736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951" y="2745504"/>
            <a:ext cx="9629775" cy="18192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100B5B9C-E9BF-FAB4-704B-4F0E8CCE0BD1}"/>
              </a:ext>
            </a:extLst>
          </p:cNvPr>
          <p:cNvSpPr/>
          <p:nvPr/>
        </p:nvSpPr>
        <p:spPr>
          <a:xfrm>
            <a:off x="2192593" y="4050890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DE56564-EDFC-4106-06D0-225A8E8EECF2}"/>
              </a:ext>
            </a:extLst>
          </p:cNvPr>
          <p:cNvSpPr/>
          <p:nvPr/>
        </p:nvSpPr>
        <p:spPr>
          <a:xfrm>
            <a:off x="9606116" y="4070554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4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AD875B2-6A00-4638-A906-649CA3981C74}"/>
              </a:ext>
            </a:extLst>
          </p:cNvPr>
          <p:cNvGrpSpPr/>
          <p:nvPr/>
        </p:nvGrpSpPr>
        <p:grpSpPr>
          <a:xfrm>
            <a:off x="1124903" y="6863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08E8D6C-708B-4595-A80E-E7418261719F}"/>
              </a:ext>
            </a:extLst>
          </p:cNvPr>
          <p:cNvSpPr txBox="1"/>
          <p:nvPr/>
        </p:nvSpPr>
        <p:spPr>
          <a:xfrm>
            <a:off x="2313788" y="698240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B6735C-D84E-5FB2-7A61-321E202B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E50D7D5-04C1-E57F-8785-E77E31341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FB829BF-1D10-CEF2-0CD4-29EE2AA535DA}"/>
              </a:ext>
            </a:extLst>
          </p:cNvPr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0A9F863-0A75-18C6-586C-4A397412889C}"/>
              </a:ext>
            </a:extLst>
          </p:cNvPr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8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="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xmlns="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xmlns="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="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D2578F5-5ABC-442A-BAE2-4CFD45D80519}"/>
              </a:ext>
            </a:extLst>
          </p:cNvPr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xmlns="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xmlns="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xmlns="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xmlns="" id="{BF45EE92-4887-4C8F-8AD8-C6DF7FB69612}"/>
                </a:ext>
              </a:extLst>
            </p:cNvPr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5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8">
            <a:extLst>
              <a:ext uri="{FF2B5EF4-FFF2-40B4-BE49-F238E27FC236}">
                <a16:creationId xmlns:a16="http://schemas.microsoft.com/office/drawing/2014/main" xmlns="" id="{16DAA6ED-6410-3D0F-95AB-7D727A3DB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 Editor Photo" r:id="rId3" imgW="1314286" imgH="1171429" progId="MSPhotoEd.3">
                  <p:embed/>
                </p:oleObj>
              </mc:Choice>
              <mc:Fallback>
                <p:oleObj name="Photo Editor Photo" r:id="rId3" imgW="1314286" imgH="1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9">
            <a:extLst>
              <a:ext uri="{FF2B5EF4-FFF2-40B4-BE49-F238E27FC236}">
                <a16:creationId xmlns:a16="http://schemas.microsoft.com/office/drawing/2014/main" xmlns="" id="{9A4918BE-8566-911B-2A36-FF24E097A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5" imgW="1314286" imgH="1171429" progId="MSPhotoEd.3">
                  <p:embed/>
                </p:oleObj>
              </mc:Choice>
              <mc:Fallback>
                <p:oleObj name="Photo Editor Photo" r:id="rId5" imgW="1314286" imgH="1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6" name="Group 14">
            <a:extLst>
              <a:ext uri="{FF2B5EF4-FFF2-40B4-BE49-F238E27FC236}">
                <a16:creationId xmlns:a16="http://schemas.microsoft.com/office/drawing/2014/main" xmlns="" id="{6660B73E-892C-5B25-84F5-5300CF261F5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95800"/>
            <a:ext cx="6934200" cy="2362200"/>
            <a:chOff x="1958" y="372"/>
            <a:chExt cx="1884" cy="742"/>
          </a:xfrm>
        </p:grpSpPr>
        <p:pic>
          <p:nvPicPr>
            <p:cNvPr id="59401" name="Picture 15" descr="flower1_div_md_wht">
              <a:extLst>
                <a:ext uri="{FF2B5EF4-FFF2-40B4-BE49-F238E27FC236}">
                  <a16:creationId xmlns:a16="http://schemas.microsoft.com/office/drawing/2014/main" xmlns="" id="{A822E62E-261A-C0EA-56B1-FAE1149BAC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37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6" descr="Bellcoll">
              <a:extLst>
                <a:ext uri="{FF2B5EF4-FFF2-40B4-BE49-F238E27FC236}">
                  <a16:creationId xmlns:a16="http://schemas.microsoft.com/office/drawing/2014/main" xmlns="" id="{7B037C8E-65F9-6E94-9D55-37434F73D7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80"/>
              <a:ext cx="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WordArt 18">
            <a:extLst>
              <a:ext uri="{FF2B5EF4-FFF2-40B4-BE49-F238E27FC236}">
                <a16:creationId xmlns:a16="http://schemas.microsoft.com/office/drawing/2014/main" xmlns="" id="{39241E97-F98A-E261-0FC6-22449770C4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9" name="Picture 5" descr="POINSET2">
            <a:extLst>
              <a:ext uri="{FF2B5EF4-FFF2-40B4-BE49-F238E27FC236}">
                <a16:creationId xmlns:a16="http://schemas.microsoft.com/office/drawing/2014/main" xmlns="" id="{8B133494-EF5D-9281-4D3A-6304B3BB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5950" y="192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 descr="POINSET2">
            <a:extLst>
              <a:ext uri="{FF2B5EF4-FFF2-40B4-BE49-F238E27FC236}">
                <a16:creationId xmlns:a16="http://schemas.microsoft.com/office/drawing/2014/main" xmlns="" id="{60E4BBB6-7D18-698C-A5EC-7B7194AC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3494" y="172244"/>
            <a:ext cx="1565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5CD4E5-31B3-B124-EC2D-E77EC49DF5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8786" y="1212211"/>
            <a:ext cx="8644877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1097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9638F78B-1D8D-CFD8-C7C2-55BD8AEC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10972800" cy="1143000"/>
          </a:xfrm>
        </p:spPr>
        <p:txBody>
          <a:bodyPr/>
          <a:lstStyle/>
          <a:p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lang="en-US" altLang="en-US" sz="40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19" name="Picture 4" descr="chuong">
            <a:extLst>
              <a:ext uri="{FF2B5EF4-FFF2-40B4-BE49-F238E27FC236}">
                <a16:creationId xmlns:a16="http://schemas.microsoft.com/office/drawing/2014/main" xmlns="" id="{59F18A6C-A9C4-7FDB-436F-9BC53B902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817938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25AC71D2-74DC-45E3-BD61-1E714A889159}"/>
              </a:ext>
            </a:extLst>
          </p:cNvPr>
          <p:cNvSpPr/>
          <p:nvPr/>
        </p:nvSpPr>
        <p:spPr>
          <a:xfrm>
            <a:off x="8648700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xmlns="" id="{9440D4C1-C67C-4333-92C5-F490BBBDEE9A}"/>
              </a:ext>
            </a:extLst>
          </p:cNvPr>
          <p:cNvSpPr/>
          <p:nvPr/>
        </p:nvSpPr>
        <p:spPr>
          <a:xfrm>
            <a:off x="8658225" y="3573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F262D789-61D0-43EF-ABF5-D9D58EFA3568}"/>
              </a:ext>
            </a:extLst>
          </p:cNvPr>
          <p:cNvSpPr/>
          <p:nvPr/>
        </p:nvSpPr>
        <p:spPr>
          <a:xfrm>
            <a:off x="8669338" y="35798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xmlns="" id="{6ACAE05A-E662-44AA-A1CB-134A93D211FC}"/>
              </a:ext>
            </a:extLst>
          </p:cNvPr>
          <p:cNvSpPr/>
          <p:nvPr/>
        </p:nvSpPr>
        <p:spPr>
          <a:xfrm>
            <a:off x="8715375" y="35845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xmlns="" id="{631E092C-7A71-4C40-A4BC-71D6E1EC3E77}"/>
              </a:ext>
            </a:extLst>
          </p:cNvPr>
          <p:cNvSpPr/>
          <p:nvPr/>
        </p:nvSpPr>
        <p:spPr>
          <a:xfrm>
            <a:off x="8670925" y="35877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A9B86F81-C9D1-4766-A5FC-E7AACAB52753}"/>
              </a:ext>
            </a:extLst>
          </p:cNvPr>
          <p:cNvSpPr/>
          <p:nvPr/>
        </p:nvSpPr>
        <p:spPr>
          <a:xfrm>
            <a:off x="8664575" y="35623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4C77F318-D1F7-4FBD-9802-9BC6ABD95918}"/>
              </a:ext>
            </a:extLst>
          </p:cNvPr>
          <p:cNvSpPr/>
          <p:nvPr/>
        </p:nvSpPr>
        <p:spPr>
          <a:xfrm>
            <a:off x="8662988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B9B60B9A-7036-438D-BA6B-8DB6FE9CA602}"/>
              </a:ext>
            </a:extLst>
          </p:cNvPr>
          <p:cNvSpPr/>
          <p:nvPr/>
        </p:nvSpPr>
        <p:spPr>
          <a:xfrm>
            <a:off x="8712200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xmlns="" id="{FD51DD70-A034-4CBB-9368-6FA55CB03AE1}"/>
              </a:ext>
            </a:extLst>
          </p:cNvPr>
          <p:cNvSpPr/>
          <p:nvPr/>
        </p:nvSpPr>
        <p:spPr>
          <a:xfrm>
            <a:off x="868362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xmlns="" id="{5BD024CF-FECB-4C97-8BC8-0562EC848F2E}"/>
              </a:ext>
            </a:extLst>
          </p:cNvPr>
          <p:cNvSpPr/>
          <p:nvPr/>
        </p:nvSpPr>
        <p:spPr>
          <a:xfrm>
            <a:off x="871537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xmlns="" id="{696B5B7A-023F-477C-9DFD-48606A7A3127}"/>
              </a:ext>
            </a:extLst>
          </p:cNvPr>
          <p:cNvSpPr/>
          <p:nvPr/>
        </p:nvSpPr>
        <p:spPr>
          <a:xfrm>
            <a:off x="8697913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01398B-5320-42CF-90F9-1741E7E9F1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1791" y="2286000"/>
            <a:ext cx="3733800" cy="1531317"/>
          </a:xfrm>
          <a:prstGeom prst="rect">
            <a:avLst/>
          </a:prstGeom>
          <a:blipFill>
            <a:blip r:embed="rId5"/>
            <a:stretch>
              <a:fillRect l="-7341" b="-159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60441" name="Picture 5" descr="POINSET2">
            <a:extLst>
              <a:ext uri="{FF2B5EF4-FFF2-40B4-BE49-F238E27FC236}">
                <a16:creationId xmlns:a16="http://schemas.microsoft.com/office/drawing/2014/main" xmlns="" id="{DEA9F0F0-AC15-6605-BE8F-37EDC092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7350" y="44451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5" descr="POINSET2">
            <a:extLst>
              <a:ext uri="{FF2B5EF4-FFF2-40B4-BE49-F238E27FC236}">
                <a16:creationId xmlns:a16="http://schemas.microsoft.com/office/drawing/2014/main" xmlns="" id="{E257F577-50D9-060D-45EF-82313F90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244137" y="5724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5" descr="POINSET2">
            <a:extLst>
              <a:ext uri="{FF2B5EF4-FFF2-40B4-BE49-F238E27FC236}">
                <a16:creationId xmlns:a16="http://schemas.microsoft.com/office/drawing/2014/main" xmlns="" id="{CDFD47B5-CA28-DF40-89F4-7CC4995A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87013" y="260350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5" descr="POINSET2">
            <a:extLst>
              <a:ext uri="{FF2B5EF4-FFF2-40B4-BE49-F238E27FC236}">
                <a16:creationId xmlns:a16="http://schemas.microsoft.com/office/drawing/2014/main" xmlns="" id="{B302F244-A991-3B26-26EE-E2C1891B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350" y="4410075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60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</Words>
  <Application>Microsoft Office PowerPoint</Application>
  <PresentationFormat>Widescreen</PresentationFormat>
  <Paragraphs>82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宋体</vt:lpstr>
      <vt:lpstr>.VnMonotype corsivaH</vt:lpstr>
      <vt:lpstr>.VnTime</vt:lpstr>
      <vt:lpstr>Arial</vt:lpstr>
      <vt:lpstr>Calibri</vt:lpstr>
      <vt:lpstr>Calibri Light</vt:lpstr>
      <vt:lpstr>Cambria</vt:lpstr>
      <vt:lpstr>Cambria Math</vt:lpstr>
      <vt:lpstr>Times New Roman</vt:lpstr>
      <vt:lpstr>UTM Colossalis</vt:lpstr>
      <vt:lpstr>VNI-Times</vt:lpstr>
      <vt:lpstr>思源黑体 CN Medium</vt:lpstr>
      <vt:lpstr>思源黑体 CN Normal</vt:lpstr>
      <vt:lpstr>等线</vt:lpstr>
      <vt:lpstr>Office Theme</vt:lpstr>
      <vt:lpstr>Clip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phân số: bốn mươi bảy phần tám mươi chín</vt:lpstr>
      <vt:lpstr>PowerPoint Presentation</vt:lpstr>
      <vt:lpstr>    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2025-03-20T02:23:33Z</dcterms:created>
  <dcterms:modified xsi:type="dcterms:W3CDTF">2025-03-20T02:23:57Z</dcterms:modified>
</cp:coreProperties>
</file>