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0" r:id="rId2"/>
    <p:sldId id="4411" r:id="rId3"/>
    <p:sldId id="337" r:id="rId4"/>
    <p:sldId id="355" r:id="rId5"/>
    <p:sldId id="281" r:id="rId6"/>
    <p:sldId id="4412" r:id="rId7"/>
    <p:sldId id="339" r:id="rId8"/>
    <p:sldId id="341" r:id="rId9"/>
    <p:sldId id="282" r:id="rId10"/>
    <p:sldId id="344" r:id="rId11"/>
    <p:sldId id="356" r:id="rId12"/>
    <p:sldId id="323" r:id="rId13"/>
    <p:sldId id="357" r:id="rId14"/>
    <p:sldId id="299" r:id="rId15"/>
    <p:sldId id="348" r:id="rId16"/>
    <p:sldId id="283" r:id="rId17"/>
    <p:sldId id="324"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2" d="100"/>
          <a:sy n="82" d="100"/>
        </p:scale>
        <p:origin x="220" y="3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D96335-E059-477B-AEB8-97F55CB26D9A}"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BC031-D6A0-481A-80D7-9D3184DF6439}" type="slidenum">
              <a:rPr lang="en-US" smtClean="0"/>
              <a:t>‹#›</a:t>
            </a:fld>
            <a:endParaRPr lang="en-US"/>
          </a:p>
        </p:txBody>
      </p:sp>
    </p:spTree>
    <p:extLst>
      <p:ext uri="{BB962C8B-B14F-4D97-AF65-F5344CB8AC3E}">
        <p14:creationId xmlns:p14="http://schemas.microsoft.com/office/powerpoint/2010/main" val="2846619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4915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4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8695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2943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5580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27450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71459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82665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228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8739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3469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608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17224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0636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008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0448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3298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6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277942"/>
            <a:ext cx="2022629" cy="2022629"/>
          </a:xfrm>
          <a:prstGeom prst="rect">
            <a:avLst/>
          </a:prstGeom>
        </p:spPr>
      </p:pic>
    </p:spTree>
    <p:extLst>
      <p:ext uri="{BB962C8B-B14F-4D97-AF65-F5344CB8AC3E}">
        <p14:creationId xmlns:p14="http://schemas.microsoft.com/office/powerpoint/2010/main" val="1957678572"/>
      </p:ext>
    </p:extLst>
  </p:cSld>
  <p:clrMapOvr>
    <a:masterClrMapping/>
  </p:clrMapOvr>
  <mc:AlternateContent xmlns:mc="http://schemas.openxmlformats.org/markup-compatibility/2006" xmlns:p14="http://schemas.microsoft.com/office/powerpoint/2010/main">
    <mc:Choice Requires="p14">
      <p:transition spd="slow" p14:dur="2000" advTm="3000">
        <p14:ripp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2025/4/23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730884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93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5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28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255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746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0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10D82F0F-CCFF-5505-019B-849FAEE2510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1495" y="105070"/>
            <a:ext cx="1365512" cy="1365512"/>
          </a:xfrm>
          <a:prstGeom prst="rect">
            <a:avLst/>
          </a:prstGeom>
        </p:spPr>
      </p:pic>
    </p:spTree>
    <p:extLst>
      <p:ext uri="{BB962C8B-B14F-4D97-AF65-F5344CB8AC3E}">
        <p14:creationId xmlns:p14="http://schemas.microsoft.com/office/powerpoint/2010/main" val="245788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48.jpeg"/><Relationship Id="rId3" Type="http://schemas.openxmlformats.org/officeDocument/2006/relationships/notesSlide" Target="../notesSlides/notesSlide10.xml"/><Relationship Id="rId7" Type="http://schemas.openxmlformats.org/officeDocument/2006/relationships/image" Target="../media/image55.png"/><Relationship Id="rId12" Type="http://schemas.openxmlformats.org/officeDocument/2006/relationships/image" Target="../media/image47.jpeg"/><Relationship Id="rId2" Type="http://schemas.openxmlformats.org/officeDocument/2006/relationships/slideLayout" Target="../slideLayouts/slideLayout10.xml"/><Relationship Id="rId16" Type="http://schemas.openxmlformats.org/officeDocument/2006/relationships/image" Target="../media/image52.png"/><Relationship Id="rId1" Type="http://schemas.openxmlformats.org/officeDocument/2006/relationships/tags" Target="../tags/tag1.xml"/><Relationship Id="rId11" Type="http://schemas.openxmlformats.org/officeDocument/2006/relationships/image" Target="../media/image46.jpeg"/><Relationship Id="rId5" Type="http://schemas.openxmlformats.org/officeDocument/2006/relationships/image" Target="../media/image44.png"/><Relationship Id="rId15" Type="http://schemas.openxmlformats.org/officeDocument/2006/relationships/image" Target="../media/image51.png"/><Relationship Id="rId10"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45.pn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1.xml"/><Relationship Id="rId7" Type="http://schemas.openxmlformats.org/officeDocument/2006/relationships/image" Target="../media/image54.pn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5.emf"/><Relationship Id="rId5" Type="http://schemas.openxmlformats.org/officeDocument/2006/relationships/image" Target="../media/image44.png"/><Relationship Id="rId10" Type="http://schemas.openxmlformats.org/officeDocument/2006/relationships/image" Target="../media/image58.png"/><Relationship Id="rId4" Type="http://schemas.openxmlformats.org/officeDocument/2006/relationships/image" Target="../media/image9.pn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2.xml"/><Relationship Id="rId7" Type="http://schemas.openxmlformats.org/officeDocument/2006/relationships/image" Target="../media/image71.png"/><Relationship Id="rId2" Type="http://schemas.openxmlformats.org/officeDocument/2006/relationships/slideLayout" Target="../slideLayouts/slideLayout10.xml"/><Relationship Id="rId1" Type="http://schemas.openxmlformats.org/officeDocument/2006/relationships/tags" Target="../tags/tag3.xml"/><Relationship Id="rId6" Type="http://schemas.openxmlformats.org/officeDocument/2006/relationships/image" Target="../media/image59.png"/><Relationship Id="rId5" Type="http://schemas.openxmlformats.org/officeDocument/2006/relationships/image" Target="../media/image5.emf"/><Relationship Id="rId4" Type="http://schemas.openxmlformats.org/officeDocument/2006/relationships/image" Target="../media/image44.png"/><Relationship Id="rId9" Type="http://schemas.openxmlformats.org/officeDocument/2006/relationships/image" Target="../media/image73.png"/></Relationships>
</file>

<file path=ppt/slides/_rels/slide1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13.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74.png"/><Relationship Id="rId5" Type="http://schemas.openxmlformats.org/officeDocument/2006/relationships/image" Target="../media/image5.emf"/><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9.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61.emf"/><Relationship Id="rId5" Type="http://schemas.openxmlformats.org/officeDocument/2006/relationships/image" Target="../media/image60.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18.png"/><Relationship Id="rId18"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114.png"/><Relationship Id="rId12" Type="http://schemas.openxmlformats.org/officeDocument/2006/relationships/image" Target="../media/image117.png"/><Relationship Id="rId17" Type="http://schemas.openxmlformats.org/officeDocument/2006/relationships/image" Target="../media/image67.png"/><Relationship Id="rId2" Type="http://schemas.openxmlformats.org/officeDocument/2006/relationships/notesSlide" Target="../notesSlides/notesSlide15.xml"/><Relationship Id="rId16" Type="http://schemas.openxmlformats.org/officeDocument/2006/relationships/image" Target="../media/image66.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6.png"/><Relationship Id="rId5" Type="http://schemas.openxmlformats.org/officeDocument/2006/relationships/image" Target="../media/image64.png"/><Relationship Id="rId15" Type="http://schemas.microsoft.com/office/2007/relationships/hdphoto" Target="../media/hdphoto2.wdp"/><Relationship Id="rId10" Type="http://schemas.openxmlformats.org/officeDocument/2006/relationships/image" Target="../media/image5.emf"/><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69.emf"/><Relationship Id="rId5" Type="http://schemas.openxmlformats.org/officeDocument/2006/relationships/image" Target="../media/image7.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1.xml"/><Relationship Id="rId7" Type="http://schemas.openxmlformats.org/officeDocument/2006/relationships/image" Target="../media/image7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78.emf"/><Relationship Id="rId7"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4.emf"/><Relationship Id="rId5" Type="http://schemas.openxmlformats.org/officeDocument/2006/relationships/image" Target="../media/image7.emf"/><Relationship Id="rId4" Type="http://schemas.openxmlformats.org/officeDocument/2006/relationships/image" Target="../media/image20.emf"/><Relationship Id="rId9" Type="http://schemas.openxmlformats.org/officeDocument/2006/relationships/image" Target="../media/image8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emf"/><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emf"/><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0.emf"/><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emf"/><Relationship Id="rId10" Type="http://schemas.openxmlformats.org/officeDocument/2006/relationships/image" Target="../media/image26.png"/><Relationship Id="rId4" Type="http://schemas.openxmlformats.org/officeDocument/2006/relationships/image" Target="../media/image7.emf"/><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emf"/><Relationship Id="rId5" Type="http://schemas.openxmlformats.org/officeDocument/2006/relationships/image" Target="../media/image2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emf"/><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5.emf"/><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0.png"/><Relationship Id="rId10" Type="http://schemas.openxmlformats.org/officeDocument/2006/relationships/image" Target="../media/image41.png"/><Relationship Id="rId4" Type="http://schemas.openxmlformats.org/officeDocument/2006/relationships/image" Target="../media/image5.emf"/><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7.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8"/>
          <p:cNvSpPr/>
          <p:nvPr/>
        </p:nvSpPr>
        <p:spPr bwMode="auto">
          <a:xfrm>
            <a:off x="5267739" y="1838739"/>
            <a:ext cx="6924261" cy="4532244"/>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212356" y="-431138"/>
            <a:ext cx="8471251" cy="9553806"/>
          </a:xfrm>
          <a:prstGeom prst="rect">
            <a:avLst/>
          </a:prstGeom>
          <a:effectLst>
            <a:outerShdw blurRad="63500" sx="102000" sy="102000" algn="ctr" rotWithShape="0">
              <a:prstClr val="black">
                <a:alpha val="40000"/>
              </a:prstClr>
            </a:outerShdw>
          </a:effectLst>
        </p:spPr>
      </p:pic>
      <p:sp>
        <p:nvSpPr>
          <p:cNvPr id="5" name="文本框 4"/>
          <p:cNvSpPr txBox="1"/>
          <p:nvPr/>
        </p:nvSpPr>
        <p:spPr>
          <a:xfrm>
            <a:off x="6368738" y="-437049"/>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rPr>
              <a:t>1</a:t>
            </a:r>
            <a:endParaRPr kumimoji="0" lang="zh-CN" altLang="en-US" sz="34400" b="0" i="1" u="none" strike="noStrike" kern="1200" cap="none" spc="0" normalizeH="0" baseline="0" noProof="0" dirty="0">
              <a:ln w="0">
                <a:noFill/>
              </a:ln>
              <a:solidFill>
                <a:srgbClr val="F93712"/>
              </a:solidFill>
              <a:effectLst/>
              <a:uLnTx/>
              <a:uFillTx/>
              <a:latin typeface="微软雅黑" panose="020B0503020204020204" pitchFamily="34" charset="-122"/>
              <a:ea typeface="微软雅黑" panose="020B0503020204020204" pitchFamily="34" charset="-122"/>
              <a:cs typeface="+mn-cs"/>
            </a:endParaRPr>
          </a:p>
        </p:txBody>
      </p:sp>
      <p:pic>
        <p:nvPicPr>
          <p:cNvPr id="6" name="图片 5"/>
          <p:cNvPicPr>
            <a:picLocks noChangeAspect="1"/>
          </p:cNvPicPr>
          <p:nvPr/>
        </p:nvPicPr>
        <p:blipFill rotWithShape="1">
          <a:blip r:embed="rId4">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5">
            <a:lum contrast="20000"/>
          </a:blip>
          <a:stretch>
            <a:fillRect/>
          </a:stretch>
        </p:blipFill>
        <p:spPr>
          <a:xfrm>
            <a:off x="10030855" y="-437049"/>
            <a:ext cx="2722500" cy="2553750"/>
          </a:xfrm>
          <a:prstGeom prst="rect">
            <a:avLst/>
          </a:prstGeom>
          <a:effectLst>
            <a:outerShdw blurRad="63500" sx="102000" sy="102000" algn="ctr" rotWithShape="0">
              <a:prstClr val="black">
                <a:alpha val="40000"/>
              </a:prstClr>
            </a:outerShdw>
          </a:effectLst>
        </p:spPr>
      </p:pic>
      <p:pic>
        <p:nvPicPr>
          <p:cNvPr id="13" name="图片 12"/>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11BCD69E-48D5-F7E7-3C7C-9EDA64E56FB0}"/>
              </a:ext>
            </a:extLst>
          </p:cNvPr>
          <p:cNvPicPr>
            <a:picLocks noChangeAspect="1"/>
          </p:cNvPicPr>
          <p:nvPr/>
        </p:nvPicPr>
        <p:blipFill>
          <a:blip r:embed="rId7"/>
          <a:stretch>
            <a:fillRect/>
          </a:stretch>
        </p:blipFill>
        <p:spPr>
          <a:xfrm>
            <a:off x="6131057" y="4038104"/>
            <a:ext cx="5553937" cy="2341067"/>
          </a:xfrm>
          <a:prstGeom prst="rect">
            <a:avLst/>
          </a:prstGeom>
        </p:spPr>
      </p:pic>
    </p:spTree>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2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20000">
                                          <p:cBhvr additive="base">
                                            <p:cTn id="7"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75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0-#ppt_w/2"/>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anim calcmode="lin" valueType="num">
                                          <p:cBhvr>
                                            <p:cTn id="16" dur="500" fill="hold"/>
                                            <p:tgtEl>
                                              <p:spTgt spid="20"/>
                                            </p:tgtEl>
                                            <p:attrNameLst>
                                              <p:attrName>ppt_x</p:attrName>
                                            </p:attrNameLst>
                                          </p:cBhvr>
                                          <p:tavLst>
                                            <p:tav tm="0">
                                              <p:val>
                                                <p:strVal val="#ppt_x"/>
                                              </p:val>
                                            </p:tav>
                                            <p:tav tm="100000">
                                              <p:val>
                                                <p:strVal val="#ppt_x"/>
                                              </p:val>
                                            </p:tav>
                                          </p:tavLst>
                                        </p:anim>
                                        <p:anim calcmode="lin" valueType="num">
                                          <p:cBhvr>
                                            <p:cTn id="17" dur="5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1+#ppt_w/2"/>
                                              </p:val>
                                            </p:tav>
                                            <p:tav tm="100000">
                                              <p:val>
                                                <p:strVal val="#ppt_x"/>
                                              </p:val>
                                            </p:tav>
                                          </p:tavLst>
                                        </p:anim>
                                        <p:anim calcmode="lin" valueType="num">
                                          <p:cBhvr additive="base">
                                            <p:cTn id="28" dur="75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anim calcmode="lin" valueType="num">
                                          <p:cBhvr>
                                            <p:cTn id="39" dur="500" fill="hold"/>
                                            <p:tgtEl>
                                              <p:spTgt spid="4"/>
                                            </p:tgtEl>
                                            <p:attrNameLst>
                                              <p:attrName>ppt_x</p:attrName>
                                            </p:attrNameLst>
                                          </p:cBhvr>
                                          <p:tavLst>
                                            <p:tav tm="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4" grpId="0"/>
          <p:bldP spid="5"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72E0DA-7211-474D-B23B-5C3D6229473C}"/>
                  </a:ext>
                </a:extLst>
              </p:cNvPr>
              <p:cNvSpPr txBox="1"/>
              <p:nvPr/>
            </p:nvSpPr>
            <p:spPr>
              <a:xfrm>
                <a:off x="806723" y="439660"/>
                <a:ext cx="10229623" cy="803490"/>
              </a:xfrm>
              <a:prstGeom prst="rect">
                <a:avLst/>
              </a:prstGeom>
              <a:noFill/>
            </p:spPr>
            <p:txBody>
              <a:bodyPr wrap="square">
                <a:spAutoFit/>
              </a:bodyPr>
              <a:lstStyle/>
              <a:p>
                <a:pPr marL="0" marR="0" algn="just">
                  <a:lnSpc>
                    <a:spcPct val="120000"/>
                  </a:lnSpc>
                  <a:spcBef>
                    <a:spcPts val="0"/>
                  </a:spcBef>
                  <a:spcAft>
                    <a:spcPts val="0"/>
                  </a:spcAft>
                </a:pPr>
                <a:r>
                  <a:rPr lang="en-US" sz="2800" dirty="0">
                    <a:latin typeface="Cambria" panose="02040503050406030204" pitchFamily="18" charset="0"/>
                    <a:ea typeface="Cambria" panose="02040503050406030204" pitchFamily="18" charset="0"/>
                    <a:cs typeface="Times New Roman" panose="02020603050405020304" pitchFamily="18" charset="0"/>
                  </a:rPr>
                  <a:t>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đảo</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ngược</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mỗi</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8</m:t>
                        </m:r>
                      </m:den>
                    </m:f>
                    <m:r>
                      <a:rPr lang="en-US" sz="2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2800" dirty="0">
                    <a:effectLst/>
                    <a:latin typeface="Cambria" panose="02040503050406030204" pitchFamily="18" charset="0"/>
                    <a:ea typeface="Cambria" panose="02040503050406030204" pitchFamily="18" charset="0"/>
                    <a:cs typeface="Times New Roman" panose="02020603050405020304" pitchFamily="18" charset="0"/>
                  </a:rPr>
                  <a:t> ; </a:t>
                </a:r>
                <a14:m>
                  <m:oMath xmlns:m="http://schemas.openxmlformats.org/officeDocument/2006/math">
                    <m:f>
                      <m:fPr>
                        <m:ctrlPr>
                          <a:rPr lang="en-US" sz="2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E472E0DA-7211-474D-B23B-5C3D6229473C}"/>
                  </a:ext>
                </a:extLst>
              </p:cNvPr>
              <p:cNvSpPr txBox="1">
                <a:spLocks noRot="1" noChangeAspect="1" noMove="1" noResize="1" noEditPoints="1" noAdjustHandles="1" noChangeArrowheads="1" noChangeShapeType="1" noTextEdit="1"/>
              </p:cNvSpPr>
              <p:nvPr/>
            </p:nvSpPr>
            <p:spPr>
              <a:xfrm>
                <a:off x="806723" y="439660"/>
                <a:ext cx="10229623" cy="803490"/>
              </a:xfrm>
              <a:prstGeom prst="rect">
                <a:avLst/>
              </a:prstGeom>
              <a:blipFill>
                <a:blip r:embed="rId7"/>
                <a:stretch>
                  <a:fillRect l="-1192" b="-7576"/>
                </a:stretch>
              </a:blipFill>
            </p:spPr>
            <p:txBody>
              <a:bodyPr/>
              <a:lstStyle/>
              <a:p>
                <a:r>
                  <a:rPr lang="en-US">
                    <a:noFill/>
                  </a:rPr>
                  <a:t> </a:t>
                </a:r>
              </a:p>
            </p:txBody>
          </p:sp>
        </mc:Fallback>
      </mc:AlternateContent>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8">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25" name="Picture 4" descr="Cartoon Flower Illustration With Lovely And Cute Design Stock Vector -  Illustration of floral, collect: 105866793">
            <a:extLst>
              <a:ext uri="{FF2B5EF4-FFF2-40B4-BE49-F238E27FC236}">
                <a16:creationId xmlns:a16="http://schemas.microsoft.com/office/drawing/2014/main" id="{5A6BDDF2-1429-474D-8994-C37B4A5EE27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750" b="90000" l="10000" r="90000"/>
                    </a14:imgEffect>
                  </a14:imgLayer>
                </a14:imgProps>
              </a:ext>
              <a:ext uri="{28A0092B-C50C-407E-A947-70E740481C1C}">
                <a14:useLocalDpi xmlns:a14="http://schemas.microsoft.com/office/drawing/2010/main" val="0"/>
              </a:ext>
            </a:extLst>
          </a:blip>
          <a:srcRect/>
          <a:stretch>
            <a:fillRect/>
          </a:stretch>
        </p:blipFill>
        <p:spPr bwMode="auto">
          <a:xfrm>
            <a:off x="-115458" y="4761409"/>
            <a:ext cx="2256276" cy="225627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C6ED94B-FCDB-456B-863C-BF2E0372313A}"/>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1027871" y="5757135"/>
            <a:ext cx="1117009" cy="113713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6538EE67-1FEF-4C3D-9212-DD3E31749100}"/>
              </a:ext>
            </a:extLst>
          </p:cNvPr>
          <p:cNvPicPr>
            <a:picLocks noChangeAspect="1" noChangeArrowheads="1"/>
          </p:cNvPicPr>
          <p:nvPr/>
        </p:nvPicPr>
        <p:blipFill rotWithShape="1">
          <a:blip r:embed="rId12"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10450661" y="5878668"/>
            <a:ext cx="985525" cy="10032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Colorful tulip flower cartoon icons. Nature flower spring and summer in  garden isolated on white background. Botanical concept. Floral in flat  design style. Vector design element illustration 2119765 Vector Art at  Vecteezy">
            <a:extLst>
              <a:ext uri="{FF2B5EF4-FFF2-40B4-BE49-F238E27FC236}">
                <a16:creationId xmlns:a16="http://schemas.microsoft.com/office/drawing/2014/main" id="{F3386FD8-1D60-40B4-ACF2-C55AFB94C62C}"/>
              </a:ext>
            </a:extLst>
          </p:cNvPr>
          <p:cNvPicPr>
            <a:picLocks noChangeAspect="1" noChangeArrowheads="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l="17167" t="17165" r="16779" b="15589"/>
          <a:stretch/>
        </p:blipFill>
        <p:spPr bwMode="auto">
          <a:xfrm>
            <a:off x="9878423" y="5752823"/>
            <a:ext cx="1065747" cy="10849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71" name="TextBox 70">
                <a:extLst>
                  <a:ext uri="{FF2B5EF4-FFF2-40B4-BE49-F238E27FC236}">
                    <a16:creationId xmlns:a16="http://schemas.microsoft.com/office/drawing/2014/main" id="{16ED5746-2609-4C78-8E78-FE85E51302C8}"/>
                  </a:ext>
                </a:extLst>
              </p:cNvPr>
              <p:cNvSpPr txBox="1"/>
              <p:nvPr/>
            </p:nvSpPr>
            <p:spPr>
              <a:xfrm>
                <a:off x="4601615" y="3638940"/>
                <a:ext cx="903576" cy="10861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rPr>
                          <m:t>8</m:t>
                        </m:r>
                      </m:num>
                      <m:den>
                        <m:r>
                          <m:rPr>
                            <m:nor/>
                          </m:rP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rPr>
                          <m:t>5</m:t>
                        </m:r>
                      </m:den>
                    </m:f>
                  </m:oMath>
                </a14:m>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mc:Choice>
        <mc:Fallback>
          <p:sp>
            <p:nvSpPr>
              <p:cNvPr id="71" name="TextBox 70">
                <a:extLst>
                  <a:ext uri="{FF2B5EF4-FFF2-40B4-BE49-F238E27FC236}">
                    <a16:creationId xmlns:a16="http://schemas.microsoft.com/office/drawing/2014/main" id="{16ED5746-2609-4C78-8E78-FE85E51302C8}"/>
                  </a:ext>
                </a:extLst>
              </p:cNvPr>
              <p:cNvSpPr txBox="1">
                <a:spLocks noRot="1" noChangeAspect="1" noMove="1" noResize="1" noEditPoints="1" noAdjustHandles="1" noChangeArrowheads="1" noChangeShapeType="1" noTextEdit="1"/>
              </p:cNvSpPr>
              <p:nvPr/>
            </p:nvSpPr>
            <p:spPr>
              <a:xfrm>
                <a:off x="4601615" y="3638940"/>
                <a:ext cx="903576" cy="1086131"/>
              </a:xfrm>
              <a:prstGeom prst="rect">
                <a:avLst/>
              </a:prstGeom>
              <a:blipFill>
                <a:blip r:embed="rId14"/>
                <a:stretch>
                  <a:fillRect b="-9551"/>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Cambria" panose="02040503050406030204" pitchFamily="18" charset="0"/>
                <a:ea typeface="Cambria" panose="02040503050406030204" pitchFamily="18" charset="0"/>
              </a:rPr>
              <a:t>1</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3A47914-0EAA-D13A-E15C-6AE185181294}"/>
                  </a:ext>
                </a:extLst>
              </p:cNvPr>
              <p:cNvSpPr txBox="1"/>
              <p:nvPr/>
            </p:nvSpPr>
            <p:spPr>
              <a:xfrm>
                <a:off x="5376042" y="3643524"/>
                <a:ext cx="1901389" cy="10769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rPr>
                          <m:t>4</m:t>
                        </m:r>
                      </m:num>
                      <m:den>
                        <m:r>
                          <m:rPr>
                            <m:nor/>
                          </m:rP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rPr>
                          <m:t>3</m:t>
                        </m:r>
                      </m:den>
                    </m:f>
                  </m:oMath>
                </a14:m>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mc:Choice>
        <mc:Fallback>
          <p:sp>
            <p:nvSpPr>
              <p:cNvPr id="5" name="TextBox 4">
                <a:extLst>
                  <a:ext uri="{FF2B5EF4-FFF2-40B4-BE49-F238E27FC236}">
                    <a16:creationId xmlns:a16="http://schemas.microsoft.com/office/drawing/2014/main" id="{13A47914-0EAA-D13A-E15C-6AE185181294}"/>
                  </a:ext>
                </a:extLst>
              </p:cNvPr>
              <p:cNvSpPr txBox="1">
                <a:spLocks noRot="1" noChangeAspect="1" noMove="1" noResize="1" noEditPoints="1" noAdjustHandles="1" noChangeArrowheads="1" noChangeShapeType="1" noTextEdit="1"/>
              </p:cNvSpPr>
              <p:nvPr/>
            </p:nvSpPr>
            <p:spPr>
              <a:xfrm>
                <a:off x="5376042" y="3643524"/>
                <a:ext cx="1901389" cy="1076961"/>
              </a:xfrm>
              <a:prstGeom prst="rect">
                <a:avLst/>
              </a:prstGeom>
              <a:blipFill>
                <a:blip r:embed="rId15"/>
                <a:stretch>
                  <a:fillRect b="-10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4EC01E00-C544-2A03-A38F-79897CBF0278}"/>
                  </a:ext>
                </a:extLst>
              </p:cNvPr>
              <p:cNvSpPr txBox="1"/>
              <p:nvPr/>
            </p:nvSpPr>
            <p:spPr>
              <a:xfrm>
                <a:off x="6063439" y="3649905"/>
                <a:ext cx="1901389" cy="10751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0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rPr>
                          <m:t>2</m:t>
                        </m:r>
                      </m:num>
                      <m:den>
                        <m:r>
                          <m:rPr>
                            <m:nor/>
                          </m:rPr>
                          <a:rPr kumimoji="0" lang="en-US" sz="4000" b="1" i="0" u="none" strike="noStrike" kern="1200" cap="none" spc="0" normalizeH="0" baseline="0" noProof="0" smtClean="0">
                            <a:ln>
                              <a:noFill/>
                            </a:ln>
                            <a:solidFill>
                              <a:srgbClr val="002060"/>
                            </a:solidFill>
                            <a:effectLst/>
                            <a:uLnTx/>
                            <a:uFillTx/>
                            <a:latin typeface="Cambria Math" panose="02040503050406030204" pitchFamily="18" charset="0"/>
                          </a:rPr>
                          <m:t>1</m:t>
                        </m:r>
                      </m:den>
                    </m:f>
                  </m:oMath>
                </a14:m>
                <a:r>
                  <a:rPr kumimoji="0" lang="en-US" sz="40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p>
            </p:txBody>
          </p:sp>
        </mc:Choice>
        <mc:Fallback>
          <p:sp>
            <p:nvSpPr>
              <p:cNvPr id="11" name="TextBox 10">
                <a:extLst>
                  <a:ext uri="{FF2B5EF4-FFF2-40B4-BE49-F238E27FC236}">
                    <a16:creationId xmlns:a16="http://schemas.microsoft.com/office/drawing/2014/main" id="{4EC01E00-C544-2A03-A38F-79897CBF0278}"/>
                  </a:ext>
                </a:extLst>
              </p:cNvPr>
              <p:cNvSpPr txBox="1">
                <a:spLocks noRot="1" noChangeAspect="1" noMove="1" noResize="1" noEditPoints="1" noAdjustHandles="1" noChangeArrowheads="1" noChangeShapeType="1" noTextEdit="1"/>
              </p:cNvSpPr>
              <p:nvPr/>
            </p:nvSpPr>
            <p:spPr>
              <a:xfrm>
                <a:off x="6063439" y="3649905"/>
                <a:ext cx="1901389" cy="1075166"/>
              </a:xfrm>
              <a:prstGeom prst="rect">
                <a:avLst/>
              </a:prstGeom>
              <a:blipFill>
                <a:blip r:embed="rId16"/>
                <a:stretch>
                  <a:fillRect b="-1079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D81D5BC8-9DFC-79C4-2F00-2AC7DFF8B23F}"/>
              </a:ext>
            </a:extLst>
          </p:cNvPr>
          <p:cNvSpPr txBox="1"/>
          <p:nvPr/>
        </p:nvSpPr>
        <p:spPr>
          <a:xfrm>
            <a:off x="2140818" y="2883282"/>
            <a:ext cx="8981269" cy="646331"/>
          </a:xfrm>
          <a:prstGeom prst="rect">
            <a:avLst/>
          </a:prstGeom>
          <a:noFill/>
        </p:spPr>
        <p:txBody>
          <a:bodyPr wrap="square" rtlCol="0">
            <a:spAutoFit/>
          </a:bodyPr>
          <a:lstStyle/>
          <a:p>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đảo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389066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5"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4"/>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807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806723" y="363460"/>
            <a:ext cx="10229623" cy="762966"/>
          </a:xfrm>
          <a:prstGeom prst="rect">
            <a:avLst/>
          </a:prstGeom>
          <a:noFill/>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Tính</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6">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D6C486D6-3BE8-4749-D070-8009EDFD3C73}"/>
              </a:ext>
            </a:extLst>
          </p:cNvPr>
          <p:cNvSpPr/>
          <p:nvPr/>
        </p:nvSpPr>
        <p:spPr>
          <a:xfrm>
            <a:off x="104775" y="495300"/>
            <a:ext cx="695325" cy="6381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18DE51EB-19CE-BE03-D962-A1F4FCC67758}"/>
                  </a:ext>
                </a:extLst>
              </p:cNvPr>
              <p:cNvSpPr txBox="1"/>
              <p:nvPr/>
            </p:nvSpPr>
            <p:spPr>
              <a:xfrm>
                <a:off x="1514960" y="1750203"/>
                <a:ext cx="9820275" cy="4722190"/>
              </a:xfrm>
              <a:prstGeom prst="rect">
                <a:avLst/>
              </a:prstGeom>
              <a:noFill/>
            </p:spPr>
            <p:txBody>
              <a:bodyPr wrap="square" rtlCol="0">
                <a:spAutoFit/>
              </a:bodyPr>
              <a:lstStyle/>
              <a:p>
                <a14:m>
                  <m:oMath xmlns:m="http://schemas.openxmlformats.org/officeDocument/2006/math">
                    <m:f>
                      <m:fPr>
                        <m:ctrlPr>
                          <a:rPr lang="en-US" sz="4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4800" b="0" i="1" dirty="0">
                  <a:effectLst/>
                  <a:latin typeface="Cambria Math" panose="02040503050406030204" pitchFamily="18" charset="0"/>
                  <a:ea typeface="Calibri" panose="020F0502020204030204" pitchFamily="34" charset="0"/>
                  <a:cs typeface="Times New Roman" panose="02020603050405020304" pitchFamily="18" charset="0"/>
                </a:endParaRPr>
              </a:p>
              <a:p>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7</m:t>
                        </m:r>
                      </m:den>
                    </m:f>
                    <m:r>
                      <a:rPr lang="en-US" sz="4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sz="4800" i="1" dirty="0">
                  <a:effectLst/>
                  <a:latin typeface="Cambria Math" panose="02040503050406030204" pitchFamily="18" charset="0"/>
                  <a:ea typeface="Calibri" panose="020F0502020204030204" pitchFamily="34" charset="0"/>
                  <a:cs typeface="Times New Roman" panose="02020603050405020304" pitchFamily="18" charset="0"/>
                </a:endParaRPr>
              </a:p>
              <a:p>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4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800" i="1">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12" name="TextBox 11">
                <a:extLst>
                  <a:ext uri="{FF2B5EF4-FFF2-40B4-BE49-F238E27FC236}">
                    <a16:creationId xmlns:a16="http://schemas.microsoft.com/office/drawing/2014/main" id="{18DE51EB-19CE-BE03-D962-A1F4FCC67758}"/>
                  </a:ext>
                </a:extLst>
              </p:cNvPr>
              <p:cNvSpPr txBox="1">
                <a:spLocks noRot="1" noChangeAspect="1" noMove="1" noResize="1" noEditPoints="1" noAdjustHandles="1" noChangeArrowheads="1" noChangeShapeType="1" noTextEdit="1"/>
              </p:cNvSpPr>
              <p:nvPr/>
            </p:nvSpPr>
            <p:spPr>
              <a:xfrm>
                <a:off x="1514960" y="1750203"/>
                <a:ext cx="9820275" cy="4722190"/>
              </a:xfrm>
              <a:prstGeom prst="rect">
                <a:avLst/>
              </a:prstGeom>
              <a:blipFill>
                <a:blip r:embed="rId7"/>
                <a:stretch>
                  <a:fillRect l="-248" b="-23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A4EAAF9D-A01A-93E9-2FD4-3E18F4A87272}"/>
                  </a:ext>
                </a:extLst>
              </p:cNvPr>
              <p:cNvSpPr txBox="1"/>
              <p:nvPr/>
            </p:nvSpPr>
            <p:spPr>
              <a:xfrm>
                <a:off x="2714785" y="1807291"/>
                <a:ext cx="5213081" cy="966675"/>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m:t>
                        </m:r>
                      </m:den>
                    </m:f>
                  </m:oMath>
                </a14:m>
                <a:r>
                  <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24</m:t>
                        </m:r>
                      </m:num>
                      <m:den>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35</m:t>
                        </m:r>
                      </m:den>
                    </m:f>
                  </m:oMath>
                </a14:m>
                <a:endParaRPr lang="en-US" sz="3600" dirty="0">
                  <a:solidFill>
                    <a:srgbClr val="FF0000"/>
                  </a:solidFill>
                </a:endParaRPr>
              </a:p>
            </p:txBody>
          </p:sp>
        </mc:Choice>
        <mc:Fallback>
          <p:sp>
            <p:nvSpPr>
              <p:cNvPr id="13" name="TextBox 12">
                <a:extLst>
                  <a:ext uri="{FF2B5EF4-FFF2-40B4-BE49-F238E27FC236}">
                    <a16:creationId xmlns:a16="http://schemas.microsoft.com/office/drawing/2014/main" id="{A4EAAF9D-A01A-93E9-2FD4-3E18F4A87272}"/>
                  </a:ext>
                </a:extLst>
              </p:cNvPr>
              <p:cNvSpPr txBox="1">
                <a:spLocks noRot="1" noChangeAspect="1" noMove="1" noResize="1" noEditPoints="1" noAdjustHandles="1" noChangeArrowheads="1" noChangeShapeType="1" noTextEdit="1"/>
              </p:cNvSpPr>
              <p:nvPr/>
            </p:nvSpPr>
            <p:spPr>
              <a:xfrm>
                <a:off x="2714785" y="1807291"/>
                <a:ext cx="5213081" cy="966675"/>
              </a:xfrm>
              <a:prstGeom prst="rect">
                <a:avLst/>
              </a:prstGeom>
              <a:blipFill>
                <a:blip r:embed="rId8"/>
                <a:stretch>
                  <a:fillRect l="-4089" b="-132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8039C44F-D99A-FE86-8382-BBAE15C5AA19}"/>
                  </a:ext>
                </a:extLst>
              </p:cNvPr>
              <p:cNvSpPr txBox="1"/>
              <p:nvPr/>
            </p:nvSpPr>
            <p:spPr>
              <a:xfrm>
                <a:off x="2714785" y="3599313"/>
                <a:ext cx="2733675" cy="963725"/>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m:t>
                        </m:r>
                      </m:num>
                      <m:den>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7</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a14:m>
                <a:endParaRPr lang="en-US" sz="3600" dirty="0">
                  <a:solidFill>
                    <a:srgbClr val="FF0000"/>
                  </a:solidFill>
                </a:endParaRPr>
              </a:p>
            </p:txBody>
          </p:sp>
        </mc:Choice>
        <mc:Fallback>
          <p:sp>
            <p:nvSpPr>
              <p:cNvPr id="15" name="TextBox 14">
                <a:extLst>
                  <a:ext uri="{FF2B5EF4-FFF2-40B4-BE49-F238E27FC236}">
                    <a16:creationId xmlns:a16="http://schemas.microsoft.com/office/drawing/2014/main" id="{8039C44F-D99A-FE86-8382-BBAE15C5AA19}"/>
                  </a:ext>
                </a:extLst>
              </p:cNvPr>
              <p:cNvSpPr txBox="1">
                <a:spLocks noRot="1" noChangeAspect="1" noMove="1" noResize="1" noEditPoints="1" noAdjustHandles="1" noChangeArrowheads="1" noChangeShapeType="1" noTextEdit="1"/>
              </p:cNvSpPr>
              <p:nvPr/>
            </p:nvSpPr>
            <p:spPr>
              <a:xfrm>
                <a:off x="2714785" y="3599313"/>
                <a:ext cx="2733675" cy="963725"/>
              </a:xfrm>
              <a:prstGeom prst="rect">
                <a:avLst/>
              </a:prstGeom>
              <a:blipFill>
                <a:blip r:embed="rId9"/>
                <a:stretch>
                  <a:fillRect l="-7795" b="-12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0A34EE52-D049-5136-4855-9F43D4E0440B}"/>
                  </a:ext>
                </a:extLst>
              </p:cNvPr>
              <p:cNvSpPr txBox="1"/>
              <p:nvPr/>
            </p:nvSpPr>
            <p:spPr>
              <a:xfrm>
                <a:off x="2638564" y="5352524"/>
                <a:ext cx="4978853" cy="964623"/>
              </a:xfrm>
              <a:prstGeom prst="rect">
                <a:avLst/>
              </a:prstGeom>
              <a:noFill/>
            </p:spPr>
            <p:txBody>
              <a:bodyPr wrap="square" rtlCol="0">
                <a:spAutoFit/>
              </a:bodyPr>
              <a:lstStyle/>
              <a:p>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4000" dirty="0">
                    <a:solidFill>
                      <a:srgbClr val="FF0000"/>
                    </a:solidFill>
                    <a:effectLst/>
                    <a:latin typeface="Times New Roman" panose="02020603050405020304" pitchFamily="18" charset="0"/>
                    <a:ea typeface="Calibri" panose="020F0502020204030204" pitchFamily="34"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m:t>
                        </m:r>
                      </m:den>
                    </m:f>
                  </m:oMath>
                </a14:m>
                <a:r>
                  <a:rPr lang="en-US" sz="4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a:t> </a:t>
                </a:r>
                <a14:m>
                  <m:oMath xmlns:m="http://schemas.openxmlformats.org/officeDocument/2006/math">
                    <m: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4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4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600" dirty="0">
                  <a:solidFill>
                    <a:srgbClr val="FF0000"/>
                  </a:solidFill>
                </a:endParaRPr>
              </a:p>
            </p:txBody>
          </p:sp>
        </mc:Choice>
        <mc:Fallback>
          <p:sp>
            <p:nvSpPr>
              <p:cNvPr id="16" name="TextBox 15">
                <a:extLst>
                  <a:ext uri="{FF2B5EF4-FFF2-40B4-BE49-F238E27FC236}">
                    <a16:creationId xmlns:a16="http://schemas.microsoft.com/office/drawing/2014/main" id="{0A34EE52-D049-5136-4855-9F43D4E0440B}"/>
                  </a:ext>
                </a:extLst>
              </p:cNvPr>
              <p:cNvSpPr txBox="1">
                <a:spLocks noRot="1" noChangeAspect="1" noMove="1" noResize="1" noEditPoints="1" noAdjustHandles="1" noChangeArrowheads="1" noChangeShapeType="1" noTextEdit="1"/>
              </p:cNvSpPr>
              <p:nvPr/>
            </p:nvSpPr>
            <p:spPr>
              <a:xfrm>
                <a:off x="2638564" y="5352524"/>
                <a:ext cx="4978853" cy="964623"/>
              </a:xfrm>
              <a:prstGeom prst="rect">
                <a:avLst/>
              </a:prstGeom>
              <a:blipFill>
                <a:blip r:embed="rId10"/>
                <a:stretch>
                  <a:fillRect l="-4406" b="-13924"/>
                </a:stretch>
              </a:blipFill>
            </p:spPr>
            <p:txBody>
              <a:bodyPr/>
              <a:lstStyle/>
              <a:p>
                <a:r>
                  <a:rPr lang="en-US">
                    <a:noFill/>
                  </a:rPr>
                  <a:t> </a:t>
                </a:r>
              </a:p>
            </p:txBody>
          </p:sp>
        </mc:Fallback>
      </mc:AlternateContent>
    </p:spTree>
    <p:extLst>
      <p:ext uri="{BB962C8B-B14F-4D97-AF65-F5344CB8AC3E}">
        <p14:creationId xmlns:p14="http://schemas.microsoft.com/office/powerpoint/2010/main" val="6907640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up)">
                                      <p:cBhvr>
                                        <p:cTn id="2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1213509"/>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511448" y="3729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2.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578753"/>
            <a:ext cx="11605235" cy="615389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B29DCBFE-A3F4-77EC-913D-D07F26182DE3}"/>
              </a:ext>
            </a:extLst>
          </p:cNvPr>
          <p:cNvPicPr>
            <a:picLocks noChangeAspect="1"/>
          </p:cNvPicPr>
          <p:nvPr/>
        </p:nvPicPr>
        <p:blipFill>
          <a:blip r:embed="rId6"/>
          <a:stretch>
            <a:fillRect/>
          </a:stretch>
        </p:blipFill>
        <p:spPr>
          <a:xfrm>
            <a:off x="1319212" y="2071687"/>
            <a:ext cx="9717692" cy="2252663"/>
          </a:xfrm>
          <a:prstGeom prst="rect">
            <a:avLst/>
          </a:prstGeom>
        </p:spPr>
      </p:pic>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A0BD61B6-AB67-6215-7340-89085C5EFAAE}"/>
                  </a:ext>
                </a:extLst>
              </p:cNvPr>
              <p:cNvSpPr/>
              <p:nvPr/>
            </p:nvSpPr>
            <p:spPr>
              <a:xfrm>
                <a:off x="4581525"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oMath>
                  </m:oMathPara>
                </a14:m>
                <a:endParaRPr lang="en-US" sz="3600" dirty="0">
                  <a:solidFill>
                    <a:srgbClr val="FF0000"/>
                  </a:solidFill>
                </a:endParaRPr>
              </a:p>
            </p:txBody>
          </p:sp>
        </mc:Choice>
        <mc:Fallback xmlns="">
          <p:sp>
            <p:nvSpPr>
              <p:cNvPr id="4" name="Rectangle: Rounded Corners 3">
                <a:extLst>
                  <a:ext uri="{FF2B5EF4-FFF2-40B4-BE49-F238E27FC236}">
                    <a16:creationId xmlns:a16="http://schemas.microsoft.com/office/drawing/2014/main" id="{A0BD61B6-AB67-6215-7340-89085C5EFAAE}"/>
                  </a:ext>
                </a:extLst>
              </p:cNvPr>
              <p:cNvSpPr>
                <a:spLocks noRot="1" noChangeAspect="1" noMove="1" noResize="1" noEditPoints="1" noAdjustHandles="1" noChangeArrowheads="1" noChangeShapeType="1" noTextEdit="1"/>
              </p:cNvSpPr>
              <p:nvPr/>
            </p:nvSpPr>
            <p:spPr>
              <a:xfrm>
                <a:off x="4581525" y="3076575"/>
                <a:ext cx="647700" cy="876300"/>
              </a:xfrm>
              <a:prstGeom prst="roundRect">
                <a:avLst/>
              </a:prstGeom>
              <a:blipFill>
                <a:blip r:embed="rId7"/>
                <a:stretch>
                  <a:fillRect t="-1379" b="-8276"/>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9DBECCAF-9714-9CC4-98DF-531C27FF9249}"/>
                  </a:ext>
                </a:extLst>
              </p:cNvPr>
              <p:cNvSpPr/>
              <p:nvPr/>
            </p:nvSpPr>
            <p:spPr>
              <a:xfrm>
                <a:off x="7153275" y="2914650"/>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36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oMath>
                  </m:oMathPara>
                </a14:m>
                <a:endParaRPr lang="en-US" sz="3600" dirty="0">
                  <a:solidFill>
                    <a:srgbClr val="FF0000"/>
                  </a:solidFill>
                </a:endParaRPr>
              </a:p>
            </p:txBody>
          </p:sp>
        </mc:Choice>
        <mc:Fallback xmlns="">
          <p:sp>
            <p:nvSpPr>
              <p:cNvPr id="5" name="Rectangle: Rounded Corners 4">
                <a:extLst>
                  <a:ext uri="{FF2B5EF4-FFF2-40B4-BE49-F238E27FC236}">
                    <a16:creationId xmlns:a16="http://schemas.microsoft.com/office/drawing/2014/main" id="{9DBECCAF-9714-9CC4-98DF-531C27FF9249}"/>
                  </a:ext>
                </a:extLst>
              </p:cNvPr>
              <p:cNvSpPr>
                <a:spLocks noRot="1" noChangeAspect="1" noMove="1" noResize="1" noEditPoints="1" noAdjustHandles="1" noChangeArrowheads="1" noChangeShapeType="1" noTextEdit="1"/>
              </p:cNvSpPr>
              <p:nvPr/>
            </p:nvSpPr>
            <p:spPr>
              <a:xfrm>
                <a:off x="7153275" y="2914650"/>
                <a:ext cx="647700" cy="876300"/>
              </a:xfrm>
              <a:prstGeom prst="roundRect">
                <a:avLst/>
              </a:prstGeom>
              <a:blipFill>
                <a:blip r:embed="rId8"/>
                <a:stretch>
                  <a:fillRect t="-1370" b="-821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C24F2D1-72CC-0EEB-BA4C-28D036111579}"/>
                  </a:ext>
                </a:extLst>
              </p:cNvPr>
              <p:cNvSpPr/>
              <p:nvPr/>
            </p:nvSpPr>
            <p:spPr>
              <a:xfrm>
                <a:off x="9791700" y="3076575"/>
                <a:ext cx="647700" cy="876300"/>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54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US" sz="5400" dirty="0">
                  <a:solidFill>
                    <a:srgbClr val="FF0000"/>
                  </a:solidFill>
                </a:endParaRPr>
              </a:p>
            </p:txBody>
          </p:sp>
        </mc:Choice>
        <mc:Fallback xmlns="">
          <p:sp>
            <p:nvSpPr>
              <p:cNvPr id="6" name="Rectangle: Rounded Corners 5">
                <a:extLst>
                  <a:ext uri="{FF2B5EF4-FFF2-40B4-BE49-F238E27FC236}">
                    <a16:creationId xmlns:a16="http://schemas.microsoft.com/office/drawing/2014/main" id="{AC24F2D1-72CC-0EEB-BA4C-28D036111579}"/>
                  </a:ext>
                </a:extLst>
              </p:cNvPr>
              <p:cNvSpPr>
                <a:spLocks noRot="1" noChangeAspect="1" noMove="1" noResize="1" noEditPoints="1" noAdjustHandles="1" noChangeArrowheads="1" noChangeShapeType="1" noTextEdit="1"/>
              </p:cNvSpPr>
              <p:nvPr/>
            </p:nvSpPr>
            <p:spPr>
              <a:xfrm>
                <a:off x="9791700" y="3076575"/>
                <a:ext cx="647700" cy="876300"/>
              </a:xfrm>
              <a:prstGeom prst="roundRect">
                <a:avLst/>
              </a:prstGeom>
              <a:blipFill>
                <a:blip r:embed="rId9"/>
                <a:stretch>
                  <a:fillRect/>
                </a:stretch>
              </a:blipFill>
              <a:ln>
                <a:solidFill>
                  <a:schemeClr val="bg1"/>
                </a:solidFill>
              </a:ln>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charset="-122"/>
            </a:endParaRPr>
          </a:p>
        </p:txBody>
      </p:sp>
      <p:sp>
        <p:nvSpPr>
          <p:cNvPr id="19" name="MH_SubTitle_1">
            <a:extLst>
              <a:ext uri="{FF2B5EF4-FFF2-40B4-BE49-F238E27FC236}">
                <a16:creationId xmlns:a16="http://schemas.microsoft.com/office/drawing/2014/main" id="{0097F5DC-77C0-4B0E-9C56-84DA669C19B7}"/>
              </a:ext>
            </a:extLst>
          </p:cNvPr>
          <p:cNvSpPr>
            <a:spLocks/>
          </p:cNvSpPr>
          <p:nvPr>
            <p:custDataLst>
              <p:tags r:id="rId1"/>
            </p:custDataLst>
          </p:nvPr>
        </p:nvSpPr>
        <p:spPr bwMode="auto">
          <a:xfrm>
            <a:off x="274722" y="324212"/>
            <a:ext cx="11667069" cy="942613"/>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D8E6F5"/>
          </a:solidFill>
          <a:ln w="38100">
            <a:solidFill>
              <a:schemeClr val="bg1"/>
            </a:solidFill>
            <a:round/>
            <a:headEnd/>
            <a:tailEnd/>
          </a:ln>
          <a:effectLst>
            <a:outerShdw blurRad="50800" dist="38100" dir="2700000" algn="tl" rotWithShape="0">
              <a:prstClr val="black">
                <a:alpha val="40000"/>
              </a:prstClr>
            </a:outerShdw>
          </a:effectLst>
        </p:spPr>
        <p:txBody>
          <a:bodyPr rIns="25200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srgbClr val="70AD47">
                  <a:lumMod val="50000"/>
                </a:srgbClr>
              </a:solidFill>
              <a:effectLst/>
              <a:uLnTx/>
              <a:uFillTx/>
              <a:latin typeface="UTM Avo" panose="02040603050506020204" pitchFamily="18" charset="0"/>
              <a:ea typeface="微软雅黑" panose="020B0503020204020204" pitchFamily="34" charset="-122"/>
              <a:cs typeface="+mn-ea"/>
              <a:sym typeface="+mn-lt"/>
            </a:endParaRPr>
          </a:p>
        </p:txBody>
      </p:sp>
      <p:pic>
        <p:nvPicPr>
          <p:cNvPr id="20" name="图片 8">
            <a:extLst>
              <a:ext uri="{FF2B5EF4-FFF2-40B4-BE49-F238E27FC236}">
                <a16:creationId xmlns:a16="http://schemas.microsoft.com/office/drawing/2014/main" id="{1F9F4A3E-3F46-4308-866E-1BE0422CE0FF}"/>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9737635" y="566417"/>
            <a:ext cx="2293032" cy="1313186"/>
          </a:xfrm>
          <a:prstGeom prst="rect">
            <a:avLst/>
          </a:prstGeom>
        </p:spPr>
      </p:pic>
      <p:sp>
        <p:nvSpPr>
          <p:cNvPr id="22" name="TextBox 21">
            <a:extLst>
              <a:ext uri="{FF2B5EF4-FFF2-40B4-BE49-F238E27FC236}">
                <a16:creationId xmlns:a16="http://schemas.microsoft.com/office/drawing/2014/main" id="{E472E0DA-7211-474D-B23B-5C3D6229473C}"/>
              </a:ext>
            </a:extLst>
          </p:cNvPr>
          <p:cNvSpPr txBox="1"/>
          <p:nvPr/>
        </p:nvSpPr>
        <p:spPr>
          <a:xfrm>
            <a:off x="435248" y="296785"/>
            <a:ext cx="10229623"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3.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Tìm</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phân</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số</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thích</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 </a:t>
            </a:r>
            <a:r>
              <a:rPr kumimoji="0" lang="en-US" altLang="zh-CN"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hợp</a:t>
            </a:r>
            <a:r>
              <a:rPr kumimoji="0" lang="en-US" altLang="zh-C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ea"/>
                <a:sym typeface="+mn-lt"/>
              </a:rPr>
              <a:t>.</a:t>
            </a:r>
            <a:endParaRPr kumimoji="0" lang="zh-CN" alt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微软雅黑" panose="020B0503020204020204" pitchFamily="34" charset="-122"/>
              <a:cs typeface="+mn-ea"/>
              <a:sym typeface="+mn-lt"/>
            </a:endParaRPr>
          </a:p>
        </p:txBody>
      </p:sp>
      <p:sp>
        <p:nvSpPr>
          <p:cNvPr id="23" name="矩形: 圆角 11">
            <a:extLst>
              <a:ext uri="{FF2B5EF4-FFF2-40B4-BE49-F238E27FC236}">
                <a16:creationId xmlns:a16="http://schemas.microsoft.com/office/drawing/2014/main" id="{66A34DBD-2647-46B6-9B84-4C0CEFB7C977}"/>
              </a:ext>
            </a:extLst>
          </p:cNvPr>
          <p:cNvSpPr/>
          <p:nvPr/>
        </p:nvSpPr>
        <p:spPr>
          <a:xfrm>
            <a:off x="260822" y="1295400"/>
            <a:ext cx="11605235" cy="6437243"/>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pic>
        <p:nvPicPr>
          <p:cNvPr id="24" name="图片 5">
            <a:extLst>
              <a:ext uri="{FF2B5EF4-FFF2-40B4-BE49-F238E27FC236}">
                <a16:creationId xmlns:a16="http://schemas.microsoft.com/office/drawing/2014/main" id="{77A8F314-F0C5-415D-ACF5-844E12733334}"/>
              </a:ext>
            </a:extLst>
          </p:cNvPr>
          <p:cNvPicPr>
            <a:picLocks noChangeAspect="1"/>
          </p:cNvPicPr>
          <p:nvPr/>
        </p:nvPicPr>
        <p:blipFill rotWithShape="1">
          <a:blip r:embed="rId5">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grpSp>
        <p:nvGrpSpPr>
          <p:cNvPr id="8" name="Group 7">
            <a:extLst>
              <a:ext uri="{FF2B5EF4-FFF2-40B4-BE49-F238E27FC236}">
                <a16:creationId xmlns:a16="http://schemas.microsoft.com/office/drawing/2014/main" id="{5DE3B122-C65E-76A2-6FC2-A904F22982EA}"/>
              </a:ext>
            </a:extLst>
          </p:cNvPr>
          <p:cNvGrpSpPr/>
          <p:nvPr/>
        </p:nvGrpSpPr>
        <p:grpSpPr>
          <a:xfrm>
            <a:off x="762000" y="1562100"/>
            <a:ext cx="10544175" cy="1487651"/>
            <a:chOff x="762000" y="1562100"/>
            <a:chExt cx="10544175" cy="1487651"/>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344D10E-371D-859D-A76E-C9255D9A20C9}"/>
                    </a:ext>
                  </a:extLst>
                </p:cNvPr>
                <p:cNvSpPr txBox="1"/>
                <p:nvPr/>
              </p:nvSpPr>
              <p:spPr>
                <a:xfrm>
                  <a:off x="762000" y="1562100"/>
                  <a:ext cx="10544175" cy="1487651"/>
                </a:xfrm>
                <a:prstGeom prst="rect">
                  <a:avLst/>
                </a:prstGeom>
                <a:noFill/>
              </p:spPr>
              <p:txBody>
                <a:bodyPr wrap="square" rtlCol="0">
                  <a:spAutoFit/>
                </a:bodyPr>
                <a:lstStyle/>
                <a:p>
                  <a:r>
                    <a:rPr lang="en-US" sz="32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chữ</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nhật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diện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tích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r>
                    <a:rPr lang="en-US" sz="3200" baseline="30000" dirty="0">
                      <a:effectLst/>
                      <a:latin typeface="Cambria" panose="02040503050406030204" pitchFamily="18" charset="0"/>
                      <a:ea typeface="Cambria" panose="02040503050406030204" pitchFamily="18" charset="0"/>
                      <a:cs typeface="Times New Roman" panose="02020603050405020304" pitchFamily="18" charset="0"/>
                    </a:rPr>
                    <a:t>2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rộng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3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i="1">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2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en-US" sz="3200" dirty="0">
                      <a:effectLst/>
                      <a:latin typeface="Cambria" panose="02040503050406030204" pitchFamily="18" charset="0"/>
                      <a:ea typeface="Cambria" panose="02040503050406030204" pitchFamily="18" charset="0"/>
                      <a:cs typeface="Times New Roman" panose="02020603050405020304" pitchFamily="18" charset="0"/>
                    </a:rPr>
                    <a:t> dm.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Chiều</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dài</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bức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t>
                  </a:r>
                  <a:r>
                    <a:rPr lang="en-US" sz="3200" dirty="0">
                      <a:effectLst/>
                      <a:latin typeface="Cambria" panose="02040503050406030204" pitchFamily="18" charset="0"/>
                      <a:ea typeface="Cambria" panose="02040503050406030204" pitchFamily="18" charset="0"/>
                      <a:cs typeface="Times New Roman" panose="02020603050405020304" pitchFamily="18" charset="0"/>
                    </a:rPr>
                    <a:t> dm.</a:t>
                  </a:r>
                </a:p>
              </p:txBody>
            </p:sp>
          </mc:Choice>
          <mc:Fallback xmlns="">
            <p:sp>
              <p:nvSpPr>
                <p:cNvPr id="2" name="TextBox 1">
                  <a:extLst>
                    <a:ext uri="{FF2B5EF4-FFF2-40B4-BE49-F238E27FC236}">
                      <a16:creationId xmlns:a16="http://schemas.microsoft.com/office/drawing/2014/main" id="{8344D10E-371D-859D-A76E-C9255D9A20C9}"/>
                    </a:ext>
                  </a:extLst>
                </p:cNvPr>
                <p:cNvSpPr txBox="1">
                  <a:spLocks noRot="1" noChangeAspect="1" noMove="1" noResize="1" noEditPoints="1" noAdjustHandles="1" noChangeArrowheads="1" noChangeShapeType="1" noTextEdit="1"/>
                </p:cNvSpPr>
                <p:nvPr/>
              </p:nvSpPr>
              <p:spPr>
                <a:xfrm>
                  <a:off x="762000" y="1562100"/>
                  <a:ext cx="10544175" cy="1487651"/>
                </a:xfrm>
                <a:prstGeom prst="rect">
                  <a:avLst/>
                </a:prstGeom>
                <a:blipFill>
                  <a:blip r:embed="rId6"/>
                  <a:stretch>
                    <a:fillRect l="-1445" b="-4918"/>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59FD5E58-6D93-5D32-496C-63589F021CA3}"/>
                </a:ext>
              </a:extLst>
            </p:cNvPr>
            <p:cNvSpPr/>
            <p:nvPr/>
          </p:nvSpPr>
          <p:spPr>
            <a:xfrm>
              <a:off x="7496174" y="2352675"/>
              <a:ext cx="619125" cy="5429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9403FE-445F-76D6-B324-E758EC499ED7}"/>
                  </a:ext>
                </a:extLst>
              </p:cNvPr>
              <p:cNvSpPr txBox="1"/>
              <p:nvPr/>
            </p:nvSpPr>
            <p:spPr>
              <a:xfrm>
                <a:off x="1057275" y="3267075"/>
                <a:ext cx="9705975" cy="2564613"/>
              </a:xfrm>
              <a:prstGeom prst="rect">
                <a:avLst/>
              </a:prstGeom>
              <a:noFill/>
            </p:spPr>
            <p:txBody>
              <a:bodyPr wrap="square" rtlCol="0">
                <a:spAutoFit/>
              </a:bodyPr>
              <a:lstStyle/>
              <a:p>
                <a:pPr marL="0" marR="0" algn="ctr">
                  <a:lnSpc>
                    <a:spcPct val="120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Chiều</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dài</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bức</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tranh</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27</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m:t>
                        </m:r>
                      </m:den>
                    </m:f>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(dm)</a:t>
                </a:r>
              </a:p>
              <a:p>
                <a:pPr marL="0" marR="0" algn="ctr">
                  <a:lnSpc>
                    <a:spcPct val="120000"/>
                  </a:lnSpc>
                  <a:spcBef>
                    <a:spcPts val="0"/>
                  </a:spcBef>
                  <a:spcAft>
                    <a:spcPts val="0"/>
                  </a:spcAft>
                </a:pP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cần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điền</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81</m:t>
                        </m:r>
                      </m:num>
                      <m:den>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m:t>
                        </m:r>
                      </m:den>
                    </m:f>
                  </m:oMath>
                </a14:m>
                <a:endParaRPr lang="en-US" sz="2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39403FE-445F-76D6-B324-E758EC499ED7}"/>
                  </a:ext>
                </a:extLst>
              </p:cNvPr>
              <p:cNvSpPr txBox="1">
                <a:spLocks noRot="1" noChangeAspect="1" noMove="1" noResize="1" noEditPoints="1" noAdjustHandles="1" noChangeArrowheads="1" noChangeShapeType="1" noTextEdit="1"/>
              </p:cNvSpPr>
              <p:nvPr/>
            </p:nvSpPr>
            <p:spPr>
              <a:xfrm>
                <a:off x="1057275" y="3267075"/>
                <a:ext cx="9705975" cy="2564613"/>
              </a:xfrm>
              <a:prstGeom prst="rect">
                <a:avLst/>
              </a:prstGeom>
              <a:blipFill>
                <a:blip r:embed="rId7"/>
                <a:stretch>
                  <a:fillRect t="-1188" b="-16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3FEC0BF2-28EF-FF76-4DA9-6EF80909F3E5}"/>
                  </a:ext>
                </a:extLst>
              </p:cNvPr>
              <p:cNvSpPr/>
              <p:nvPr/>
            </p:nvSpPr>
            <p:spPr>
              <a:xfrm>
                <a:off x="7486649" y="2343150"/>
                <a:ext cx="676276" cy="847725"/>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𝟖𝟏</m:t>
                          </m:r>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𝟐𝟎</m:t>
                          </m:r>
                        </m:den>
                      </m:f>
                    </m:oMath>
                  </m:oMathPara>
                </a14:m>
                <a:endParaRPr lang="en-US" sz="2400" b="1" dirty="0">
                  <a:latin typeface="Cambria" panose="02040503050406030204" pitchFamily="18" charset="0"/>
                  <a:ea typeface="Cambria" panose="02040503050406030204" pitchFamily="18" charset="0"/>
                </a:endParaRPr>
              </a:p>
            </p:txBody>
          </p:sp>
        </mc:Choice>
        <mc:Fallback xmlns="">
          <p:sp>
            <p:nvSpPr>
              <p:cNvPr id="10" name="Rectangle: Rounded Corners 9">
                <a:extLst>
                  <a:ext uri="{FF2B5EF4-FFF2-40B4-BE49-F238E27FC236}">
                    <a16:creationId xmlns:a16="http://schemas.microsoft.com/office/drawing/2014/main" id="{3FEC0BF2-28EF-FF76-4DA9-6EF80909F3E5}"/>
                  </a:ext>
                </a:extLst>
              </p:cNvPr>
              <p:cNvSpPr>
                <a:spLocks noRot="1" noChangeAspect="1" noMove="1" noResize="1" noEditPoints="1" noAdjustHandles="1" noChangeArrowheads="1" noChangeShapeType="1" noTextEdit="1"/>
              </p:cNvSpPr>
              <p:nvPr/>
            </p:nvSpPr>
            <p:spPr>
              <a:xfrm>
                <a:off x="7486649" y="2343150"/>
                <a:ext cx="676276" cy="847725"/>
              </a:xfrm>
              <a:prstGeom prst="roundRect">
                <a:avLst/>
              </a:prstGeom>
              <a:blipFill>
                <a:blip r:embed="rId8"/>
                <a:stretch>
                  <a:fillRect/>
                </a:stretch>
              </a:blipFill>
              <a:ln w="38100">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val="19278963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down)">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down)">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3"/>
          <a:srcRect l="47449" t="21697"/>
          <a:stretch>
            <a:fillRect/>
          </a:stretch>
        </p:blipFill>
        <p:spPr>
          <a:xfrm>
            <a:off x="9054464" y="5197724"/>
            <a:ext cx="3137535" cy="1704340"/>
          </a:xfrm>
          <a:prstGeom prst="rect">
            <a:avLst/>
          </a:prstGeom>
        </p:spPr>
      </p:pic>
      <p:pic>
        <p:nvPicPr>
          <p:cNvPr id="16" name="图片 5">
            <a:extLst>
              <a:ext uri="{FF2B5EF4-FFF2-40B4-BE49-F238E27FC236}">
                <a16:creationId xmlns:a16="http://schemas.microsoft.com/office/drawing/2014/main" id="{FCE7FA24-D37D-4634-87A4-990DC97609A8}"/>
              </a:ext>
            </a:extLst>
          </p:cNvPr>
          <p:cNvPicPr>
            <a:picLocks noChangeAspect="1"/>
          </p:cNvPicPr>
          <p:nvPr/>
        </p:nvPicPr>
        <p:blipFill rotWithShape="1">
          <a:blip r:embed="rId4">
            <a:lum contrast="20000"/>
          </a:blip>
          <a:srcRect t="-1" r="54732" b="80724"/>
          <a:stretch/>
        </p:blipFill>
        <p:spPr>
          <a:xfrm>
            <a:off x="-839446" y="5732231"/>
            <a:ext cx="13031445" cy="1169833"/>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298" y="685779"/>
            <a:ext cx="6879977" cy="5149708"/>
          </a:xfrm>
          <a:prstGeom prst="rect">
            <a:avLst/>
          </a:prstGeom>
        </p:spPr>
      </p:pic>
      <p:pic>
        <p:nvPicPr>
          <p:cNvPr id="14" name="图片 13">
            <a:extLst>
              <a:ext uri="{FF2B5EF4-FFF2-40B4-BE49-F238E27FC236}">
                <a16:creationId xmlns:a16="http://schemas.microsoft.com/office/drawing/2014/main" id="{F1E69CF1-851C-45C0-BB8A-77DAF3A583CD}"/>
              </a:ext>
            </a:extLst>
          </p:cNvPr>
          <p:cNvPicPr>
            <a:picLocks noChangeAspect="1"/>
          </p:cNvPicPr>
          <p:nvPr/>
        </p:nvPicPr>
        <p:blipFill>
          <a:blip r:embed="rId6">
            <a:lum contrast="20000"/>
          </a:blip>
          <a:stretch>
            <a:fillRect/>
          </a:stretch>
        </p:blipFill>
        <p:spPr>
          <a:xfrm rot="900000">
            <a:off x="6699861" y="1185171"/>
            <a:ext cx="4552227" cy="5265591"/>
          </a:xfrm>
          <a:prstGeom prst="rect">
            <a:avLst/>
          </a:prstGeom>
          <a:effectLst>
            <a:outerShdw blurRad="63500" sx="102000" sy="102000" algn="ctr" rotWithShape="0">
              <a:prstClr val="black">
                <a:alpha val="40000"/>
              </a:prstClr>
            </a:outerShdw>
          </a:effectLst>
        </p:spPr>
      </p:pic>
      <p:pic>
        <p:nvPicPr>
          <p:cNvPr id="15" name="图片 1" descr="97e5c76d95dfebf73877221ff104468e">
            <a:extLst>
              <a:ext uri="{FF2B5EF4-FFF2-40B4-BE49-F238E27FC236}">
                <a16:creationId xmlns:a16="http://schemas.microsoft.com/office/drawing/2014/main" id="{9D12CB59-3FAF-407D-A8F4-19C6E37D2CE2}"/>
              </a:ext>
            </a:extLst>
          </p:cNvPr>
          <p:cNvPicPr>
            <a:picLocks noChangeAspect="1"/>
          </p:cNvPicPr>
          <p:nvPr/>
        </p:nvPicPr>
        <p:blipFill>
          <a:blip r:embed="rId7"/>
          <a:stretch>
            <a:fillRect/>
          </a:stretch>
        </p:blipFill>
        <p:spPr>
          <a:xfrm>
            <a:off x="-245712" y="3429000"/>
            <a:ext cx="3674745" cy="3674745"/>
          </a:xfrm>
          <a:prstGeom prst="rect">
            <a:avLst/>
          </a:prstGeom>
        </p:spPr>
      </p:pic>
      <p:pic>
        <p:nvPicPr>
          <p:cNvPr id="6" name="Picture 5">
            <a:extLst>
              <a:ext uri="{FF2B5EF4-FFF2-40B4-BE49-F238E27FC236}">
                <a16:creationId xmlns:a16="http://schemas.microsoft.com/office/drawing/2014/main" id="{8D855247-9E8D-5C11-CC0B-92DC71C6FBF4}"/>
              </a:ext>
            </a:extLst>
          </p:cNvPr>
          <p:cNvPicPr>
            <a:picLocks noChangeAspect="1"/>
          </p:cNvPicPr>
          <p:nvPr/>
        </p:nvPicPr>
        <p:blipFill>
          <a:blip r:embed="rId8"/>
          <a:stretch>
            <a:fillRect/>
          </a:stretch>
        </p:blipFill>
        <p:spPr>
          <a:xfrm>
            <a:off x="1164120" y="1981454"/>
            <a:ext cx="4986960" cy="2914141"/>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750" fill="hold"/>
                                            <p:tgtEl>
                                              <p:spTgt spid="1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 presetClass="entr" presetSubtype="1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0-#ppt_w/2"/>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云形 1">
            <a:extLst>
              <a:ext uri="{FF2B5EF4-FFF2-40B4-BE49-F238E27FC236}">
                <a16:creationId xmlns:a16="http://schemas.microsoft.com/office/drawing/2014/main" id="{F39A44DF-2CA8-43A4-917F-B1F3D701FC00}"/>
              </a:ext>
            </a:extLst>
          </p:cNvPr>
          <p:cNvSpPr/>
          <p:nvPr/>
        </p:nvSpPr>
        <p:spPr>
          <a:xfrm>
            <a:off x="7280822" y="2223069"/>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云形 1">
            <a:extLst>
              <a:ext uri="{FF2B5EF4-FFF2-40B4-BE49-F238E27FC236}">
                <a16:creationId xmlns:a16="http://schemas.microsoft.com/office/drawing/2014/main" id="{1585ECB2-75C5-4B15-9FA1-6B45E8E55E33}"/>
              </a:ext>
            </a:extLst>
          </p:cNvPr>
          <p:cNvSpPr/>
          <p:nvPr/>
        </p:nvSpPr>
        <p:spPr>
          <a:xfrm>
            <a:off x="7408183" y="3695475"/>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2" name="云形 1">
            <a:extLst>
              <a:ext uri="{FF2B5EF4-FFF2-40B4-BE49-F238E27FC236}">
                <a16:creationId xmlns:a16="http://schemas.microsoft.com/office/drawing/2014/main" id="{A130C02D-55EB-4E01-8496-3A9553FD10E1}"/>
              </a:ext>
            </a:extLst>
          </p:cNvPr>
          <p:cNvSpPr/>
          <p:nvPr/>
        </p:nvSpPr>
        <p:spPr>
          <a:xfrm>
            <a:off x="7280822" y="5260077"/>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云形 1">
            <a:extLst>
              <a:ext uri="{FF2B5EF4-FFF2-40B4-BE49-F238E27FC236}">
                <a16:creationId xmlns:a16="http://schemas.microsoft.com/office/drawing/2014/main" id="{709E4AC6-518D-4335-88C0-C1DA3D440527}"/>
              </a:ext>
            </a:extLst>
          </p:cNvPr>
          <p:cNvSpPr/>
          <p:nvPr/>
        </p:nvSpPr>
        <p:spPr>
          <a:xfrm>
            <a:off x="7280822" y="725240"/>
            <a:ext cx="1824786" cy="1509941"/>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4" name="图片 3" descr="ef934acf26a66943004c3543c69f61a0"/>
          <p:cNvPicPr>
            <a:picLocks noChangeAspect="1"/>
          </p:cNvPicPr>
          <p:nvPr/>
        </p:nvPicPr>
        <p:blipFill>
          <a:blip r:embed="rId5"/>
          <a:stretch>
            <a:fillRect/>
          </a:stretch>
        </p:blipFill>
        <p:spPr>
          <a:xfrm>
            <a:off x="990711" y="183219"/>
            <a:ext cx="5384689" cy="6491562"/>
          </a:xfrm>
          <a:prstGeom prst="rect">
            <a:avLst/>
          </a:prstGeom>
        </p:spPr>
      </p:pic>
      <mc:AlternateContent xmlns:mc="http://schemas.openxmlformats.org/markup-compatibility/2006" xmlns:a14="http://schemas.microsoft.com/office/drawing/2010/main">
        <mc:Choice Requires="a14">
          <p:sp>
            <p:nvSpPr>
              <p:cNvPr id="5" name="五边形 4"/>
              <p:cNvSpPr/>
              <p:nvPr/>
            </p:nvSpPr>
            <p:spPr>
              <a:xfrm>
                <a:off x="2115949" y="1284840"/>
                <a:ext cx="3166664" cy="655607"/>
              </a:xfrm>
              <a:prstGeom prst="homePlate">
                <a:avLst>
                  <a:gd name="adj" fmla="val 7594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rPr>
                  <a:t>: </a:t>
                </a:r>
                <a14:m>
                  <m:oMath xmlns:m="http://schemas.openxmlformats.org/officeDocument/2006/math">
                    <m:f>
                      <m:fPr>
                        <m:ctrlP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B04646"/>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B04646"/>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5" name="五边形 4"/>
              <p:cNvSpPr>
                <a:spLocks noRot="1" noChangeAspect="1" noMove="1" noResize="1" noEditPoints="1" noAdjustHandles="1" noChangeArrowheads="1" noChangeShapeType="1" noTextEdit="1"/>
              </p:cNvSpPr>
              <p:nvPr/>
            </p:nvSpPr>
            <p:spPr>
              <a:xfrm>
                <a:off x="2115949" y="1284840"/>
                <a:ext cx="3166664" cy="655607"/>
              </a:xfrm>
              <a:prstGeom prst="homePlate">
                <a:avLst>
                  <a:gd name="adj" fmla="val 75949"/>
                </a:avLst>
              </a:prstGeom>
              <a:blipFill>
                <a:blip r:embed="rId6"/>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五边形 5"/>
              <p:cNvSpPr/>
              <p:nvPr/>
            </p:nvSpPr>
            <p:spPr>
              <a:xfrm>
                <a:off x="2115949" y="3540768"/>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dirty="0" smtClean="0">
                            <a:ln>
                              <a:noFill/>
                            </a:ln>
                            <a:solidFill>
                              <a:srgbClr val="99C538"/>
                            </a:solidFill>
                            <a:effectLst/>
                            <a:uLnTx/>
                            <a:uFillTx/>
                            <a:latin typeface="Cambria Math" panose="02040503050406030204" pitchFamily="18" charset="0"/>
                            <a:ea typeface="微软雅黑" panose="020B0503020204020204" pitchFamily="34" charset="-122"/>
                            <a:cs typeface="+mn-cs"/>
                          </a:rPr>
                          <m:t>𝟒</m:t>
                        </m:r>
                      </m:den>
                    </m:f>
                  </m:oMath>
                </a14:m>
                <a:r>
                  <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 </a:t>
                </a:r>
                <a:r>
                  <a:rPr kumimoji="0" lang="en-US" altLang="zh-CN" sz="32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rPr>
                  <a:t>3</a:t>
                </a:r>
                <a:endParaRPr kumimoji="0" lang="zh-CN" altLang="en-US" sz="4400" b="1" i="0" u="none" strike="noStrike" kern="1200" cap="none" spc="0" normalizeH="0" baseline="0" noProof="0" dirty="0">
                  <a:ln>
                    <a:noFill/>
                  </a:ln>
                  <a:solidFill>
                    <a:srgbClr val="99C53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6" name="五边形 5"/>
              <p:cNvSpPr>
                <a:spLocks noRot="1" noChangeAspect="1" noMove="1" noResize="1" noEditPoints="1" noAdjustHandles="1" noChangeArrowheads="1" noChangeShapeType="1" noTextEdit="1"/>
              </p:cNvSpPr>
              <p:nvPr/>
            </p:nvSpPr>
            <p:spPr>
              <a:xfrm>
                <a:off x="2115949" y="3540768"/>
                <a:ext cx="3166664" cy="655607"/>
              </a:xfrm>
              <a:prstGeom prst="homePlate">
                <a:avLst/>
              </a:prstGeom>
              <a:blipFill>
                <a:blip r:embed="rId7"/>
                <a:stretch>
                  <a:fillRect t="-29907" b="-514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五边形 6"/>
              <p:cNvSpPr/>
              <p:nvPr/>
            </p:nvSpPr>
            <p:spPr>
              <a:xfrm>
                <a:off x="2065433" y="5817513"/>
                <a:ext cx="3166664" cy="655607"/>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4</a:t>
                </a:r>
                <a:r>
                  <a:rPr kumimoji="0" lang="en-US" altLang="zh-CN"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rPr>
                  <a:t> : </a:t>
                </a:r>
                <a14:m>
                  <m:oMath xmlns:m="http://schemas.openxmlformats.org/officeDocument/2006/math">
                    <m:f>
                      <m:fPr>
                        <m:ctrlP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ctrlPr>
                      </m:fPr>
                      <m:num>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𝟏</m:t>
                        </m:r>
                      </m:num>
                      <m:den>
                        <m:r>
                          <a:rPr kumimoji="0" lang="en-US" altLang="zh-CN" sz="4400" b="1" i="1" u="none" strike="noStrike" kern="1200" cap="none" spc="0" normalizeH="0" baseline="0" noProof="0" smtClean="0">
                            <a:ln>
                              <a:noFill/>
                            </a:ln>
                            <a:solidFill>
                              <a:srgbClr val="4BB1A8"/>
                            </a:solidFill>
                            <a:effectLst/>
                            <a:uLnTx/>
                            <a:uFillTx/>
                            <a:latin typeface="Cambria Math" panose="02040503050406030204" pitchFamily="18" charset="0"/>
                            <a:ea typeface="微软雅黑" panose="020B0503020204020204" pitchFamily="34" charset="-122"/>
                            <a:cs typeface="+mn-cs"/>
                          </a:rPr>
                          <m:t>𝟑</m:t>
                        </m:r>
                      </m:den>
                    </m:f>
                  </m:oMath>
                </a14:m>
                <a:endParaRPr kumimoji="0" lang="zh-CN" altLang="en-US" sz="4400" b="1" i="0" u="none" strike="noStrike" kern="1200" cap="none" spc="0" normalizeH="0" baseline="0" noProof="0" dirty="0">
                  <a:ln>
                    <a:noFill/>
                  </a:ln>
                  <a:solidFill>
                    <a:srgbClr val="4BB1A8"/>
                  </a:solidFill>
                  <a:effectLst/>
                  <a:uLnTx/>
                  <a:uFillTx/>
                  <a:latin typeface="UTM Avo" panose="02040603050506020204" pitchFamily="18" charset="0"/>
                  <a:ea typeface="微软雅黑" panose="020B0503020204020204" pitchFamily="34" charset="-122"/>
                  <a:cs typeface="+mn-cs"/>
                </a:endParaRPr>
              </a:p>
            </p:txBody>
          </p:sp>
        </mc:Choice>
        <mc:Fallback xmlns="">
          <p:sp>
            <p:nvSpPr>
              <p:cNvPr id="7" name="五边形 6"/>
              <p:cNvSpPr>
                <a:spLocks noRot="1" noChangeAspect="1" noMove="1" noResize="1" noEditPoints="1" noAdjustHandles="1" noChangeArrowheads="1" noChangeShapeType="1" noTextEdit="1"/>
              </p:cNvSpPr>
              <p:nvPr/>
            </p:nvSpPr>
            <p:spPr>
              <a:xfrm>
                <a:off x="2065433" y="5817513"/>
                <a:ext cx="3166664" cy="655607"/>
              </a:xfrm>
              <a:prstGeom prst="homePlate">
                <a:avLst/>
              </a:prstGeom>
              <a:blipFill>
                <a:blip r:embed="rId8"/>
                <a:stretch>
                  <a:fillRect t="-28704" b="-50000"/>
                </a:stretch>
              </a:blipFill>
              <a:ln>
                <a:noFill/>
              </a:ln>
            </p:spPr>
            <p:txBody>
              <a:bodyPr/>
              <a:lstStyle/>
              <a:p>
                <a:r>
                  <a:rPr lang="en-US">
                    <a:noFill/>
                  </a:rPr>
                  <a:t> </a:t>
                </a:r>
              </a:p>
            </p:txBody>
          </p:sp>
        </mc:Fallback>
      </mc:AlternateContent>
      <p:pic>
        <p:nvPicPr>
          <p:cNvPr id="8" name="图片 7" descr="6"/>
          <p:cNvPicPr>
            <a:picLocks noChangeAspect="1"/>
          </p:cNvPicPr>
          <p:nvPr/>
        </p:nvPicPr>
        <p:blipFill>
          <a:blip r:embed="rId9"/>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9"/>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97616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UTM Avo" panose="02040603050506020204" pitchFamily="18" charset="0"/>
              <a:ea typeface="微软雅黑" panose="020B0503020204020204" pitchFamily="34" charset="-122"/>
              <a:cs typeface="+mn-cs"/>
              <a:sym typeface="微软雅黑" panose="020B0503020204020204" charset="-122"/>
            </a:endParaRPr>
          </a:p>
        </p:txBody>
      </p:sp>
      <p:pic>
        <p:nvPicPr>
          <p:cNvPr id="21" name="图片 5">
            <a:extLst>
              <a:ext uri="{FF2B5EF4-FFF2-40B4-BE49-F238E27FC236}">
                <a16:creationId xmlns:a16="http://schemas.microsoft.com/office/drawing/2014/main" id="{8AD27BCA-3951-4A1E-9FCE-E23D44216A62}"/>
              </a:ext>
            </a:extLst>
          </p:cNvPr>
          <p:cNvPicPr>
            <a:picLocks noChangeAspect="1"/>
          </p:cNvPicPr>
          <p:nvPr/>
        </p:nvPicPr>
        <p:blipFill rotWithShape="1">
          <a:blip r:embed="rId10">
            <a:lum contrast="20000"/>
          </a:blip>
          <a:srcRect b="83242"/>
          <a:stretch>
            <a:fillRect/>
          </a:stretch>
        </p:blipFill>
        <p:spPr>
          <a:xfrm>
            <a:off x="-330564" y="6674780"/>
            <a:ext cx="12600000" cy="190477"/>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23" name="文本框 50">
                <a:extLst>
                  <a:ext uri="{FF2B5EF4-FFF2-40B4-BE49-F238E27FC236}">
                    <a16:creationId xmlns:a16="http://schemas.microsoft.com/office/drawing/2014/main" id="{5D4EBA33-331C-4998-89F6-C0FE23B50320}"/>
                  </a:ext>
                </a:extLst>
              </p:cNvPr>
              <p:cNvSpPr txBox="1"/>
              <p:nvPr/>
            </p:nvSpPr>
            <p:spPr>
              <a:xfrm>
                <a:off x="5800853" y="5391971"/>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𝟑</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3" name="文本框 50">
                <a:extLst>
                  <a:ext uri="{FF2B5EF4-FFF2-40B4-BE49-F238E27FC236}">
                    <a16:creationId xmlns:a16="http://schemas.microsoft.com/office/drawing/2014/main" id="{5D4EBA33-331C-4998-89F6-C0FE23B50320}"/>
                  </a:ext>
                </a:extLst>
              </p:cNvPr>
              <p:cNvSpPr txBox="1">
                <a:spLocks noRot="1" noChangeAspect="1" noMove="1" noResize="1" noEditPoints="1" noAdjustHandles="1" noChangeArrowheads="1" noChangeShapeType="1" noTextEdit="1"/>
              </p:cNvSpPr>
              <p:nvPr/>
            </p:nvSpPr>
            <p:spPr>
              <a:xfrm>
                <a:off x="5800853" y="5391971"/>
                <a:ext cx="4708525" cy="101431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文本框 47">
                <a:extLst>
                  <a:ext uri="{FF2B5EF4-FFF2-40B4-BE49-F238E27FC236}">
                    <a16:creationId xmlns:a16="http://schemas.microsoft.com/office/drawing/2014/main" id="{1D874710-3A27-4156-B9A4-BE8A656D6B17}"/>
                  </a:ext>
                </a:extLst>
              </p:cNvPr>
              <p:cNvSpPr txBox="1"/>
              <p:nvPr/>
            </p:nvSpPr>
            <p:spPr>
              <a:xfrm>
                <a:off x="5718314" y="953677"/>
                <a:ext cx="4708525" cy="10125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𝟒</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24" name="文本框 47">
                <a:extLst>
                  <a:ext uri="{FF2B5EF4-FFF2-40B4-BE49-F238E27FC236}">
                    <a16:creationId xmlns:a16="http://schemas.microsoft.com/office/drawing/2014/main" id="{1D874710-3A27-4156-B9A4-BE8A656D6B17}"/>
                  </a:ext>
                </a:extLst>
              </p:cNvPr>
              <p:cNvSpPr txBox="1">
                <a:spLocks noRot="1" noChangeAspect="1" noMove="1" noResize="1" noEditPoints="1" noAdjustHandles="1" noChangeArrowheads="1" noChangeShapeType="1" noTextEdit="1"/>
              </p:cNvSpPr>
              <p:nvPr/>
            </p:nvSpPr>
            <p:spPr>
              <a:xfrm>
                <a:off x="5718314" y="953677"/>
                <a:ext cx="4708525" cy="1012521"/>
              </a:xfrm>
              <a:prstGeom prst="rect">
                <a:avLst/>
              </a:prstGeom>
              <a:blipFill>
                <a:blip r:embed="rId12"/>
                <a:stretch>
                  <a:fillRect/>
                </a:stretch>
              </a:blipFill>
            </p:spPr>
            <p:txBody>
              <a:bodyPr/>
              <a:lstStyle/>
              <a:p>
                <a:r>
                  <a:rPr lang="en-US">
                    <a:noFill/>
                  </a:rPr>
                  <a:t> </a:t>
                </a:r>
              </a:p>
            </p:txBody>
          </p:sp>
        </mc:Fallback>
      </mc:AlternateContent>
      <p:sp>
        <p:nvSpPr>
          <p:cNvPr id="25" name="文本框 48">
            <a:extLst>
              <a:ext uri="{FF2B5EF4-FFF2-40B4-BE49-F238E27FC236}">
                <a16:creationId xmlns:a16="http://schemas.microsoft.com/office/drawing/2014/main" id="{6F4AF47D-4A97-483D-982F-7F428B995E06}"/>
              </a:ext>
            </a:extLst>
          </p:cNvPr>
          <p:cNvSpPr txBox="1"/>
          <p:nvPr/>
        </p:nvSpPr>
        <p:spPr>
          <a:xfrm>
            <a:off x="7836088" y="2608290"/>
            <a:ext cx="12171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Cambria Math" panose="02040503050406030204" pitchFamily="18" charset="0"/>
                <a:ea typeface="Cambria Math" panose="02040503050406030204" pitchFamily="18" charset="0"/>
                <a:cs typeface="+mn-cs"/>
              </a:rPr>
              <a:t>12</a:t>
            </a:r>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p:sp>
        <p:nvSpPr>
          <p:cNvPr id="26" name="TextBox 25">
            <a:extLst>
              <a:ext uri="{FF2B5EF4-FFF2-40B4-BE49-F238E27FC236}">
                <a16:creationId xmlns:a16="http://schemas.microsoft.com/office/drawing/2014/main" id="{011A17D2-E29B-4E5C-8982-7D31C66A05AF}"/>
              </a:ext>
            </a:extLst>
          </p:cNvPr>
          <p:cNvSpPr txBox="1"/>
          <p:nvPr/>
        </p:nvSpPr>
        <p:spPr>
          <a:xfrm>
            <a:off x="4253553" y="121751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F3DEC0D3-AFE0-414D-B584-31131625FA03}"/>
              </a:ext>
            </a:extLst>
          </p:cNvPr>
          <p:cNvSpPr txBox="1"/>
          <p:nvPr/>
        </p:nvSpPr>
        <p:spPr>
          <a:xfrm>
            <a:off x="4249988" y="3529031"/>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p:sp>
        <p:nvSpPr>
          <p:cNvPr id="28" name="TextBox 27">
            <a:extLst>
              <a:ext uri="{FF2B5EF4-FFF2-40B4-BE49-F238E27FC236}">
                <a16:creationId xmlns:a16="http://schemas.microsoft.com/office/drawing/2014/main" id="{F5539EF2-F606-47A5-9631-4FD79784BB33}"/>
              </a:ext>
            </a:extLst>
          </p:cNvPr>
          <p:cNvSpPr txBox="1"/>
          <p:nvPr/>
        </p:nvSpPr>
        <p:spPr>
          <a:xfrm>
            <a:off x="4276090" y="5822429"/>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2736A"/>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51" name="文本框 50"/>
              <p:cNvSpPr txBox="1"/>
              <p:nvPr/>
            </p:nvSpPr>
            <p:spPr>
              <a:xfrm>
                <a:off x="5838953" y="3745279"/>
                <a:ext cx="4708525" cy="1014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ctrlPr>
                        </m:fPr>
                        <m:num>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m:t>
                          </m:r>
                        </m:num>
                        <m:den>
                          <m:r>
                            <a:rPr kumimoji="0" lang="en-US" altLang="zh-CN" sz="3200" b="1" i="1" u="none" strike="noStrike" kern="1200" cap="none" spc="0" normalizeH="0" baseline="0" noProof="0" dirty="0" smtClean="0">
                              <a:ln>
                                <a:noFill/>
                              </a:ln>
                              <a:solidFill>
                                <a:prstClr val="white"/>
                              </a:solidFill>
                              <a:effectLst/>
                              <a:uLnTx/>
                              <a:uFillTx/>
                              <a:latin typeface="Cambria Math" panose="02040503050406030204" pitchFamily="18" charset="0"/>
                              <a:ea typeface="Cambria Math" panose="02040503050406030204" pitchFamily="18" charset="0"/>
                              <a:cs typeface="+mn-cs"/>
                            </a:rPr>
                            <m:t>𝟏𝟐</m:t>
                          </m:r>
                        </m:den>
                      </m:f>
                    </m:oMath>
                  </m:oMathPara>
                </a14:m>
                <a:endParaRPr kumimoji="0" lang="zh-CN" altLang="en-US" sz="3200" b="1" i="0" u="none" strike="noStrike" kern="1200" cap="none" spc="0" normalizeH="0" baseline="0" noProof="0" dirty="0">
                  <a:ln>
                    <a:noFill/>
                  </a:ln>
                  <a:solidFill>
                    <a:prstClr val="white"/>
                  </a:solidFill>
                  <a:effectLst/>
                  <a:uLnTx/>
                  <a:uFillTx/>
                  <a:latin typeface="Cambria Math" panose="02040503050406030204" pitchFamily="18" charset="0"/>
                  <a:ea typeface="微软雅黑" panose="020B0503020204020204" pitchFamily="34" charset="-122"/>
                  <a:cs typeface="+mn-cs"/>
                </a:endParaRPr>
              </a:p>
            </p:txBody>
          </p:sp>
        </mc:Choice>
        <mc:Fallback xmlns="">
          <p:sp>
            <p:nvSpPr>
              <p:cNvPr id="51" name="文本框 50"/>
              <p:cNvSpPr txBox="1">
                <a:spLocks noRot="1" noChangeAspect="1" noMove="1" noResize="1" noEditPoints="1" noAdjustHandles="1" noChangeArrowheads="1" noChangeShapeType="1" noTextEdit="1"/>
              </p:cNvSpPr>
              <p:nvPr/>
            </p:nvSpPr>
            <p:spPr>
              <a:xfrm>
                <a:off x="5838953" y="3745279"/>
                <a:ext cx="4708525" cy="1014317"/>
              </a:xfrm>
              <a:prstGeom prst="rect">
                <a:avLst/>
              </a:prstGeom>
              <a:blipFill>
                <a:blip r:embed="rId13"/>
                <a:stretch>
                  <a:fillRect/>
                </a:stretch>
              </a:blipFill>
            </p:spPr>
            <p:txBody>
              <a:bodyPr/>
              <a:lstStyle/>
              <a:p>
                <a:r>
                  <a:rPr lang="en-US">
                    <a:noFill/>
                  </a:rPr>
                  <a:t> </a:t>
                </a:r>
              </a:p>
            </p:txBody>
          </p:sp>
        </mc:Fallback>
      </mc:AlternateContent>
      <p:pic>
        <p:nvPicPr>
          <p:cNvPr id="33" name="图片 3" descr="ef934acf26a66943004c3543c69f61a0">
            <a:extLst>
              <a:ext uri="{FF2B5EF4-FFF2-40B4-BE49-F238E27FC236}">
                <a16:creationId xmlns:a16="http://schemas.microsoft.com/office/drawing/2014/main" id="{2A4B8D82-108E-49BB-A495-304FE3B5F832}"/>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230" b="33242" l="1076" r="30823">
                        <a14:foregroundMark x1="5190" y1="6244" x2="21203" y2="8402"/>
                        <a14:foregroundMark x1="21203" y1="8402" x2="9810" y2="13774"/>
                        <a14:foregroundMark x1="9810" y1="13774" x2="9177" y2="13499"/>
                        <a14:foregroundMark x1="4241" y1="5647" x2="16962" y2="4086"/>
                        <a14:foregroundMark x1="16962" y1="4086" x2="29810" y2="11524"/>
                        <a14:foregroundMark x1="29810" y1="11524" x2="13861" y2="17585"/>
                        <a14:foregroundMark x1="13861" y1="17585" x2="3797" y2="16988"/>
                        <a14:foregroundMark x1="8291" y1="1561" x2="13734" y2="7668"/>
                        <a14:foregroundMark x1="13734" y1="7668" x2="18165" y2="31084"/>
                        <a14:foregroundMark x1="22128" y1="19218" x2="24810" y2="2938"/>
                        <a14:foregroundMark x1="24810" y1="2938" x2="17405" y2="28375"/>
                        <a14:foregroundMark x1="17405" y1="28375" x2="4430" y2="8815"/>
                        <a14:foregroundMark x1="4430" y1="8815" x2="3291" y2="781"/>
                        <a14:foregroundMark x1="3291" y1="781" x2="25949" y2="367"/>
                        <a14:foregroundMark x1="24177" y1="9550" x2="16646" y2="33242"/>
                        <a14:foregroundMark x1="23228" y1="14646" x2="7405" y2="16850"/>
                        <a14:foregroundMark x1="7405" y1="16850" x2="5253" y2="9734"/>
                        <a14:foregroundMark x1="5253" y1="9734" x2="15886" y2="4178"/>
                        <a14:foregroundMark x1="15886" y1="4178" x2="19557" y2="15611"/>
                        <a14:foregroundMark x1="19557" y1="15611" x2="13797" y2="24885"/>
                        <a14:foregroundMark x1="13797" y1="24885" x2="2405" y2="20661"/>
                        <a14:foregroundMark x1="2405" y1="20661" x2="2722" y2="781"/>
                        <a14:foregroundMark x1="2722" y1="781" x2="23861" y2="5969"/>
                        <a14:foregroundMark x1="23861" y1="5969" x2="19177" y2="15886"/>
                        <a14:foregroundMark x1="19177" y1="15886" x2="18291" y2="27686"/>
                        <a14:foregroundMark x1="18291" y1="27686" x2="25316" y2="9183"/>
                        <a14:foregroundMark x1="23924" y1="4683" x2="18101" y2="13774"/>
                        <a14:foregroundMark x1="18101" y1="13774" x2="6962" y2="17218"/>
                        <a14:foregroundMark x1="6962" y1="17218" x2="696" y2="9229"/>
                        <a14:foregroundMark x1="696" y1="9229" x2="12975" y2="964"/>
                        <a14:foregroundMark x1="12975" y1="964" x2="30886" y2="3306"/>
                        <a14:foregroundMark x1="30886" y1="3306" x2="13797" y2="18779"/>
                        <a14:foregroundMark x1="6013" y1="18549" x2="1329" y2="7989"/>
                        <a14:foregroundMark x1="1329" y1="7989" x2="3608" y2="19513"/>
                        <a14:foregroundMark x1="3608" y1="19513" x2="6709" y2="18182"/>
                        <a14:foregroundMark x1="3861" y1="11157" x2="13734" y2="22452"/>
                        <a14:foregroundMark x1="13734" y1="22452" x2="1962" y2="22498"/>
                        <a14:foregroundMark x1="1962" y1="22498" x2="1962" y2="22498"/>
                        <a14:foregroundMark x1="316" y1="7622" x2="3354" y2="19605"/>
                        <a14:foregroundMark x1="3354" y1="19605" x2="1076" y2="22865"/>
                        <a14:foregroundMark x1="10000" y1="9550" x2="21139" y2="10560"/>
                        <a14:foregroundMark x1="21139" y1="10560" x2="14114" y2="16391"/>
                        <a14:foregroundMark x1="14114" y1="16391" x2="10316" y2="9734"/>
                        <a14:foregroundMark x1="10316" y1="9734" x2="11456" y2="8770"/>
                        <a14:foregroundMark x1="7658" y1="17769" x2="17152" y2="25574"/>
                        <a14:foregroundMark x1="17152" y1="25574" x2="18987" y2="31084"/>
                        <a14:foregroundMark x1="22975" y1="10927" x2="17848" y2="26768"/>
                        <a14:foregroundMark x1="17848" y1="26768" x2="22025" y2="13866"/>
                        <a14:backgroundMark x1="23481" y1="19330" x2="22025" y2="28558"/>
                      </a14:backgroundRemoval>
                    </a14:imgEffect>
                  </a14:imgLayer>
                </a14:imgProps>
              </a:ext>
            </a:extLst>
          </a:blip>
          <a:srcRect t="-2957" r="70247" b="67859"/>
          <a:stretch/>
        </p:blipFill>
        <p:spPr>
          <a:xfrm>
            <a:off x="9373188" y="222430"/>
            <a:ext cx="1602104" cy="2278381"/>
          </a:xfrm>
          <a:prstGeom prst="rect">
            <a:avLst/>
          </a:prstGeom>
        </p:spPr>
      </p:pic>
      <p:pic>
        <p:nvPicPr>
          <p:cNvPr id="34" name="图片 3" descr="ef934acf26a66943004c3543c69f61a0">
            <a:extLst>
              <a:ext uri="{FF2B5EF4-FFF2-40B4-BE49-F238E27FC236}">
                <a16:creationId xmlns:a16="http://schemas.microsoft.com/office/drawing/2014/main" id="{B03C88BE-D4B7-4BF6-831B-6489D19A5AE2}"/>
              </a:ext>
            </a:extLst>
          </p:cNvPr>
          <p:cNvPicPr>
            <a:picLocks noChangeAspect="1"/>
          </p:cNvPicPr>
          <p:nvPr/>
        </p:nvPicPr>
        <p:blipFill rotWithShape="1">
          <a:blip r:embed="rId16">
            <a:extLst>
              <a:ext uri="{BEBA8EAE-BF5A-486C-A8C5-ECC9F3942E4B}">
                <a14:imgProps xmlns:a14="http://schemas.microsoft.com/office/drawing/2010/main">
                  <a14:imgLayer r:embed="rId15">
                    <a14:imgEffect>
                      <a14:backgroundRemoval t="31589" b="67126" l="443" r="28228">
                        <a14:foregroundMark x1="15063" y1="31589" x2="24557" y2="39945"/>
                        <a14:foregroundMark x1="24557" y1="39945" x2="21962" y2="33747"/>
                        <a14:foregroundMark x1="24747" y1="36088" x2="28354" y2="46924"/>
                        <a14:foregroundMark x1="28354" y1="46924" x2="4241" y2="51974"/>
                        <a14:foregroundMark x1="4241" y1="51974" x2="9114" y2="37282"/>
                        <a14:foregroundMark x1="9114" y1="37282" x2="25000" y2="36501"/>
                        <a14:foregroundMark x1="759" y1="53811" x2="5443" y2="43848"/>
                        <a14:foregroundMark x1="5443" y1="43848" x2="506" y2="41873"/>
                        <a14:foregroundMark x1="16582" y1="57530" x2="17975" y2="67126"/>
                        <a14:foregroundMark x1="21962" y1="47337" x2="11139" y2="44995"/>
                      </a14:backgroundRemoval>
                    </a14:imgEffect>
                  </a14:imgLayer>
                </a14:imgProps>
              </a:ext>
            </a:extLst>
          </a:blip>
          <a:srcRect t="29660" r="70649" b="34242"/>
          <a:stretch/>
        </p:blipFill>
        <p:spPr>
          <a:xfrm>
            <a:off x="9455462" y="2238758"/>
            <a:ext cx="1580421" cy="2343380"/>
          </a:xfrm>
          <a:prstGeom prst="rect">
            <a:avLst/>
          </a:prstGeom>
        </p:spPr>
      </p:pic>
      <p:pic>
        <p:nvPicPr>
          <p:cNvPr id="35" name="图片 3" descr="ef934acf26a66943004c3543c69f61a0">
            <a:extLst>
              <a:ext uri="{FF2B5EF4-FFF2-40B4-BE49-F238E27FC236}">
                <a16:creationId xmlns:a16="http://schemas.microsoft.com/office/drawing/2014/main" id="{B26C2A32-AF0D-4C27-AE81-80AF1786B8B7}"/>
              </a:ext>
            </a:extLst>
          </p:cNvPr>
          <p:cNvPicPr>
            <a:picLocks noChangeAspect="1"/>
          </p:cNvPicPr>
          <p:nvPr/>
        </p:nvPicPr>
        <p:blipFill rotWithShape="1">
          <a:blip r:embed="rId17">
            <a:extLst>
              <a:ext uri="{BEBA8EAE-BF5A-486C-A8C5-ECC9F3942E4B}">
                <a14:imgProps xmlns:a14="http://schemas.microsoft.com/office/drawing/2010/main">
                  <a14:imgLayer r:embed="rId15">
                    <a14:imgEffect>
                      <a14:backgroundRemoval t="68365" b="99862" l="1013" r="26266">
                        <a14:foregroundMark x1="12722" y1="69559" x2="25000" y2="69743"/>
                        <a14:foregroundMark x1="25000" y1="69743" x2="27785" y2="81451"/>
                        <a14:foregroundMark x1="27785" y1="81451" x2="25219" y2="85391"/>
                        <a14:foregroundMark x1="16013" y1="84803" x2="1013" y2="83242"/>
                        <a14:foregroundMark x1="1013" y1="83242" x2="6013" y2="76997"/>
                        <a14:foregroundMark x1="6013" y1="76997" x2="14937" y2="79247"/>
                        <a14:foregroundMark x1="14937" y1="79247" x2="16962" y2="82094"/>
                        <a14:backgroundMark x1="22848" y1="86593" x2="21076" y2="98301"/>
                        <a14:backgroundMark x1="21076" y1="98301" x2="27658" y2="87236"/>
                        <a14:backgroundMark x1="27658" y1="87236" x2="23797" y2="87971"/>
                        <a14:backgroundMark x1="24051" y1="86180" x2="24051" y2="88935"/>
                        <a14:backgroundMark x1="25000" y1="86593" x2="25253" y2="85216"/>
                        <a14:backgroundMark x1="21962" y1="96189" x2="19367" y2="99495"/>
                        <a14:backgroundMark x1="26203" y1="85583" x2="24557" y2="89899"/>
                      </a14:backgroundRemoval>
                    </a14:imgEffect>
                  </a14:imgLayer>
                </a14:imgProps>
              </a:ext>
            </a:extLst>
          </a:blip>
          <a:srcRect t="64902" r="70795"/>
          <a:stretch/>
        </p:blipFill>
        <p:spPr>
          <a:xfrm>
            <a:off x="9594013" y="4450445"/>
            <a:ext cx="1572620" cy="2278380"/>
          </a:xfrm>
          <a:prstGeom prst="rect">
            <a:avLst/>
          </a:prstGeom>
        </p:spPr>
      </p:pic>
      <p:pic>
        <p:nvPicPr>
          <p:cNvPr id="10" name="Picture 9" descr="A group of people in clothing&#10;&#10;Description automatically generated with low confidence">
            <a:extLst>
              <a:ext uri="{FF2B5EF4-FFF2-40B4-BE49-F238E27FC236}">
                <a16:creationId xmlns:a16="http://schemas.microsoft.com/office/drawing/2014/main" id="{2AE1FA87-CE86-4537-945C-4C67EAB6918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2754" y="4043468"/>
            <a:ext cx="3711322" cy="3711322"/>
          </a:xfrm>
          <a:prstGeom prst="rect">
            <a:avLst/>
          </a:prstGeom>
        </p:spPr>
      </p:pic>
    </p:spTree>
    <p:extLst>
      <p:ext uri="{BB962C8B-B14F-4D97-AF65-F5344CB8AC3E}">
        <p14:creationId xmlns:p14="http://schemas.microsoft.com/office/powerpoint/2010/main" val="1648919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grpId="0" nodeType="clickEffect">
                                  <p:stCondLst>
                                    <p:cond delay="0"/>
                                  </p:stCondLst>
                                  <p:childTnLst>
                                    <p:animMotion origin="layout" path="M -2.08333E-7 4.81481E-6 L -0.27435 -0.61945 " pathEditMode="relative" rAng="0" ptsTypes="AA">
                                      <p:cBhvr>
                                        <p:cTn id="13" dur="2000" fill="hold"/>
                                        <p:tgtEl>
                                          <p:spTgt spid="23"/>
                                        </p:tgtEl>
                                        <p:attrNameLst>
                                          <p:attrName>ppt_x</p:attrName>
                                          <p:attrName>ppt_y</p:attrName>
                                        </p:attrNameLst>
                                      </p:cBhvr>
                                      <p:rCtr x="-13724" y="-30972"/>
                                    </p:animMotion>
                                  </p:childTnLst>
                                </p:cTn>
                              </p:par>
                              <p:par>
                                <p:cTn id="14" presetID="3" presetClass="emph" presetSubtype="2" fill="hold" grpId="1" nodeType="withEffect">
                                  <p:stCondLst>
                                    <p:cond delay="0"/>
                                  </p:stCondLst>
                                  <p:childTnLst>
                                    <p:animClr clrSpc="rgb" dir="cw">
                                      <p:cBhvr override="childStyle">
                                        <p:cTn id="15" dur="2000" fill="hold"/>
                                        <p:tgtEl>
                                          <p:spTgt spid="23"/>
                                        </p:tgtEl>
                                        <p:attrNameLst>
                                          <p:attrName>style.color</p:attrName>
                                        </p:attrNameLst>
                                      </p:cBhvr>
                                      <p:to>
                                        <a:schemeClr val="accent2"/>
                                      </p:to>
                                    </p:animClr>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0" nodeType="clickEffect">
                                  <p:stCondLst>
                                    <p:cond delay="0"/>
                                  </p:stCondLst>
                                  <p:iterate type="lt">
                                    <p:tmPct val="0"/>
                                  </p:iterate>
                                  <p:childTnLst>
                                    <p:animMotion origin="layout" path="M 4.79167E-6 2.59259E-6 L -0.25977 -0.06088 " pathEditMode="relative" rAng="0" ptsTypes="AA">
                                      <p:cBhvr>
                                        <p:cTn id="33" dur="2000" fill="hold"/>
                                        <p:tgtEl>
                                          <p:spTgt spid="51"/>
                                        </p:tgtEl>
                                        <p:attrNameLst>
                                          <p:attrName>ppt_x</p:attrName>
                                          <p:attrName>ppt_y</p:attrName>
                                        </p:attrNameLst>
                                      </p:cBhvr>
                                      <p:rCtr x="-12995" y="-3056"/>
                                    </p:animMotion>
                                  </p:childTnLst>
                                </p:cTn>
                              </p:par>
                              <p:par>
                                <p:cTn id="34" presetID="3" presetClass="emph" presetSubtype="2" fill="hold" grpId="1" nodeType="withEffect">
                                  <p:stCondLst>
                                    <p:cond delay="0"/>
                                  </p:stCondLst>
                                  <p:iterate type="lt">
                                    <p:tmPct val="0"/>
                                  </p:iterate>
                                  <p:childTnLst>
                                    <p:animClr clrSpc="rgb" dir="cw">
                                      <p:cBhvr override="childStyle">
                                        <p:cTn id="35" dur="2000" fill="hold"/>
                                        <p:tgtEl>
                                          <p:spTgt spid="51"/>
                                        </p:tgtEl>
                                        <p:attrNameLst>
                                          <p:attrName>style.color</p:attrName>
                                        </p:attrNameLst>
                                      </p:cBhvr>
                                      <p:to>
                                        <a:schemeClr val="accent2"/>
                                      </p:to>
                                    </p:animClr>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animEffect transition="in" filter="fade">
                                      <p:cBhvr>
                                        <p:cTn id="42"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path" presetSubtype="0" accel="50000" decel="50000" fill="hold" grpId="0" nodeType="clickEffect">
                                  <p:stCondLst>
                                    <p:cond delay="0"/>
                                  </p:stCondLst>
                                  <p:childTnLst>
                                    <p:animMotion origin="layout" path="M 1.875E-6 3.33333E-6 L -0.25977 0.48078 " pathEditMode="relative" rAng="0" ptsTypes="AA">
                                      <p:cBhvr>
                                        <p:cTn id="53" dur="2000" fill="hold"/>
                                        <p:tgtEl>
                                          <p:spTgt spid="25"/>
                                        </p:tgtEl>
                                        <p:attrNameLst>
                                          <p:attrName>ppt_x</p:attrName>
                                          <p:attrName>ppt_y</p:attrName>
                                        </p:attrNameLst>
                                      </p:cBhvr>
                                      <p:rCtr x="-12995" y="24028"/>
                                    </p:animMotion>
                                  </p:childTnLst>
                                </p:cTn>
                              </p:par>
                              <p:par>
                                <p:cTn id="54" presetID="3" presetClass="emph" presetSubtype="2" fill="hold" grpId="1" nodeType="withEffect">
                                  <p:stCondLst>
                                    <p:cond delay="0"/>
                                  </p:stCondLst>
                                  <p:childTnLst>
                                    <p:animClr clrSpc="rgb" dir="cw">
                                      <p:cBhvr override="childStyle">
                                        <p:cTn id="55" dur="2000" fill="hold"/>
                                        <p:tgtEl>
                                          <p:spTgt spid="25"/>
                                        </p:tgtEl>
                                        <p:attrNameLst>
                                          <p:attrName>style.color</p:attrName>
                                        </p:attrNameLst>
                                      </p:cBhvr>
                                      <p:to>
                                        <a:schemeClr val="accent2"/>
                                      </p:to>
                                    </p:animClr>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xit" presetSubtype="32" fill="hold" grpId="0" nodeType="clickEffect">
                                  <p:stCondLst>
                                    <p:cond delay="0"/>
                                  </p:stCondLst>
                                  <p:childTnLst>
                                    <p:anim calcmode="lin" valueType="num">
                                      <p:cBhvr>
                                        <p:cTn id="66" dur="500"/>
                                        <p:tgtEl>
                                          <p:spTgt spid="24"/>
                                        </p:tgtEl>
                                        <p:attrNameLst>
                                          <p:attrName>ppt_w</p:attrName>
                                        </p:attrNameLst>
                                      </p:cBhvr>
                                      <p:tavLst>
                                        <p:tav tm="0">
                                          <p:val>
                                            <p:strVal val="ppt_w"/>
                                          </p:val>
                                        </p:tav>
                                        <p:tav tm="100000">
                                          <p:val>
                                            <p:fltVal val="0"/>
                                          </p:val>
                                        </p:tav>
                                      </p:tavLst>
                                    </p:anim>
                                    <p:anim calcmode="lin" valueType="num">
                                      <p:cBhvr>
                                        <p:cTn id="67" dur="500"/>
                                        <p:tgtEl>
                                          <p:spTgt spid="24"/>
                                        </p:tgtEl>
                                        <p:attrNameLst>
                                          <p:attrName>ppt_h</p:attrName>
                                        </p:attrNameLst>
                                      </p:cBhvr>
                                      <p:tavLst>
                                        <p:tav tm="0">
                                          <p:val>
                                            <p:strVal val="ppt_h"/>
                                          </p:val>
                                        </p:tav>
                                        <p:tav tm="100000">
                                          <p:val>
                                            <p:fltVal val="0"/>
                                          </p:val>
                                        </p:tav>
                                      </p:tavLst>
                                    </p:anim>
                                    <p:animEffect transition="out" filter="fade">
                                      <p:cBhvr>
                                        <p:cTn id="68" dur="500"/>
                                        <p:tgtEl>
                                          <p:spTgt spid="24"/>
                                        </p:tgtEl>
                                      </p:cBhvr>
                                    </p:animEffect>
                                    <p:set>
                                      <p:cBhvr>
                                        <p:cTn id="69" dur="1" fill="hold">
                                          <p:stCondLst>
                                            <p:cond delay="499"/>
                                          </p:stCondLst>
                                        </p:cTn>
                                        <p:tgtEl>
                                          <p:spTgt spid="24"/>
                                        </p:tgtEl>
                                        <p:attrNameLst>
                                          <p:attrName>style.visibility</p:attrName>
                                        </p:attrNameLst>
                                      </p:cBhvr>
                                      <p:to>
                                        <p:strVal val="hidden"/>
                                      </p:to>
                                    </p:set>
                                  </p:childTnLst>
                                </p:cTn>
                              </p:par>
                              <p:par>
                                <p:cTn id="70" presetID="53" presetClass="exit" presetSubtype="32" fill="hold" grpId="0" nodeType="withEffect">
                                  <p:stCondLst>
                                    <p:cond delay="0"/>
                                  </p:stCondLst>
                                  <p:childTnLst>
                                    <p:anim calcmode="lin" valueType="num">
                                      <p:cBhvr>
                                        <p:cTn id="71" dur="500"/>
                                        <p:tgtEl>
                                          <p:spTgt spid="29"/>
                                        </p:tgtEl>
                                        <p:attrNameLst>
                                          <p:attrName>ppt_w</p:attrName>
                                        </p:attrNameLst>
                                      </p:cBhvr>
                                      <p:tavLst>
                                        <p:tav tm="0">
                                          <p:val>
                                            <p:strVal val="ppt_w"/>
                                          </p:val>
                                        </p:tav>
                                        <p:tav tm="100000">
                                          <p:val>
                                            <p:fltVal val="0"/>
                                          </p:val>
                                        </p:tav>
                                      </p:tavLst>
                                    </p:anim>
                                    <p:anim calcmode="lin" valueType="num">
                                      <p:cBhvr>
                                        <p:cTn id="72" dur="500"/>
                                        <p:tgtEl>
                                          <p:spTgt spid="29"/>
                                        </p:tgtEl>
                                        <p:attrNameLst>
                                          <p:attrName>ppt_h</p:attrName>
                                        </p:attrNameLst>
                                      </p:cBhvr>
                                      <p:tavLst>
                                        <p:tav tm="0">
                                          <p:val>
                                            <p:strVal val="ppt_h"/>
                                          </p:val>
                                        </p:tav>
                                        <p:tav tm="100000">
                                          <p:val>
                                            <p:fltVal val="0"/>
                                          </p:val>
                                        </p:tav>
                                      </p:tavLst>
                                    </p:anim>
                                    <p:animEffect transition="out" filter="fade">
                                      <p:cBhvr>
                                        <p:cTn id="73" dur="500"/>
                                        <p:tgtEl>
                                          <p:spTgt spid="29"/>
                                        </p:tgtEl>
                                      </p:cBhvr>
                                    </p:animEffect>
                                    <p:set>
                                      <p:cBhvr>
                                        <p:cTn id="74" dur="1" fill="hold">
                                          <p:stCondLst>
                                            <p:cond delay="499"/>
                                          </p:stCondLst>
                                        </p:cTn>
                                        <p:tgtEl>
                                          <p:spTgt spid="29"/>
                                        </p:tgtEl>
                                        <p:attrNameLst>
                                          <p:attrName>style.visibility</p:attrName>
                                        </p:attrNameLst>
                                      </p:cBhvr>
                                      <p:to>
                                        <p:strVal val="hidden"/>
                                      </p:to>
                                    </p:set>
                                  </p:childTnLst>
                                </p:cTn>
                              </p:par>
                              <p:par>
                                <p:cTn id="75" presetID="53" presetClass="exit" presetSubtype="32" fill="hold" grpId="0" nodeType="with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53" presetClass="exit" presetSubtype="32" fill="hold" grpId="0" nodeType="withEffect">
                                  <p:stCondLst>
                                    <p:cond delay="0"/>
                                  </p:stCondLst>
                                  <p:childTnLst>
                                    <p:anim calcmode="lin" valueType="num">
                                      <p:cBhvr>
                                        <p:cTn id="81" dur="500"/>
                                        <p:tgtEl>
                                          <p:spTgt spid="31"/>
                                        </p:tgtEl>
                                        <p:attrNameLst>
                                          <p:attrName>ppt_w</p:attrName>
                                        </p:attrNameLst>
                                      </p:cBhvr>
                                      <p:tavLst>
                                        <p:tav tm="0">
                                          <p:val>
                                            <p:strVal val="ppt_w"/>
                                          </p:val>
                                        </p:tav>
                                        <p:tav tm="100000">
                                          <p:val>
                                            <p:fltVal val="0"/>
                                          </p:val>
                                        </p:tav>
                                      </p:tavLst>
                                    </p:anim>
                                    <p:anim calcmode="lin" valueType="num">
                                      <p:cBhvr>
                                        <p:cTn id="82" dur="500"/>
                                        <p:tgtEl>
                                          <p:spTgt spid="31"/>
                                        </p:tgtEl>
                                        <p:attrNameLst>
                                          <p:attrName>ppt_h</p:attrName>
                                        </p:attrNameLst>
                                      </p:cBhvr>
                                      <p:tavLst>
                                        <p:tav tm="0">
                                          <p:val>
                                            <p:strVal val="ppt_h"/>
                                          </p:val>
                                        </p:tav>
                                        <p:tav tm="100000">
                                          <p:val>
                                            <p:fltVal val="0"/>
                                          </p:val>
                                        </p:tav>
                                      </p:tavLst>
                                    </p:anim>
                                    <p:animEffect transition="out" filter="fade">
                                      <p:cBhvr>
                                        <p:cTn id="83" dur="500"/>
                                        <p:tgtEl>
                                          <p:spTgt spid="31"/>
                                        </p:tgtEl>
                                      </p:cBhvr>
                                    </p:animEffect>
                                    <p:set>
                                      <p:cBhvr>
                                        <p:cTn id="84" dur="1" fill="hold">
                                          <p:stCondLst>
                                            <p:cond delay="499"/>
                                          </p:stCondLst>
                                        </p:cTn>
                                        <p:tgtEl>
                                          <p:spTgt spid="31"/>
                                        </p:tgtEl>
                                        <p:attrNameLst>
                                          <p:attrName>style.visibility</p:attrName>
                                        </p:attrNameLst>
                                      </p:cBhvr>
                                      <p:to>
                                        <p:strVal val="hidden"/>
                                      </p:to>
                                    </p:set>
                                  </p:childTnLst>
                                </p:cTn>
                              </p:par>
                              <p:par>
                                <p:cTn id="85" presetID="53" presetClass="exit" presetSubtype="32" fill="hold" grpId="0" nodeType="withEffect">
                                  <p:stCondLst>
                                    <p:cond delay="0"/>
                                  </p:stCondLst>
                                  <p:childTnLst>
                                    <p:anim calcmode="lin" valueType="num">
                                      <p:cBhvr>
                                        <p:cTn id="86" dur="500"/>
                                        <p:tgtEl>
                                          <p:spTgt spid="32"/>
                                        </p:tgtEl>
                                        <p:attrNameLst>
                                          <p:attrName>ppt_w</p:attrName>
                                        </p:attrNameLst>
                                      </p:cBhvr>
                                      <p:tavLst>
                                        <p:tav tm="0">
                                          <p:val>
                                            <p:strVal val="ppt_w"/>
                                          </p:val>
                                        </p:tav>
                                        <p:tav tm="100000">
                                          <p:val>
                                            <p:fltVal val="0"/>
                                          </p:val>
                                        </p:tav>
                                      </p:tavLst>
                                    </p:anim>
                                    <p:anim calcmode="lin" valueType="num">
                                      <p:cBhvr>
                                        <p:cTn id="87" dur="500"/>
                                        <p:tgtEl>
                                          <p:spTgt spid="32"/>
                                        </p:tgtEl>
                                        <p:attrNameLst>
                                          <p:attrName>ppt_h</p:attrName>
                                        </p:attrNameLst>
                                      </p:cBhvr>
                                      <p:tavLst>
                                        <p:tav tm="0">
                                          <p:val>
                                            <p:strVal val="ppt_h"/>
                                          </p:val>
                                        </p:tav>
                                        <p:tav tm="100000">
                                          <p:val>
                                            <p:fltVal val="0"/>
                                          </p:val>
                                        </p:tav>
                                      </p:tavLst>
                                    </p:anim>
                                    <p:animEffect transition="out" filter="fade">
                                      <p:cBhvr>
                                        <p:cTn id="88" dur="500"/>
                                        <p:tgtEl>
                                          <p:spTgt spid="32"/>
                                        </p:tgtEl>
                                      </p:cBhvr>
                                    </p:animEffect>
                                    <p:set>
                                      <p:cBhvr>
                                        <p:cTn id="89" dur="1" fill="hold">
                                          <p:stCondLst>
                                            <p:cond delay="499"/>
                                          </p:stCondLst>
                                        </p:cTn>
                                        <p:tgtEl>
                                          <p:spTgt spid="32"/>
                                        </p:tgtEl>
                                        <p:attrNameLst>
                                          <p:attrName>style.visibility</p:attrName>
                                        </p:attrNameLst>
                                      </p:cBhvr>
                                      <p:to>
                                        <p:strVal val="hidden"/>
                                      </p:to>
                                    </p:set>
                                  </p:childTnLst>
                                </p:cTn>
                              </p:par>
                              <p:par>
                                <p:cTn id="90" presetID="49" presetClass="path" presetSubtype="0" accel="50000" decel="50000" fill="hold" nodeType="withEffect">
                                  <p:stCondLst>
                                    <p:cond delay="0"/>
                                  </p:stCondLst>
                                  <p:childTnLst>
                                    <p:animMotion origin="layout" path="M 4.79167E-6 3.7037E-7 L -0.21576 0.30116 " pathEditMode="relative" rAng="0" ptsTypes="AA">
                                      <p:cBhvr>
                                        <p:cTn id="91" dur="2000" fill="hold"/>
                                        <p:tgtEl>
                                          <p:spTgt spid="33"/>
                                        </p:tgtEl>
                                        <p:attrNameLst>
                                          <p:attrName>ppt_x</p:attrName>
                                          <p:attrName>ppt_y</p:attrName>
                                        </p:attrNameLst>
                                      </p:cBhvr>
                                      <p:rCtr x="-10794" y="15046"/>
                                    </p:animMotion>
                                  </p:childTnLst>
                                </p:cTn>
                              </p:par>
                              <p:par>
                                <p:cTn id="92" presetID="49" presetClass="path" presetSubtype="0" accel="50000" decel="50000" fill="hold" nodeType="withEffect">
                                  <p:stCondLst>
                                    <p:cond delay="0"/>
                                  </p:stCondLst>
                                  <p:childTnLst>
                                    <p:animMotion origin="layout" path="M -4.58333E-6 -2.22222E-6 L -0.09987 0.03912 " pathEditMode="relative" rAng="0" ptsTypes="AA">
                                      <p:cBhvr>
                                        <p:cTn id="93" dur="2000" fill="hold"/>
                                        <p:tgtEl>
                                          <p:spTgt spid="34"/>
                                        </p:tgtEl>
                                        <p:attrNameLst>
                                          <p:attrName>ppt_x</p:attrName>
                                          <p:attrName>ppt_y</p:attrName>
                                        </p:attrNameLst>
                                      </p:cBhvr>
                                      <p:rCtr x="-5000" y="1944"/>
                                    </p:animMotion>
                                  </p:childTnLst>
                                </p:cTn>
                              </p:par>
                              <p:par>
                                <p:cTn id="94" presetID="56" presetClass="path" presetSubtype="0" accel="50000" decel="50000" fill="hold" nodeType="withEffect">
                                  <p:stCondLst>
                                    <p:cond delay="0"/>
                                  </p:stCondLst>
                                  <p:childTnLst>
                                    <p:animMotion origin="layout" path="M -2.08333E-6 3.7037E-6 L 0.04245 -0.33797 " pathEditMode="relative" rAng="0" ptsTypes="AA">
                                      <p:cBhvr>
                                        <p:cTn id="95" dur="2000" fill="hold"/>
                                        <p:tgtEl>
                                          <p:spTgt spid="35"/>
                                        </p:tgtEl>
                                        <p:attrNameLst>
                                          <p:attrName>ppt_x</p:attrName>
                                          <p:attrName>ppt_y</p:attrName>
                                        </p:attrNameLst>
                                      </p:cBhvr>
                                      <p:rCtr x="2122" y="-16898"/>
                                    </p:animMotion>
                                  </p:childTnLst>
                                </p:cTn>
                              </p:par>
                              <p:par>
                                <p:cTn id="96" presetID="53" presetClass="entr" presetSubtype="16" fill="hold" nodeType="with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500" fill="hold"/>
                                        <p:tgtEl>
                                          <p:spTgt spid="10"/>
                                        </p:tgtEl>
                                        <p:attrNameLst>
                                          <p:attrName>ppt_w</p:attrName>
                                        </p:attrNameLst>
                                      </p:cBhvr>
                                      <p:tavLst>
                                        <p:tav tm="0">
                                          <p:val>
                                            <p:fltVal val="0"/>
                                          </p:val>
                                        </p:tav>
                                        <p:tav tm="100000">
                                          <p:val>
                                            <p:strVal val="#ppt_w"/>
                                          </p:val>
                                        </p:tav>
                                      </p:tavLst>
                                    </p:anim>
                                    <p:anim calcmode="lin" valueType="num">
                                      <p:cBhvr>
                                        <p:cTn id="99" dur="500" fill="hold"/>
                                        <p:tgtEl>
                                          <p:spTgt spid="10"/>
                                        </p:tgtEl>
                                        <p:attrNameLst>
                                          <p:attrName>ppt_h</p:attrName>
                                        </p:attrNameLst>
                                      </p:cBhvr>
                                      <p:tavLst>
                                        <p:tav tm="0">
                                          <p:val>
                                            <p:fltVal val="0"/>
                                          </p:val>
                                        </p:tav>
                                        <p:tav tm="100000">
                                          <p:val>
                                            <p:strVal val="#ppt_h"/>
                                          </p:val>
                                        </p:tav>
                                      </p:tavLst>
                                    </p:anim>
                                    <p:animEffect transition="in" filter="fade">
                                      <p:cBhvr>
                                        <p:cTn id="100" dur="500"/>
                                        <p:tgtEl>
                                          <p:spTgt spid="10"/>
                                        </p:tgtEl>
                                      </p:cBhvr>
                                    </p:animEffect>
                                  </p:childTnLst>
                                  <p:subTnLst>
                                    <p:audio>
                                      <p:cMediaNode>
                                        <p:cTn display="0" masterRel="sameClick">
                                          <p:stCondLst>
                                            <p:cond evt="begin" delay="0">
                                              <p:tn val="9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29" grpId="0" animBg="1"/>
      <p:bldP spid="23" grpId="0"/>
      <p:bldP spid="23" grpId="1"/>
      <p:bldP spid="24" grpId="0"/>
      <p:bldP spid="25" grpId="0"/>
      <p:bldP spid="25" grpId="1"/>
      <p:bldP spid="26" grpId="0"/>
      <p:bldP spid="27" grpId="0"/>
      <p:bldP spid="28" grpId="0"/>
      <p:bldP spid="51" grpId="0"/>
      <p:bldP spid="5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5" name="文本框 14"/>
          <p:cNvSpPr txBox="1"/>
          <p:nvPr/>
        </p:nvSpPr>
        <p:spPr>
          <a:xfrm>
            <a:off x="6585151" y="-85311"/>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rPr>
              <a:t>4</a:t>
            </a:r>
            <a:endParaRPr kumimoji="0" lang="zh-CN" altLang="en-US" sz="34400" b="0" i="1" u="none" strike="noStrike" kern="1200" cap="none" spc="0" normalizeH="0" baseline="0" noProof="0" dirty="0">
              <a:ln w="0">
                <a:noFill/>
              </a:ln>
              <a:solidFill>
                <a:srgbClr val="FA0B41"/>
              </a:solidFill>
              <a:effectLst/>
              <a:uLnTx/>
              <a:uFillTx/>
              <a:latin typeface="微软雅黑" panose="020B0503020204020204" pitchFamily="34" charset="-122"/>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122F7AD2-F62D-A5A2-188B-95DB37B9F8F6}"/>
              </a:ext>
            </a:extLst>
          </p:cNvPr>
          <p:cNvPicPr>
            <a:picLocks noChangeAspect="1"/>
          </p:cNvPicPr>
          <p:nvPr/>
        </p:nvPicPr>
        <p:blipFill>
          <a:blip r:embed="rId7"/>
          <a:stretch>
            <a:fillRect/>
          </a:stretch>
        </p:blipFill>
        <p:spPr>
          <a:xfrm>
            <a:off x="6150340" y="3316442"/>
            <a:ext cx="6041660" cy="3749365"/>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20000">
                                          <p:cBhvr additive="base">
                                            <p:cTn id="27"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transition="in" filter="fade">
                                          <p:cBhvr>
                                            <p:cTn id="24" dur="500"/>
                                            <p:tgtEl>
                                              <p:spTgt spid="15"/>
                                            </p:tgtEl>
                                          </p:cBhvr>
                                        </p:animEffect>
                                      </p:childTnLst>
                                    </p:cTn>
                                  </p:par>
                                  <p:par>
                                    <p:cTn id="25" presetID="2" presetClass="entr" presetSubtype="2"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750" fill="hold"/>
                                            <p:tgtEl>
                                              <p:spTgt spid="16"/>
                                            </p:tgtEl>
                                            <p:attrNameLst>
                                              <p:attrName>ppt_x</p:attrName>
                                            </p:attrNameLst>
                                          </p:cBhvr>
                                          <p:tavLst>
                                            <p:tav tm="0">
                                              <p:val>
                                                <p:strVal val="1+#ppt_w/2"/>
                                              </p:val>
                                            </p:tav>
                                            <p:tav tm="100000">
                                              <p:val>
                                                <p:strVal val="#ppt_x"/>
                                              </p:val>
                                            </p:tav>
                                          </p:tavLst>
                                        </p:anim>
                                        <p:anim calcmode="lin" valueType="num">
                                          <p:cBhvr additive="base">
                                            <p:cTn id="28" dur="7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a:extLst>
              <a:ext uri="{FF2B5EF4-FFF2-40B4-BE49-F238E27FC236}">
                <a16:creationId xmlns:a16="http://schemas.microsoft.com/office/drawing/2014/main" id="{C097CB63-4BC5-491F-AC87-B9710C62AD64}"/>
              </a:ext>
            </a:extLst>
          </p:cNvPr>
          <p:cNvSpPr>
            <a:spLocks/>
          </p:cNvSpPr>
          <p:nvPr>
            <p:custDataLst>
              <p:tags r:id="rId1"/>
            </p:custDataLst>
          </p:nvPr>
        </p:nvSpPr>
        <p:spPr bwMode="auto">
          <a:xfrm>
            <a:off x="3311848" y="2089242"/>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lumMod val="40000"/>
              <a:lumOff val="60000"/>
            </a:schemeClr>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4" name="MH_SubTitle_2">
            <a:extLst>
              <a:ext uri="{FF2B5EF4-FFF2-40B4-BE49-F238E27FC236}">
                <a16:creationId xmlns:a16="http://schemas.microsoft.com/office/drawing/2014/main" id="{D0E5DBF4-E6BE-4082-828E-6959FB247EC2}"/>
              </a:ext>
            </a:extLst>
          </p:cNvPr>
          <p:cNvSpPr>
            <a:spLocks/>
          </p:cNvSpPr>
          <p:nvPr>
            <p:custDataLst>
              <p:tags r:id="rId2"/>
            </p:custDataLst>
          </p:nvPr>
        </p:nvSpPr>
        <p:spPr bwMode="auto">
          <a:xfrm>
            <a:off x="3311848" y="394349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E46B6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TextBox 1">
            <a:extLst>
              <a:ext uri="{FF2B5EF4-FFF2-40B4-BE49-F238E27FC236}">
                <a16:creationId xmlns:a16="http://schemas.microsoft.com/office/drawing/2014/main" id="{76C511FE-4E96-456F-B5AB-01B0142FEFC4}"/>
              </a:ext>
            </a:extLst>
          </p:cNvPr>
          <p:cNvSpPr txBox="1"/>
          <p:nvPr/>
        </p:nvSpPr>
        <p:spPr>
          <a:xfrm>
            <a:off x="4809175" y="2299128"/>
            <a:ext cx="7544750"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Hoàn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thành</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các</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sp>
        <p:nvSpPr>
          <p:cNvPr id="13" name="TextBox 1">
            <a:extLst>
              <a:ext uri="{FF2B5EF4-FFF2-40B4-BE49-F238E27FC236}">
                <a16:creationId xmlns:a16="http://schemas.microsoft.com/office/drawing/2014/main" id="{A297D859-D0EE-49B5-B720-6C0FCADD0F87}"/>
              </a:ext>
            </a:extLst>
          </p:cNvPr>
          <p:cNvSpPr txBox="1"/>
          <p:nvPr/>
        </p:nvSpPr>
        <p:spPr>
          <a:xfrm>
            <a:off x="4809175" y="4025425"/>
            <a:ext cx="7382825" cy="769441"/>
          </a:xfrm>
          <a:prstGeom prst="rect">
            <a:avLst/>
          </a:prstGeom>
          <a:noFill/>
        </p:spPr>
        <p:txBody>
          <a:bodyPr wrap="square"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Chuẩn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bị</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bài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Luyên</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 </a:t>
            </a:r>
            <a:r>
              <a:rPr kumimoji="0" lang="en-US" altLang="zh-CN" sz="4400" b="1" i="0" u="none" strike="noStrike" kern="1200" cap="none" spc="300" normalizeH="0" baseline="0" noProof="0" dirty="0" err="1">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tập</a:t>
            </a:r>
            <a:r>
              <a:rPr kumimoji="0" lang="en-US" altLang="zh-CN" sz="4400" b="1" i="0" u="none" strike="noStrike" kern="1200" cap="none" spc="300" normalizeH="0" baseline="0" noProof="0" dirty="0">
                <a:ln>
                  <a:noFill/>
                </a:ln>
                <a:solidFill>
                  <a:prstClr val="white"/>
                </a:solidFill>
                <a:effectLst/>
                <a:uLnTx/>
                <a:uFillTx/>
                <a:latin typeface="Cambria" panose="02040503050406030204" pitchFamily="18" charset="0"/>
                <a:ea typeface="Cambria" panose="02040503050406030204" pitchFamily="18" charset="0"/>
                <a:sym typeface="Century Gothic" panose="020B0502020202020204" pitchFamily="34" charset="0"/>
              </a:rPr>
              <a:t>.</a:t>
            </a: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Century Gothic" panose="020B0502020202020204" pitchFamily="34" charset="0"/>
            </a:endParaRPr>
          </a:p>
        </p:txBody>
      </p:sp>
      <p:grpSp>
        <p:nvGrpSpPr>
          <p:cNvPr id="21" name="组合 20">
            <a:extLst>
              <a:ext uri="{FF2B5EF4-FFF2-40B4-BE49-F238E27FC236}">
                <a16:creationId xmlns:a16="http://schemas.microsoft.com/office/drawing/2014/main" id="{69861E2E-9567-45E2-87B8-CADDEEE8ACF7}"/>
              </a:ext>
            </a:extLst>
          </p:cNvPr>
          <p:cNvGrpSpPr/>
          <p:nvPr/>
        </p:nvGrpSpPr>
        <p:grpSpPr>
          <a:xfrm>
            <a:off x="548924" y="420924"/>
            <a:ext cx="4975575" cy="1484722"/>
            <a:chOff x="1589485" y="3073040"/>
            <a:chExt cx="4975575" cy="1484722"/>
          </a:xfrm>
        </p:grpSpPr>
        <p:sp>
          <p:nvSpPr>
            <p:cNvPr id="22" name="文本框 1">
              <a:extLst>
                <a:ext uri="{FF2B5EF4-FFF2-40B4-BE49-F238E27FC236}">
                  <a16:creationId xmlns:a16="http://schemas.microsoft.com/office/drawing/2014/main" id="{89C81846-75D8-49CB-AE2A-031F9B7C4CBE}"/>
                </a:ext>
              </a:extLst>
            </p:cNvPr>
            <p:cNvSpPr txBox="1">
              <a:spLocks noChangeArrowheads="1"/>
            </p:cNvSpPr>
            <p:nvPr/>
          </p:nvSpPr>
          <p:spPr bwMode="auto">
            <a:xfrm>
              <a:off x="1589485" y="3234323"/>
              <a:ext cx="49755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Cambria" panose="02040503050406030204" pitchFamily="18" charset="0"/>
                </a:rPr>
                <a:t>DẶN DÒ</a:t>
              </a:r>
              <a:endParaRPr kumimoji="0" lang="zh-CN" altLang="en-US" sz="8000" b="1" i="0" u="none" strike="noStrike" kern="1200" cap="none" spc="0" normalizeH="0" baseline="0" noProof="0" dirty="0">
                <a:ln w="0">
                  <a:noFill/>
                </a:ln>
                <a:solidFill>
                  <a:prstClr val="white"/>
                </a:solidFill>
                <a:effectLst>
                  <a:outerShdw blurRad="50800" dist="38100" algn="l" rotWithShape="0">
                    <a:prstClr val="black">
                      <a:alpha val="40000"/>
                    </a:prstClr>
                  </a:outerShdw>
                  <a:reflection blurRad="6350" stA="55000" endA="300" endPos="45500" dir="5400000" sy="-100000" algn="bl" rotWithShape="0"/>
                </a:effectLst>
                <a:uLnTx/>
                <a:uFillTx/>
                <a:latin typeface="Cambria" panose="02040503050406030204" pitchFamily="18" charset="0"/>
                <a:ea typeface="微软雅黑" panose="020B0503020204020204" pitchFamily="34" charset="-122"/>
              </a:endParaRPr>
            </a:p>
          </p:txBody>
        </p:sp>
        <p:sp>
          <p:nvSpPr>
            <p:cNvPr id="23" name="矩形 22">
              <a:extLst>
                <a:ext uri="{FF2B5EF4-FFF2-40B4-BE49-F238E27FC236}">
                  <a16:creationId xmlns:a16="http://schemas.microsoft.com/office/drawing/2014/main" id="{B9CABD00-04D1-4C3A-8459-7307FE48A3E5}"/>
                </a:ext>
              </a:extLst>
            </p:cNvPr>
            <p:cNvSpPr/>
            <p:nvPr/>
          </p:nvSpPr>
          <p:spPr>
            <a:xfrm>
              <a:off x="2638269" y="3073040"/>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grpSp>
      <p:pic>
        <p:nvPicPr>
          <p:cNvPr id="20" name="图片 19" descr="6">
            <a:extLst>
              <a:ext uri="{FF2B5EF4-FFF2-40B4-BE49-F238E27FC236}">
                <a16:creationId xmlns:a16="http://schemas.microsoft.com/office/drawing/2014/main" id="{25E9F477-D17F-444C-900C-0A51D7FE1D52}"/>
              </a:ext>
            </a:extLst>
          </p:cNvPr>
          <p:cNvPicPr>
            <a:picLocks noChangeAspect="1"/>
          </p:cNvPicPr>
          <p:nvPr/>
        </p:nvPicPr>
        <p:blipFill>
          <a:blip r:embed="rId5"/>
          <a:srcRect r="74368"/>
          <a:stretch>
            <a:fillRect/>
          </a:stretch>
        </p:blipFill>
        <p:spPr>
          <a:xfrm>
            <a:off x="-3810" y="4604385"/>
            <a:ext cx="1602105" cy="2278380"/>
          </a:xfrm>
          <a:prstGeom prst="rect">
            <a:avLst/>
          </a:prstGeom>
        </p:spPr>
      </p:pic>
      <p:pic>
        <p:nvPicPr>
          <p:cNvPr id="27" name="图片 26" descr="6">
            <a:extLst>
              <a:ext uri="{FF2B5EF4-FFF2-40B4-BE49-F238E27FC236}">
                <a16:creationId xmlns:a16="http://schemas.microsoft.com/office/drawing/2014/main" id="{E05DEF25-6AE4-4C2C-9B98-4C6CEC4D48D1}"/>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28" name="图片 27">
            <a:extLst>
              <a:ext uri="{FF2B5EF4-FFF2-40B4-BE49-F238E27FC236}">
                <a16:creationId xmlns:a16="http://schemas.microsoft.com/office/drawing/2014/main" id="{8EFFE737-C0D5-4AA8-9559-0E1DBBA1C8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pic>
        <p:nvPicPr>
          <p:cNvPr id="30" name="图片 29">
            <a:extLst>
              <a:ext uri="{FF2B5EF4-FFF2-40B4-BE49-F238E27FC236}">
                <a16:creationId xmlns:a16="http://schemas.microsoft.com/office/drawing/2014/main" id="{8C8C9C3F-6CEF-41F1-BDDD-149F4FB82D1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2" name="图片 5">
            <a:extLst>
              <a:ext uri="{FF2B5EF4-FFF2-40B4-BE49-F238E27FC236}">
                <a16:creationId xmlns:a16="http://schemas.microsoft.com/office/drawing/2014/main" id="{69A95E87-2E00-4BC8-928E-4ACA260F07DD}"/>
              </a:ext>
            </a:extLst>
          </p:cNvPr>
          <p:cNvPicPr>
            <a:picLocks noChangeAspect="1"/>
          </p:cNvPicPr>
          <p:nvPr/>
        </p:nvPicPr>
        <p:blipFill rotWithShape="1">
          <a:blip r:embed="rId8">
            <a:lum contrast="20000"/>
          </a:blip>
          <a:srcRect t="-1" r="66688" b="80816"/>
          <a:stretch/>
        </p:blipFill>
        <p:spPr>
          <a:xfrm>
            <a:off x="-840715" y="4876800"/>
            <a:ext cx="13031445" cy="1961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447528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0" y="387647"/>
            <a:ext cx="12192000" cy="6229943"/>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3" name="图片 2"/>
          <p:cNvPicPr>
            <a:picLocks noChangeAspect="1"/>
          </p:cNvPicPr>
          <p:nvPr/>
        </p:nvPicPr>
        <p:blipFill>
          <a:blip r:embed="rId3">
            <a:lum contrast="20000"/>
          </a:blip>
          <a:stretch>
            <a:fillRect/>
          </a:stretch>
        </p:blipFill>
        <p:spPr>
          <a:xfrm rot="18390134">
            <a:off x="4892" y="830978"/>
            <a:ext cx="3254133" cy="1934274"/>
          </a:xfrm>
          <a:prstGeom prst="rect">
            <a:avLst/>
          </a:prstGeom>
          <a:effectLst>
            <a:outerShdw blurRad="63500" sx="102000" sy="102000" algn="ctr" rotWithShape="0">
              <a:prstClr val="black">
                <a:alpha val="40000"/>
              </a:prstClr>
            </a:outerShdw>
          </a:effectLst>
        </p:spPr>
      </p:pic>
      <p:pic>
        <p:nvPicPr>
          <p:cNvPr id="6" name="图片 5"/>
          <p:cNvPicPr>
            <a:picLocks noChangeAspect="1"/>
          </p:cNvPicPr>
          <p:nvPr/>
        </p:nvPicPr>
        <p:blipFill>
          <a:blip r:embed="rId4">
            <a:lum contrast="20000"/>
          </a:blip>
          <a:stretch>
            <a:fillRect/>
          </a:stretch>
        </p:blipFill>
        <p:spPr>
          <a:xfrm>
            <a:off x="2997424" y="4401153"/>
            <a:ext cx="6490253" cy="1721519"/>
          </a:xfrm>
          <a:prstGeom prst="rect">
            <a:avLst/>
          </a:prstGeom>
        </p:spPr>
      </p:pic>
      <p:pic>
        <p:nvPicPr>
          <p:cNvPr id="24" name="图片 23"/>
          <p:cNvPicPr>
            <a:picLocks noChangeAspect="1"/>
          </p:cNvPicPr>
          <p:nvPr/>
        </p:nvPicPr>
        <p:blipFill>
          <a:blip r:embed="rId5">
            <a:lum contrast="20000"/>
          </a:blip>
          <a:stretch>
            <a:fillRect/>
          </a:stretch>
        </p:blipFill>
        <p:spPr>
          <a:xfrm>
            <a:off x="4088219" y="1571288"/>
            <a:ext cx="1801231" cy="958391"/>
          </a:xfrm>
          <a:prstGeom prst="rect">
            <a:avLst/>
          </a:prstGeom>
          <a:effectLst>
            <a:outerShdw blurRad="63500" sx="102000" sy="102000" algn="ctr" rotWithShape="0">
              <a:prstClr val="black">
                <a:alpha val="40000"/>
              </a:prstClr>
            </a:outerShdw>
          </a:effectLst>
        </p:spPr>
      </p:pic>
      <p:pic>
        <p:nvPicPr>
          <p:cNvPr id="27" name="图片 26"/>
          <p:cNvPicPr>
            <a:picLocks noChangeAspect="1"/>
          </p:cNvPicPr>
          <p:nvPr/>
        </p:nvPicPr>
        <p:blipFill>
          <a:blip r:embed="rId6">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7">
            <a:lum contrast="20000"/>
          </a:blip>
          <a:stretch>
            <a:fillRect/>
          </a:stretch>
        </p:blipFill>
        <p:spPr>
          <a:xfrm>
            <a:off x="6754487" y="945657"/>
            <a:ext cx="1046250" cy="990000"/>
          </a:xfrm>
          <a:prstGeom prst="rect">
            <a:avLst/>
          </a:prstGeom>
        </p:spPr>
      </p:pic>
      <p:pic>
        <p:nvPicPr>
          <p:cNvPr id="2" name="图片 1"/>
          <p:cNvPicPr>
            <a:picLocks noChangeAspect="1"/>
          </p:cNvPicPr>
          <p:nvPr/>
        </p:nvPicPr>
        <p:blipFill>
          <a:blip r:embed="rId8">
            <a:lum contrast="20000"/>
          </a:blip>
          <a:stretch>
            <a:fillRect/>
          </a:stretch>
        </p:blipFill>
        <p:spPr>
          <a:xfrm rot="1275709">
            <a:off x="9130999" y="791240"/>
            <a:ext cx="2970000" cy="2013750"/>
          </a:xfrm>
          <a:prstGeom prst="rect">
            <a:avLst/>
          </a:prstGeom>
          <a:effectLst>
            <a:outerShdw blurRad="63500" sx="102000" sy="102000" algn="ctr" rotWithShape="0">
              <a:prstClr val="black">
                <a:alpha val="40000"/>
              </a:prstClr>
            </a:outerShdw>
          </a:effectLst>
        </p:spPr>
      </p:pic>
      <p:pic>
        <p:nvPicPr>
          <p:cNvPr id="19" name="图片 26">
            <a:extLst>
              <a:ext uri="{FF2B5EF4-FFF2-40B4-BE49-F238E27FC236}">
                <a16:creationId xmlns:a16="http://schemas.microsoft.com/office/drawing/2014/main" id="{FEC7AB16-1882-4C12-A573-B1727762DB97}"/>
              </a:ext>
            </a:extLst>
          </p:cNvPr>
          <p:cNvPicPr>
            <a:picLocks noChangeAspect="1"/>
          </p:cNvPicPr>
          <p:nvPr/>
        </p:nvPicPr>
        <p:blipFill>
          <a:blip r:embed="rId6">
            <a:lum contrast="20000"/>
          </a:blip>
          <a:stretch>
            <a:fillRect/>
          </a:stretch>
        </p:blipFill>
        <p:spPr>
          <a:xfrm flipH="1">
            <a:off x="-48624" y="5822132"/>
            <a:ext cx="3206250" cy="105750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1FE990C0-F72E-6BBD-1946-236EBC3913C8}"/>
              </a:ext>
            </a:extLst>
          </p:cNvPr>
          <p:cNvPicPr>
            <a:picLocks noChangeAspect="1"/>
          </p:cNvPicPr>
          <p:nvPr/>
        </p:nvPicPr>
        <p:blipFill>
          <a:blip r:embed="rId9"/>
          <a:stretch>
            <a:fillRect/>
          </a:stretch>
        </p:blipFill>
        <p:spPr>
          <a:xfrm>
            <a:off x="84829" y="3202222"/>
            <a:ext cx="11869941" cy="1920406"/>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20000">
                                          <p:cBhvr additive="base">
                                            <p:cTn id="12" dur="750" fill="hold"/>
                                            <p:tgtEl>
                                              <p:spTgt spid="3"/>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14:presetBounceEnd="20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20000">
                                          <p:cBhvr additive="base">
                                            <p:cTn id="16" dur="75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14:bounceEnd="20000">
                                          <p:cBhvr additive="base">
                                            <p:cTn id="20"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20000">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14:bounceEnd="20000">
                                          <p:cBhvr additive="base">
                                            <p:cTn id="24" dur="750" fill="hold"/>
                                            <p:tgtEl>
                                              <p:spTgt spid="27"/>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20000">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14:bounceEnd="20000">
                                          <p:cBhvr additive="base">
                                            <p:cTn id="28" dur="750" fill="hold"/>
                                            <p:tgtEl>
                                              <p:spTgt spid="19"/>
                                            </p:tgtEl>
                                            <p:attrNameLst>
                                              <p:attrName>ppt_x</p:attrName>
                                            </p:attrNameLst>
                                          </p:cBhvr>
                                          <p:tavLst>
                                            <p:tav tm="0">
                                              <p:val>
                                                <p:strVal val="1+#ppt_w/2"/>
                                              </p:val>
                                            </p:tav>
                                            <p:tav tm="100000">
                                              <p:val>
                                                <p:strVal val="#ppt_x"/>
                                              </p:val>
                                            </p:tav>
                                          </p:tavLst>
                                        </p:anim>
                                        <p:anim calcmode="lin" valueType="num" p14:bounceEnd="20000">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750" fill="hold"/>
                                            <p:tgtEl>
                                              <p:spTgt spid="3"/>
                                            </p:tgtEl>
                                            <p:attrNameLst>
                                              <p:attrName>ppt_x</p:attrName>
                                            </p:attrNameLst>
                                          </p:cBhvr>
                                          <p:tavLst>
                                            <p:tav tm="0">
                                              <p:val>
                                                <p:strVal val="0-#ppt_w/2"/>
                                              </p:val>
                                            </p:tav>
                                            <p:tav tm="100000">
                                              <p:val>
                                                <p:strVal val="#ppt_x"/>
                                              </p:val>
                                            </p:tav>
                                          </p:tavLst>
                                        </p:anim>
                                        <p:anim calcmode="lin" valueType="num">
                                          <p:cBhvr additive="base">
                                            <p:cTn id="13" dur="750" fill="hold"/>
                                            <p:tgtEl>
                                              <p:spTgt spid="3"/>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750" fill="hold"/>
                                            <p:tgtEl>
                                              <p:spTgt spid="2"/>
                                            </p:tgtEl>
                                            <p:attrNameLst>
                                              <p:attrName>ppt_x</p:attrName>
                                            </p:attrNameLst>
                                          </p:cBhvr>
                                          <p:tavLst>
                                            <p:tav tm="0">
                                              <p:val>
                                                <p:strVal val="1+#ppt_w/2"/>
                                              </p:val>
                                            </p:tav>
                                            <p:tav tm="100000">
                                              <p:val>
                                                <p:strVal val="#ppt_x"/>
                                              </p:val>
                                            </p:tav>
                                          </p:tavLst>
                                        </p:anim>
                                        <p:anim calcmode="lin" valueType="num">
                                          <p:cBhvr additive="base">
                                            <p:cTn id="17" dur="75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1+#ppt_w/2"/>
                                              </p:val>
                                            </p:tav>
                                            <p:tav tm="100000">
                                              <p:val>
                                                <p:strVal val="#ppt_x"/>
                                              </p:val>
                                            </p:tav>
                                          </p:tavLst>
                                        </p:anim>
                                        <p:anim calcmode="lin" valueType="num">
                                          <p:cBhvr additive="base">
                                            <p:cTn id="21" dur="750" fill="hold"/>
                                            <p:tgtEl>
                                              <p:spTgt spid="2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750" fill="hold"/>
                                            <p:tgtEl>
                                              <p:spTgt spid="27"/>
                                            </p:tgtEl>
                                            <p:attrNameLst>
                                              <p:attrName>ppt_x</p:attrName>
                                            </p:attrNameLst>
                                          </p:cBhvr>
                                          <p:tavLst>
                                            <p:tav tm="0">
                                              <p:val>
                                                <p:strVal val="1+#ppt_w/2"/>
                                              </p:val>
                                            </p:tav>
                                            <p:tav tm="100000">
                                              <p:val>
                                                <p:strVal val="#ppt_x"/>
                                              </p:val>
                                            </p:tav>
                                          </p:tavLst>
                                        </p:anim>
                                        <p:anim calcmode="lin" valueType="num">
                                          <p:cBhvr additive="base">
                                            <p:cTn id="25" dur="750" fill="hold"/>
                                            <p:tgtEl>
                                              <p:spTgt spid="2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1+#ppt_w/2"/>
                                              </p:val>
                                            </p:tav>
                                            <p:tav tm="100000">
                                              <p:val>
                                                <p:strVal val="#ppt_x"/>
                                              </p:val>
                                            </p:tav>
                                          </p:tavLst>
                                        </p:anim>
                                        <p:anim calcmode="lin" valueType="num">
                                          <p:cBhvr additive="base">
                                            <p:cTn id="29" dur="75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750"/>
                                </p:stCondLst>
                                <p:childTnLst>
                                  <p:par>
                                    <p:cTn id="31" presetID="53" presetClass="entr" presetSubtype="16"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p:cTn id="33" dur="500" fill="hold"/>
                                            <p:tgtEl>
                                              <p:spTgt spid="29"/>
                                            </p:tgtEl>
                                            <p:attrNameLst>
                                              <p:attrName>ppt_w</p:attrName>
                                            </p:attrNameLst>
                                          </p:cBhvr>
                                          <p:tavLst>
                                            <p:tav tm="0">
                                              <p:val>
                                                <p:fltVal val="0"/>
                                              </p:val>
                                            </p:tav>
                                            <p:tav tm="100000">
                                              <p:val>
                                                <p:strVal val="#ppt_w"/>
                                              </p:val>
                                            </p:tav>
                                          </p:tavLst>
                                        </p:anim>
                                        <p:anim calcmode="lin" valueType="num">
                                          <p:cBhvr>
                                            <p:cTn id="34" dur="500" fill="hold"/>
                                            <p:tgtEl>
                                              <p:spTgt spid="29"/>
                                            </p:tgtEl>
                                            <p:attrNameLst>
                                              <p:attrName>ppt_h</p:attrName>
                                            </p:attrNameLst>
                                          </p:cBhvr>
                                          <p:tavLst>
                                            <p:tav tm="0">
                                              <p:val>
                                                <p:fltVal val="0"/>
                                              </p:val>
                                            </p:tav>
                                            <p:tav tm="100000">
                                              <p:val>
                                                <p:strVal val="#ppt_h"/>
                                              </p:val>
                                            </p:tav>
                                          </p:tavLst>
                                        </p:anim>
                                        <p:animEffect transition="in" filter="fade">
                                          <p:cBhvr>
                                            <p:cTn id="35" dur="500"/>
                                            <p:tgtEl>
                                              <p:spTgt spid="29"/>
                                            </p:tgtEl>
                                          </p:cBhvr>
                                        </p:animEffect>
                                      </p:childTnLst>
                                    </p:cTn>
                                  </p:par>
                                </p:childTnLst>
                              </p:cTn>
                            </p:par>
                            <p:par>
                              <p:cTn id="36" fill="hold">
                                <p:stCondLst>
                                  <p:cond delay="125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3428C1C3-4F6B-C1FB-8E81-CFAF07D8BE30}"/>
              </a:ext>
            </a:extLst>
          </p:cNvPr>
          <p:cNvSpPr/>
          <p:nvPr/>
        </p:nvSpPr>
        <p:spPr>
          <a:xfrm>
            <a:off x="326755" y="1924556"/>
            <a:ext cx="11538489" cy="241998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grpSp>
        <p:nvGrpSpPr>
          <p:cNvPr id="17" name="Group 16">
            <a:extLst>
              <a:ext uri="{FF2B5EF4-FFF2-40B4-BE49-F238E27FC236}">
                <a16:creationId xmlns:a16="http://schemas.microsoft.com/office/drawing/2014/main" id="{94082AA4-1A84-9A2F-C97A-9A882980B85A}"/>
              </a:ext>
            </a:extLst>
          </p:cNvPr>
          <p:cNvGrpSpPr/>
          <p:nvPr/>
        </p:nvGrpSpPr>
        <p:grpSpPr>
          <a:xfrm>
            <a:off x="6309644" y="2492428"/>
            <a:ext cx="1698317" cy="1164999"/>
            <a:chOff x="1891295" y="1931176"/>
            <a:chExt cx="1698317" cy="1164999"/>
          </a:xfrm>
        </p:grpSpPr>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4336A1E2-6E4A-D720-F2A4-B478BC3BA172}"/>
                    </a:ext>
                  </a:extLst>
                </p:cNvPr>
                <p:cNvSpPr txBox="1"/>
                <p:nvPr/>
              </p:nvSpPr>
              <p:spPr>
                <a:xfrm>
                  <a:off x="1891295" y="1937343"/>
                  <a:ext cx="421589" cy="115647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4000" b="1" i="1" smtClean="0">
                                <a:solidFill>
                                  <a:schemeClr val="bg2">
                                    <a:lumMod val="10000"/>
                                  </a:schemeClr>
                                </a:solidFill>
                                <a:latin typeface="Cambria Math" panose="02040503050406030204" pitchFamily="18" charset="0"/>
                              </a:rPr>
                            </m:ctrlPr>
                          </m:fPr>
                          <m:num>
                            <m:r>
                              <a:rPr lang="en-US" sz="4000" b="1" i="1" smtClean="0">
                                <a:solidFill>
                                  <a:schemeClr val="bg2">
                                    <a:lumMod val="10000"/>
                                  </a:schemeClr>
                                </a:solidFill>
                                <a:latin typeface="Cambria Math" panose="02040503050406030204" pitchFamily="18" charset="0"/>
                              </a:rPr>
                              <m:t>𝟐</m:t>
                            </m:r>
                          </m:num>
                          <m:den>
                            <m:r>
                              <a:rPr lang="en-US" sz="4000" b="1" i="1" smtClean="0">
                                <a:solidFill>
                                  <a:schemeClr val="bg2">
                                    <a:lumMod val="10000"/>
                                  </a:schemeClr>
                                </a:solidFill>
                                <a:latin typeface="Cambria Math" panose="02040503050406030204" pitchFamily="18" charset="0"/>
                              </a:rPr>
                              <m:t>𝟓</m:t>
                            </m:r>
                          </m:den>
                        </m:f>
                      </m:oMath>
                    </m:oMathPara>
                  </a14:m>
                  <a:endParaRPr lang="en-US" sz="4000" b="1" dirty="0">
                    <a:solidFill>
                      <a:schemeClr val="bg2">
                        <a:lumMod val="10000"/>
                      </a:schemeClr>
                    </a:solidFill>
                  </a:endParaRPr>
                </a:p>
              </p:txBody>
            </p:sp>
          </mc:Choice>
          <mc:Fallback>
            <p:sp>
              <p:nvSpPr>
                <p:cNvPr id="13" name="TextBox 12">
                  <a:extLst>
                    <a:ext uri="{FF2B5EF4-FFF2-40B4-BE49-F238E27FC236}">
                      <a16:creationId xmlns:a16="http://schemas.microsoft.com/office/drawing/2014/main" id="{4336A1E2-6E4A-D720-F2A4-B478BC3BA172}"/>
                    </a:ext>
                  </a:extLst>
                </p:cNvPr>
                <p:cNvSpPr txBox="1">
                  <a:spLocks noRot="1" noChangeAspect="1" noMove="1" noResize="1" noEditPoints="1" noAdjustHandles="1" noChangeArrowheads="1" noChangeShapeType="1" noTextEdit="1"/>
                </p:cNvSpPr>
                <p:nvPr/>
              </p:nvSpPr>
              <p:spPr>
                <a:xfrm>
                  <a:off x="1891295" y="1937343"/>
                  <a:ext cx="421589" cy="1156470"/>
                </a:xfrm>
                <a:prstGeom prst="rect">
                  <a:avLst/>
                </a:prstGeom>
                <a:blipFill>
                  <a:blip r:embed="rId5"/>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50D5F291-AC37-59AD-C18F-29A66069E157}"/>
                </a:ext>
              </a:extLst>
            </p:cNvPr>
            <p:cNvSpPr txBox="1"/>
            <p:nvPr/>
          </p:nvSpPr>
          <p:spPr>
            <a:xfrm>
              <a:off x="2667553" y="2338618"/>
              <a:ext cx="234038" cy="492443"/>
            </a:xfrm>
            <a:prstGeom prst="rect">
              <a:avLst/>
            </a:prstGeom>
            <a:noFill/>
          </p:spPr>
          <p:txBody>
            <a:bodyPr wrap="none" lIns="0" tIns="0" rIns="0" bIns="0" rtlCol="0">
              <a:spAutoFit/>
            </a:bodyPr>
            <a:lstStyle/>
            <a:p>
              <a:r>
                <a:rPr lang="en-US" sz="3200" b="1" dirty="0">
                  <a:solidFill>
                    <a:schemeClr val="bg2">
                      <a:lumMod val="10000"/>
                    </a:schemeClr>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9BA6ABD8-E898-6FF9-5B3D-A8B00EB98354}"/>
                    </a:ext>
                  </a:extLst>
                </p:cNvPr>
                <p:cNvSpPr txBox="1"/>
                <p:nvPr/>
              </p:nvSpPr>
              <p:spPr>
                <a:xfrm>
                  <a:off x="3168022" y="1931176"/>
                  <a:ext cx="421590" cy="1164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4000" b="1" i="1" smtClean="0">
                                <a:solidFill>
                                  <a:schemeClr val="bg2">
                                    <a:lumMod val="10000"/>
                                  </a:schemeClr>
                                </a:solidFill>
                                <a:latin typeface="Cambria Math" panose="02040503050406030204" pitchFamily="18" charset="0"/>
                              </a:rPr>
                            </m:ctrlPr>
                          </m:fPr>
                          <m:num>
                            <m:r>
                              <a:rPr lang="en-US" sz="4000" b="1" i="1" smtClean="0">
                                <a:solidFill>
                                  <a:schemeClr val="bg2">
                                    <a:lumMod val="10000"/>
                                  </a:schemeClr>
                                </a:solidFill>
                                <a:latin typeface="Cambria Math" panose="02040503050406030204" pitchFamily="18" charset="0"/>
                              </a:rPr>
                              <m:t>𝟓</m:t>
                            </m:r>
                          </m:num>
                          <m:den>
                            <m:r>
                              <a:rPr lang="en-US" sz="4000" b="1" i="1" smtClean="0">
                                <a:solidFill>
                                  <a:schemeClr val="bg2">
                                    <a:lumMod val="10000"/>
                                  </a:schemeClr>
                                </a:solidFill>
                                <a:latin typeface="Cambria Math" panose="02040503050406030204" pitchFamily="18" charset="0"/>
                              </a:rPr>
                              <m:t>𝟐</m:t>
                            </m:r>
                          </m:den>
                        </m:f>
                      </m:oMath>
                    </m:oMathPara>
                  </a14:m>
                  <a:endParaRPr lang="en-US" sz="4000" b="1" dirty="0">
                    <a:solidFill>
                      <a:schemeClr val="bg2">
                        <a:lumMod val="10000"/>
                      </a:schemeClr>
                    </a:solidFill>
                  </a:endParaRPr>
                </a:p>
              </p:txBody>
            </p:sp>
          </mc:Choice>
          <mc:Fallback>
            <p:sp>
              <p:nvSpPr>
                <p:cNvPr id="15" name="TextBox 14">
                  <a:extLst>
                    <a:ext uri="{FF2B5EF4-FFF2-40B4-BE49-F238E27FC236}">
                      <a16:creationId xmlns:a16="http://schemas.microsoft.com/office/drawing/2014/main" id="{9BA6ABD8-E898-6FF9-5B3D-A8B00EB98354}"/>
                    </a:ext>
                  </a:extLst>
                </p:cNvPr>
                <p:cNvSpPr txBox="1">
                  <a:spLocks noRot="1" noChangeAspect="1" noMove="1" noResize="1" noEditPoints="1" noAdjustHandles="1" noChangeArrowheads="1" noChangeShapeType="1" noTextEdit="1"/>
                </p:cNvSpPr>
                <p:nvPr/>
              </p:nvSpPr>
              <p:spPr>
                <a:xfrm>
                  <a:off x="3168022" y="1931176"/>
                  <a:ext cx="421590" cy="1164999"/>
                </a:xfrm>
                <a:prstGeom prst="rect">
                  <a:avLst/>
                </a:prstGeom>
                <a:blipFill>
                  <a:blip r:embed="rId6"/>
                  <a:stretch>
                    <a:fillRect/>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C9146DDE-A9A5-B95D-02FF-A8BEC49B8D84}"/>
              </a:ext>
            </a:extLst>
          </p:cNvPr>
          <p:cNvGrpSpPr/>
          <p:nvPr/>
        </p:nvGrpSpPr>
        <p:grpSpPr>
          <a:xfrm>
            <a:off x="1791982" y="2492428"/>
            <a:ext cx="1427342" cy="1164999"/>
            <a:chOff x="2162270" y="1931176"/>
            <a:chExt cx="1427342" cy="1164999"/>
          </a:xfrm>
        </p:grpSpPr>
        <p:sp>
          <p:nvSpPr>
            <p:cNvPr id="20" name="TextBox 19">
              <a:extLst>
                <a:ext uri="{FF2B5EF4-FFF2-40B4-BE49-F238E27FC236}">
                  <a16:creationId xmlns:a16="http://schemas.microsoft.com/office/drawing/2014/main" id="{D8692077-C69A-0A5C-F784-3C81B2E440AB}"/>
                </a:ext>
              </a:extLst>
            </p:cNvPr>
            <p:cNvSpPr txBox="1"/>
            <p:nvPr/>
          </p:nvSpPr>
          <p:spPr>
            <a:xfrm>
              <a:off x="2162270" y="2277062"/>
              <a:ext cx="259686" cy="615553"/>
            </a:xfrm>
            <a:prstGeom prst="rect">
              <a:avLst/>
            </a:prstGeom>
            <a:noFill/>
          </p:spPr>
          <p:txBody>
            <a:bodyPr wrap="none" lIns="0" tIns="0" rIns="0" bIns="0" rtlCol="0">
              <a:spAutoFit/>
            </a:bodyPr>
            <a:lstStyle/>
            <a:p>
              <a:r>
                <a:rPr lang="en-US" sz="4000" b="1" dirty="0">
                  <a:solidFill>
                    <a:schemeClr val="bg2">
                      <a:lumMod val="10000"/>
                    </a:schemeClr>
                  </a:solidFill>
                  <a:latin typeface="Times New Roman" panose="02020603050405020304" pitchFamily="18" charset="0"/>
                  <a:cs typeface="Times New Roman" panose="02020603050405020304" pitchFamily="18" charset="0"/>
                </a:rPr>
                <a:t>1</a:t>
              </a:r>
            </a:p>
          </p:txBody>
        </p:sp>
        <p:sp>
          <p:nvSpPr>
            <p:cNvPr id="21" name="TextBox 20">
              <a:extLst>
                <a:ext uri="{FF2B5EF4-FFF2-40B4-BE49-F238E27FC236}">
                  <a16:creationId xmlns:a16="http://schemas.microsoft.com/office/drawing/2014/main" id="{098F7B38-8CBB-EFE3-3005-D09FFB7FD545}"/>
                </a:ext>
              </a:extLst>
            </p:cNvPr>
            <p:cNvSpPr txBox="1"/>
            <p:nvPr/>
          </p:nvSpPr>
          <p:spPr>
            <a:xfrm>
              <a:off x="2667553" y="2338618"/>
              <a:ext cx="234038" cy="492443"/>
            </a:xfrm>
            <a:prstGeom prst="rect">
              <a:avLst/>
            </a:prstGeom>
            <a:noFill/>
          </p:spPr>
          <p:txBody>
            <a:bodyPr wrap="none" lIns="0" tIns="0" rIns="0" bIns="0" rtlCol="0">
              <a:spAutoFit/>
            </a:bodyPr>
            <a:lstStyle/>
            <a:p>
              <a:r>
                <a:rPr lang="en-US" sz="3200" b="1" dirty="0">
                  <a:solidFill>
                    <a:schemeClr val="bg2">
                      <a:lumMod val="10000"/>
                    </a:schemeClr>
                  </a:solidFill>
                  <a:latin typeface="Times New Roman" panose="02020603050405020304" pitchFamily="18" charset="0"/>
                  <a:cs typeface="Times New Roman" panose="02020603050405020304" pitchFamily="18" charset="0"/>
                </a:rPr>
                <a:t>×</a:t>
              </a:r>
            </a:p>
          </p:txBody>
        </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D1698206-D249-243A-C06A-D72D1D337350}"/>
                    </a:ext>
                  </a:extLst>
                </p:cNvPr>
                <p:cNvSpPr txBox="1"/>
                <p:nvPr/>
              </p:nvSpPr>
              <p:spPr>
                <a:xfrm>
                  <a:off x="3168022" y="1931176"/>
                  <a:ext cx="421590" cy="1164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4000" b="1" i="1" smtClean="0">
                                <a:solidFill>
                                  <a:schemeClr val="bg2">
                                    <a:lumMod val="10000"/>
                                  </a:schemeClr>
                                </a:solidFill>
                                <a:latin typeface="Cambria Math" panose="02040503050406030204" pitchFamily="18" charset="0"/>
                              </a:rPr>
                            </m:ctrlPr>
                          </m:fPr>
                          <m:num>
                            <m:r>
                              <a:rPr lang="en-US" sz="4000" b="1" i="1" smtClean="0">
                                <a:solidFill>
                                  <a:schemeClr val="bg2">
                                    <a:lumMod val="10000"/>
                                  </a:schemeClr>
                                </a:solidFill>
                                <a:latin typeface="Cambria Math" panose="02040503050406030204" pitchFamily="18" charset="0"/>
                              </a:rPr>
                              <m:t>𝟓</m:t>
                            </m:r>
                          </m:num>
                          <m:den>
                            <m:r>
                              <a:rPr lang="en-US" sz="4000" b="1" i="1" smtClean="0">
                                <a:solidFill>
                                  <a:schemeClr val="bg2">
                                    <a:lumMod val="10000"/>
                                  </a:schemeClr>
                                </a:solidFill>
                                <a:latin typeface="Cambria Math" panose="02040503050406030204" pitchFamily="18" charset="0"/>
                              </a:rPr>
                              <m:t>𝟐</m:t>
                            </m:r>
                          </m:den>
                        </m:f>
                      </m:oMath>
                    </m:oMathPara>
                  </a14:m>
                  <a:endParaRPr lang="en-US" sz="4000" b="1" dirty="0">
                    <a:solidFill>
                      <a:schemeClr val="bg2">
                        <a:lumMod val="10000"/>
                      </a:schemeClr>
                    </a:solidFill>
                  </a:endParaRPr>
                </a:p>
              </p:txBody>
            </p:sp>
          </mc:Choice>
          <mc:Fallback>
            <p:sp>
              <p:nvSpPr>
                <p:cNvPr id="24" name="TextBox 23">
                  <a:extLst>
                    <a:ext uri="{FF2B5EF4-FFF2-40B4-BE49-F238E27FC236}">
                      <a16:creationId xmlns:a16="http://schemas.microsoft.com/office/drawing/2014/main" id="{D1698206-D249-243A-C06A-D72D1D337350}"/>
                    </a:ext>
                  </a:extLst>
                </p:cNvPr>
                <p:cNvSpPr txBox="1">
                  <a:spLocks noRot="1" noChangeAspect="1" noMove="1" noResize="1" noEditPoints="1" noAdjustHandles="1" noChangeArrowheads="1" noChangeShapeType="1" noTextEdit="1"/>
                </p:cNvSpPr>
                <p:nvPr/>
              </p:nvSpPr>
              <p:spPr>
                <a:xfrm>
                  <a:off x="3168022" y="1931176"/>
                  <a:ext cx="421590" cy="1164999"/>
                </a:xfrm>
                <a:prstGeom prst="rect">
                  <a:avLst/>
                </a:prstGeom>
                <a:blipFill>
                  <a:blip r:embed="rId7"/>
                  <a:stretch>
                    <a:fillRect/>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B7395469-B1A8-5961-729B-0802C0BF0A11}"/>
              </a:ext>
            </a:extLst>
          </p:cNvPr>
          <p:cNvGrpSpPr/>
          <p:nvPr/>
        </p:nvGrpSpPr>
        <p:grpSpPr>
          <a:xfrm>
            <a:off x="8175078" y="2482613"/>
            <a:ext cx="1895989" cy="1152495"/>
            <a:chOff x="3760128" y="3719627"/>
            <a:chExt cx="1895989" cy="1152495"/>
          </a:xfrm>
        </p:grpSpPr>
        <p:sp>
          <p:nvSpPr>
            <p:cNvPr id="30" name="TextBox 29">
              <a:extLst>
                <a:ext uri="{FF2B5EF4-FFF2-40B4-BE49-F238E27FC236}">
                  <a16:creationId xmlns:a16="http://schemas.microsoft.com/office/drawing/2014/main" id="{499B4D23-7B89-2A00-6FDA-AF8CD2A81990}"/>
                </a:ext>
              </a:extLst>
            </p:cNvPr>
            <p:cNvSpPr txBox="1"/>
            <p:nvPr/>
          </p:nvSpPr>
          <p:spPr>
            <a:xfrm>
              <a:off x="4979650" y="4022385"/>
              <a:ext cx="676467" cy="615553"/>
            </a:xfrm>
            <a:prstGeom prst="rect">
              <a:avLst/>
            </a:prstGeom>
            <a:noFill/>
          </p:spPr>
          <p:txBody>
            <a:bodyPr wrap="none" lIns="0" tIns="0" rIns="0" bIns="0" rtlCol="0">
              <a:spAutoFit/>
            </a:bodyPr>
            <a:lstStyle/>
            <a:p>
              <a:r>
                <a:rPr lang="en-US" sz="4000" b="1" dirty="0">
                  <a:solidFill>
                    <a:schemeClr val="bg2">
                      <a:lumMod val="10000"/>
                    </a:schemeClr>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1</a:t>
              </a:r>
            </a:p>
          </p:txBody>
        </p:sp>
        <mc:AlternateContent xmlns:mc="http://schemas.openxmlformats.org/markup-compatibility/2006">
          <mc:Choice xmlns:a14="http://schemas.microsoft.com/office/drawing/2010/main" Requires="a14">
            <p:sp>
              <p:nvSpPr>
                <p:cNvPr id="31" name="TextBox 30">
                  <a:extLst>
                    <a:ext uri="{FF2B5EF4-FFF2-40B4-BE49-F238E27FC236}">
                      <a16:creationId xmlns:a16="http://schemas.microsoft.com/office/drawing/2014/main" id="{299F5B16-8191-210F-AE9C-A3D2E5E32D3B}"/>
                    </a:ext>
                  </a:extLst>
                </p:cNvPr>
                <p:cNvSpPr txBox="1"/>
                <p:nvPr/>
              </p:nvSpPr>
              <p:spPr>
                <a:xfrm>
                  <a:off x="4160491" y="3719627"/>
                  <a:ext cx="727763" cy="115249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𝟏𝟎</m:t>
                            </m:r>
                          </m:num>
                          <m:den>
                            <m:r>
                              <a:rPr lang="en-US" sz="4000" b="1" i="1" smtClean="0">
                                <a:solidFill>
                                  <a:srgbClr val="FF0000"/>
                                </a:solidFill>
                                <a:latin typeface="Cambria Math" panose="02040503050406030204" pitchFamily="18" charset="0"/>
                              </a:rPr>
                              <m:t>𝟏𝟎</m:t>
                            </m:r>
                          </m:den>
                        </m:f>
                      </m:oMath>
                    </m:oMathPara>
                  </a14:m>
                  <a:endParaRPr lang="en-US" sz="4000" b="1" dirty="0">
                    <a:solidFill>
                      <a:srgbClr val="FF0000"/>
                    </a:solidFill>
                  </a:endParaRPr>
                </a:p>
              </p:txBody>
            </p:sp>
          </mc:Choice>
          <mc:Fallback>
            <p:sp>
              <p:nvSpPr>
                <p:cNvPr id="31" name="TextBox 30">
                  <a:extLst>
                    <a:ext uri="{FF2B5EF4-FFF2-40B4-BE49-F238E27FC236}">
                      <a16:creationId xmlns:a16="http://schemas.microsoft.com/office/drawing/2014/main" id="{299F5B16-8191-210F-AE9C-A3D2E5E32D3B}"/>
                    </a:ext>
                  </a:extLst>
                </p:cNvPr>
                <p:cNvSpPr txBox="1">
                  <a:spLocks noRot="1" noChangeAspect="1" noMove="1" noResize="1" noEditPoints="1" noAdjustHandles="1" noChangeArrowheads="1" noChangeShapeType="1" noTextEdit="1"/>
                </p:cNvSpPr>
                <p:nvPr/>
              </p:nvSpPr>
              <p:spPr>
                <a:xfrm>
                  <a:off x="4160491" y="3719627"/>
                  <a:ext cx="727763" cy="1152495"/>
                </a:xfrm>
                <a:prstGeom prst="rect">
                  <a:avLst/>
                </a:prstGeom>
                <a:blipFill>
                  <a:blip r:embed="rId8"/>
                  <a:stretch>
                    <a:fillRect/>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D4CCA409-EC64-A951-7EF7-BB759891E223}"/>
                </a:ext>
              </a:extLst>
            </p:cNvPr>
            <p:cNvSpPr txBox="1"/>
            <p:nvPr/>
          </p:nvSpPr>
          <p:spPr>
            <a:xfrm>
              <a:off x="3760128" y="4063112"/>
              <a:ext cx="419987" cy="615553"/>
            </a:xfrm>
            <a:prstGeom prst="rect">
              <a:avLst/>
            </a:prstGeom>
            <a:noFill/>
          </p:spPr>
          <p:txBody>
            <a:bodyPr wrap="none" lIns="0" tIns="0" rIns="0" bIns="0" rtlCol="0">
              <a:spAutoFit/>
            </a:bodyPr>
            <a:lstStyle/>
            <a:p>
              <a:r>
                <a:rPr lang="en-US" sz="4000" b="1" dirty="0">
                  <a:solidFill>
                    <a:schemeClr val="bg2">
                      <a:lumMod val="10000"/>
                    </a:schemeClr>
                  </a:solidFill>
                  <a:latin typeface="Times New Roman" panose="02020603050405020304" pitchFamily="18" charset="0"/>
                  <a:cs typeface="Times New Roman" panose="02020603050405020304" pitchFamily="18" charset="0"/>
                </a:rPr>
                <a:t>= </a:t>
              </a:r>
            </a:p>
          </p:txBody>
        </p:sp>
      </p:grpSp>
      <p:grpSp>
        <p:nvGrpSpPr>
          <p:cNvPr id="38" name="Group 37">
            <a:extLst>
              <a:ext uri="{FF2B5EF4-FFF2-40B4-BE49-F238E27FC236}">
                <a16:creationId xmlns:a16="http://schemas.microsoft.com/office/drawing/2014/main" id="{7B52B1BE-7F67-2733-74C0-8920F4D328B4}"/>
              </a:ext>
            </a:extLst>
          </p:cNvPr>
          <p:cNvGrpSpPr/>
          <p:nvPr/>
        </p:nvGrpSpPr>
        <p:grpSpPr>
          <a:xfrm>
            <a:off x="3512554" y="2490066"/>
            <a:ext cx="895290" cy="1164999"/>
            <a:chOff x="3512554" y="2490066"/>
            <a:chExt cx="895290" cy="1164999"/>
          </a:xfrm>
        </p:grpSpPr>
        <p:sp>
          <p:nvSpPr>
            <p:cNvPr id="34" name="TextBox 33">
              <a:extLst>
                <a:ext uri="{FF2B5EF4-FFF2-40B4-BE49-F238E27FC236}">
                  <a16:creationId xmlns:a16="http://schemas.microsoft.com/office/drawing/2014/main" id="{A369982D-8E6F-EDB9-90B8-7743C819B0E0}"/>
                </a:ext>
              </a:extLst>
            </p:cNvPr>
            <p:cNvSpPr txBox="1"/>
            <p:nvPr/>
          </p:nvSpPr>
          <p:spPr>
            <a:xfrm>
              <a:off x="3512554" y="2822806"/>
              <a:ext cx="419987" cy="615553"/>
            </a:xfrm>
            <a:prstGeom prst="rect">
              <a:avLst/>
            </a:prstGeom>
            <a:noFill/>
          </p:spPr>
          <p:txBody>
            <a:bodyPr wrap="none" lIns="0" tIns="0" rIns="0" bIns="0" rtlCol="0">
              <a:spAutoFit/>
            </a:bodyPr>
            <a:lstStyle/>
            <a:p>
              <a:r>
                <a:rPr lang="en-US" sz="4000" b="1" dirty="0">
                  <a:solidFill>
                    <a:schemeClr val="bg2">
                      <a:lumMod val="10000"/>
                    </a:schemeClr>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F42E24B1-7599-40EC-56A0-A241139E96E7}"/>
                    </a:ext>
                  </a:extLst>
                </p:cNvPr>
                <p:cNvSpPr txBox="1"/>
                <p:nvPr/>
              </p:nvSpPr>
              <p:spPr>
                <a:xfrm>
                  <a:off x="3986254" y="2490066"/>
                  <a:ext cx="421590" cy="1164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sz="4000" b="1" i="1" smtClean="0">
                                <a:solidFill>
                                  <a:srgbClr val="FF0000"/>
                                </a:solidFill>
                                <a:latin typeface="Cambria Math" panose="02040503050406030204" pitchFamily="18" charset="0"/>
                              </a:rPr>
                            </m:ctrlPr>
                          </m:fPr>
                          <m:num>
                            <m:r>
                              <a:rPr lang="en-US" sz="4000" b="1" i="1" smtClean="0">
                                <a:solidFill>
                                  <a:srgbClr val="FF0000"/>
                                </a:solidFill>
                                <a:latin typeface="Cambria Math" panose="02040503050406030204" pitchFamily="18" charset="0"/>
                              </a:rPr>
                              <m:t>𝟓</m:t>
                            </m:r>
                          </m:num>
                          <m:den>
                            <m:r>
                              <a:rPr lang="en-US" sz="4000" b="1" i="1" smtClean="0">
                                <a:solidFill>
                                  <a:srgbClr val="FF0000"/>
                                </a:solidFill>
                                <a:latin typeface="Cambria Math" panose="02040503050406030204" pitchFamily="18" charset="0"/>
                              </a:rPr>
                              <m:t>𝟐</m:t>
                            </m:r>
                          </m:den>
                        </m:f>
                      </m:oMath>
                    </m:oMathPara>
                  </a14:m>
                  <a:endParaRPr lang="en-US" sz="4000" b="1" dirty="0">
                    <a:solidFill>
                      <a:srgbClr val="FF0000"/>
                    </a:solidFill>
                  </a:endParaRPr>
                </a:p>
              </p:txBody>
            </p:sp>
          </mc:Choice>
          <mc:Fallback>
            <p:sp>
              <p:nvSpPr>
                <p:cNvPr id="37" name="TextBox 36">
                  <a:extLst>
                    <a:ext uri="{FF2B5EF4-FFF2-40B4-BE49-F238E27FC236}">
                      <a16:creationId xmlns:a16="http://schemas.microsoft.com/office/drawing/2014/main" id="{F42E24B1-7599-40EC-56A0-A241139E96E7}"/>
                    </a:ext>
                  </a:extLst>
                </p:cNvPr>
                <p:cNvSpPr txBox="1">
                  <a:spLocks noRot="1" noChangeAspect="1" noMove="1" noResize="1" noEditPoints="1" noAdjustHandles="1" noChangeArrowheads="1" noChangeShapeType="1" noTextEdit="1"/>
                </p:cNvSpPr>
                <p:nvPr/>
              </p:nvSpPr>
              <p:spPr>
                <a:xfrm>
                  <a:off x="3986254" y="2490066"/>
                  <a:ext cx="421590" cy="1164999"/>
                </a:xfrm>
                <a:prstGeom prst="rect">
                  <a:avLst/>
                </a:prstGeom>
                <a:blipFill>
                  <a:blip r:embed="rId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261493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1">
            <a:extLst>
              <a:ext uri="{FF2B5EF4-FFF2-40B4-BE49-F238E27FC236}">
                <a16:creationId xmlns:a16="http://schemas.microsoft.com/office/drawing/2014/main" id="{005F4C43-DF2E-44D2-8642-401808968252}"/>
              </a:ext>
            </a:extLst>
          </p:cNvPr>
          <p:cNvSpPr/>
          <p:nvPr/>
        </p:nvSpPr>
        <p:spPr>
          <a:xfrm>
            <a:off x="142626" y="420924"/>
            <a:ext cx="11605235" cy="6298099"/>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25" name="云形 1">
            <a:extLst>
              <a:ext uri="{FF2B5EF4-FFF2-40B4-BE49-F238E27FC236}">
                <a16:creationId xmlns:a16="http://schemas.microsoft.com/office/drawing/2014/main" id="{69AFF5AF-4BF8-4062-87E1-E9E073539C6E}"/>
              </a:ext>
            </a:extLst>
          </p:cNvPr>
          <p:cNvSpPr/>
          <p:nvPr/>
        </p:nvSpPr>
        <p:spPr>
          <a:xfrm>
            <a:off x="1227860" y="2488680"/>
            <a:ext cx="8739412" cy="1911829"/>
          </a:xfrm>
          <a:prstGeom prst="cloud">
            <a:avLst/>
          </a:prstGeom>
          <a:solidFill>
            <a:srgbClr val="6BC7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9" name="图片 8" descr="6"/>
          <p:cNvPicPr>
            <a:picLocks noChangeAspect="1"/>
          </p:cNvPicPr>
          <p:nvPr/>
        </p:nvPicPr>
        <p:blipFill>
          <a:blip r:embed="rId3"/>
          <a:srcRect l="47449" t="21697"/>
          <a:stretch>
            <a:fillRect/>
          </a:stretch>
        </p:blipFill>
        <p:spPr>
          <a:xfrm>
            <a:off x="9053195" y="5132705"/>
            <a:ext cx="3137535" cy="1704340"/>
          </a:xfrm>
          <a:prstGeom prst="rect">
            <a:avLst/>
          </a:prstGeom>
        </p:spPr>
      </p:pic>
      <p:sp>
        <p:nvSpPr>
          <p:cNvPr id="14" name="矩形 13">
            <a:extLst>
              <a:ext uri="{FF2B5EF4-FFF2-40B4-BE49-F238E27FC236}">
                <a16:creationId xmlns:a16="http://schemas.microsoft.com/office/drawing/2014/main" id="{16BC682C-430E-4A2E-8FBC-9146623E9995}"/>
              </a:ext>
            </a:extLst>
          </p:cNvPr>
          <p:cNvSpPr/>
          <p:nvPr/>
        </p:nvSpPr>
        <p:spPr>
          <a:xfrm>
            <a:off x="1597708" y="420924"/>
            <a:ext cx="2952906" cy="102008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pic>
        <p:nvPicPr>
          <p:cNvPr id="19" name="图片 5">
            <a:extLst>
              <a:ext uri="{FF2B5EF4-FFF2-40B4-BE49-F238E27FC236}">
                <a16:creationId xmlns:a16="http://schemas.microsoft.com/office/drawing/2014/main" id="{428A2626-3225-42B7-BA4D-CA6ED57307A1}"/>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B76897F5-7972-42CE-A0E8-0A1110DD56FA}"/>
                  </a:ext>
                </a:extLst>
              </p:cNvPr>
              <p:cNvSpPr txBox="1"/>
              <p:nvPr/>
            </p:nvSpPr>
            <p:spPr>
              <a:xfrm>
                <a:off x="1086513" y="1075882"/>
                <a:ext cx="10962861" cy="1017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Phân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den>
                    </m:f>
                  </m:oMath>
                </a14:m>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là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𝟓</m:t>
                        </m:r>
                      </m:num>
                      <m:den>
                        <m:r>
                          <a:rPr kumimoji="0" lang="en-US" sz="4000" b="1" i="1" u="none" strike="noStrike" kern="1200" cap="none" spc="0" normalizeH="0" baseline="0" noProof="0" smtClean="0">
                            <a:ln>
                              <a:noFill/>
                            </a:ln>
                            <a:solidFill>
                              <a:prstClr val="black"/>
                            </a:solidFill>
                            <a:effectLst/>
                            <a:uLnTx/>
                            <a:uFillTx/>
                            <a:latin typeface="Cambria Math" panose="02040503050406030204" pitchFamily="18" charset="0"/>
                          </a:rPr>
                          <m:t>𝟐</m:t>
                        </m:r>
                      </m:den>
                    </m:f>
                  </m:oMath>
                </a14:m>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2" name="TextBox 1">
                <a:extLst>
                  <a:ext uri="{FF2B5EF4-FFF2-40B4-BE49-F238E27FC236}">
                    <a16:creationId xmlns:a16="http://schemas.microsoft.com/office/drawing/2014/main" id="{B76897F5-7972-42CE-A0E8-0A1110DD56FA}"/>
                  </a:ext>
                </a:extLst>
              </p:cNvPr>
              <p:cNvSpPr txBox="1">
                <a:spLocks noRot="1" noChangeAspect="1" noMove="1" noResize="1" noEditPoints="1" noAdjustHandles="1" noChangeArrowheads="1" noChangeShapeType="1" noTextEdit="1"/>
              </p:cNvSpPr>
              <p:nvPr/>
            </p:nvSpPr>
            <p:spPr>
              <a:xfrm>
                <a:off x="1086513" y="1075882"/>
                <a:ext cx="10962861" cy="1017330"/>
              </a:xfrm>
              <a:prstGeom prst="rect">
                <a:avLst/>
              </a:prstGeom>
              <a:blipFill>
                <a:blip r:embed="rId5"/>
                <a:stretch>
                  <a:fillRect l="-1668" b="-3593"/>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022A0245-5852-43FC-A660-A872A4968CE8}"/>
              </a:ext>
            </a:extLst>
          </p:cNvPr>
          <p:cNvSpPr txBox="1"/>
          <p:nvPr/>
        </p:nvSpPr>
        <p:spPr>
          <a:xfrm>
            <a:off x="2090843" y="2997562"/>
            <a:ext cx="80978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Thế</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nào</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là</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phân</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đảo</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ngược</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22A0245-5852-43FC-A660-A872A4968CE8}"/>
              </a:ext>
            </a:extLst>
          </p:cNvPr>
          <p:cNvSpPr txBox="1"/>
          <p:nvPr/>
        </p:nvSpPr>
        <p:spPr>
          <a:xfrm>
            <a:off x="972889" y="2360593"/>
            <a:ext cx="1011910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là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r>
              <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mẫu</a:t>
            </a:r>
            <a:r>
              <a:rPr kumimoji="0" lang="en-US" sz="360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srgbClr val="0070C0"/>
                </a:solidFill>
                <a:effectLst/>
                <a:uLnTx/>
                <a:uFillTx/>
                <a:latin typeface="Cambria" panose="02040503050406030204" pitchFamily="18" charset="0"/>
                <a:ea typeface="Cambria" panose="02040503050406030204" pitchFamily="18" charset="0"/>
              </a:rPr>
              <a:t>số</a:t>
            </a:r>
            <a:r>
              <a:rPr kumimoji="0" lang="en-US" sz="360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thành</a:t>
            </a:r>
            <a:r>
              <a:rPr kumimoji="0" lang="en-US" sz="36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tử</a:t>
            </a:r>
            <a:r>
              <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360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số</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630BBB9-B97A-3D35-6D84-A4466DBC5C9D}"/>
              </a:ext>
            </a:extLst>
          </p:cNvPr>
          <p:cNvSpPr txBox="1"/>
          <p:nvPr/>
        </p:nvSpPr>
        <p:spPr>
          <a:xfrm>
            <a:off x="1475652" y="3834637"/>
            <a:ext cx="939416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Tìm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đảo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ngược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của</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phân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47BD1E4-74F3-5DF8-7614-5B2502A5B697}"/>
                  </a:ext>
                </a:extLst>
              </p:cNvPr>
              <p:cNvSpPr txBox="1"/>
              <p:nvPr/>
            </p:nvSpPr>
            <p:spPr>
              <a:xfrm>
                <a:off x="3664037" y="4591731"/>
                <a:ext cx="335028" cy="92256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𝟔</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5" name="TextBox 4">
                <a:extLst>
                  <a:ext uri="{FF2B5EF4-FFF2-40B4-BE49-F238E27FC236}">
                    <a16:creationId xmlns:a16="http://schemas.microsoft.com/office/drawing/2014/main" id="{B47BD1E4-74F3-5DF8-7614-5B2502A5B697}"/>
                  </a:ext>
                </a:extLst>
              </p:cNvPr>
              <p:cNvSpPr txBox="1">
                <a:spLocks noRot="1" noChangeAspect="1" noMove="1" noResize="1" noEditPoints="1" noAdjustHandles="1" noChangeArrowheads="1" noChangeShapeType="1" noTextEdit="1"/>
              </p:cNvSpPr>
              <p:nvPr/>
            </p:nvSpPr>
            <p:spPr>
              <a:xfrm>
                <a:off x="3664037" y="4591731"/>
                <a:ext cx="335028" cy="9225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F79A04C-4D53-C6CA-15AB-24E17AA8D214}"/>
                  </a:ext>
                </a:extLst>
              </p:cNvPr>
              <p:cNvSpPr txBox="1"/>
              <p:nvPr/>
            </p:nvSpPr>
            <p:spPr>
              <a:xfrm>
                <a:off x="4826488" y="4624158"/>
                <a:ext cx="580287" cy="92519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𝟏𝟑</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𝟗</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6" name="TextBox 5">
                <a:extLst>
                  <a:ext uri="{FF2B5EF4-FFF2-40B4-BE49-F238E27FC236}">
                    <a16:creationId xmlns:a16="http://schemas.microsoft.com/office/drawing/2014/main" id="{4F79A04C-4D53-C6CA-15AB-24E17AA8D214}"/>
                  </a:ext>
                </a:extLst>
              </p:cNvPr>
              <p:cNvSpPr txBox="1">
                <a:spLocks noRot="1" noChangeAspect="1" noMove="1" noResize="1" noEditPoints="1" noAdjustHandles="1" noChangeArrowheads="1" noChangeShapeType="1" noTextEdit="1"/>
              </p:cNvSpPr>
              <p:nvPr/>
            </p:nvSpPr>
            <p:spPr>
              <a:xfrm>
                <a:off x="4826488" y="4624158"/>
                <a:ext cx="580287" cy="9251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8AB5495-EF55-BC57-8547-3B8CDF81047D}"/>
                  </a:ext>
                </a:extLst>
              </p:cNvPr>
              <p:cNvSpPr txBox="1"/>
              <p:nvPr/>
            </p:nvSpPr>
            <p:spPr>
              <a:xfrm>
                <a:off x="7465316" y="4554089"/>
                <a:ext cx="580287" cy="9207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𝟒</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𝟐𝟕</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7" name="TextBox 6">
                <a:extLst>
                  <a:ext uri="{FF2B5EF4-FFF2-40B4-BE49-F238E27FC236}">
                    <a16:creationId xmlns:a16="http://schemas.microsoft.com/office/drawing/2014/main" id="{08AB5495-EF55-BC57-8547-3B8CDF81047D}"/>
                  </a:ext>
                </a:extLst>
              </p:cNvPr>
              <p:cNvSpPr txBox="1">
                <a:spLocks noRot="1" noChangeAspect="1" noMove="1" noResize="1" noEditPoints="1" noAdjustHandles="1" noChangeArrowheads="1" noChangeShapeType="1" noTextEdit="1"/>
              </p:cNvSpPr>
              <p:nvPr/>
            </p:nvSpPr>
            <p:spPr>
              <a:xfrm>
                <a:off x="7465316" y="4554089"/>
                <a:ext cx="580287" cy="92076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27E0506B-4042-5ECE-AB68-68DC4D9D8DCB}"/>
                  </a:ext>
                </a:extLst>
              </p:cNvPr>
              <p:cNvSpPr txBox="1"/>
              <p:nvPr/>
            </p:nvSpPr>
            <p:spPr>
              <a:xfrm>
                <a:off x="6152068" y="4591731"/>
                <a:ext cx="580287" cy="92198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ctrlPr>
                        </m:fPr>
                        <m:num>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𝟏𝟎</m:t>
                          </m:r>
                        </m:num>
                        <m:den>
                          <m:r>
                            <a:rPr kumimoji="0" lang="en-US" sz="3200" b="1" i="1" u="none" strike="noStrike" kern="1200" cap="none" spc="0" normalizeH="0" baseline="0" noProof="0" smtClean="0">
                              <a:ln>
                                <a:noFill/>
                              </a:ln>
                              <a:solidFill>
                                <a:prstClr val="black"/>
                              </a:solidFill>
                              <a:effectLst/>
                              <a:uLnTx/>
                              <a:uFillTx/>
                              <a:latin typeface="Cambria Math" panose="02040503050406030204" pitchFamily="18" charset="0"/>
                            </a:rPr>
                            <m:t>𝟐𝟏</m:t>
                          </m:r>
                        </m:den>
                      </m:f>
                    </m:oMath>
                  </m:oMathPara>
                </a14:m>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11" name="TextBox 10">
                <a:extLst>
                  <a:ext uri="{FF2B5EF4-FFF2-40B4-BE49-F238E27FC236}">
                    <a16:creationId xmlns:a16="http://schemas.microsoft.com/office/drawing/2014/main" id="{27E0506B-4042-5ECE-AB68-68DC4D9D8DCB}"/>
                  </a:ext>
                </a:extLst>
              </p:cNvPr>
              <p:cNvSpPr txBox="1">
                <a:spLocks noRot="1" noChangeAspect="1" noMove="1" noResize="1" noEditPoints="1" noAdjustHandles="1" noChangeArrowheads="1" noChangeShapeType="1" noTextEdit="1"/>
              </p:cNvSpPr>
              <p:nvPr/>
            </p:nvSpPr>
            <p:spPr>
              <a:xfrm>
                <a:off x="6152068" y="4591731"/>
                <a:ext cx="580287" cy="921984"/>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885029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25"/>
                                        </p:tgtEl>
                                        <p:attrNameLst>
                                          <p:attrName>ppt_x</p:attrName>
                                        </p:attrNameLst>
                                      </p:cBhvr>
                                      <p:tavLst>
                                        <p:tav tm="0">
                                          <p:val>
                                            <p:strVal val="ppt_x"/>
                                          </p:val>
                                        </p:tav>
                                        <p:tav tm="100000">
                                          <p:val>
                                            <p:strVal val="ppt_x"/>
                                          </p:val>
                                        </p:tav>
                                      </p:tavLst>
                                    </p:anim>
                                    <p:anim calcmode="lin" valueType="num">
                                      <p:cBhvr additive="base">
                                        <p:cTn id="20" dur="500"/>
                                        <p:tgtEl>
                                          <p:spTgt spid="25"/>
                                        </p:tgtEl>
                                        <p:attrNameLst>
                                          <p:attrName>ppt_y</p:attrName>
                                        </p:attrNameLst>
                                      </p:cBhvr>
                                      <p:tavLst>
                                        <p:tav tm="0">
                                          <p:val>
                                            <p:strVal val="ppt_y"/>
                                          </p:val>
                                        </p:tav>
                                        <p:tav tm="100000">
                                          <p:val>
                                            <p:strVal val="1+ppt_h/2"/>
                                          </p:val>
                                        </p:tav>
                                      </p:tavLst>
                                    </p:anim>
                                    <p:set>
                                      <p:cBhvr>
                                        <p:cTn id="21" dur="1" fill="hold">
                                          <p:stCondLst>
                                            <p:cond delay="499"/>
                                          </p:stCondLst>
                                        </p:cTn>
                                        <p:tgtEl>
                                          <p:spTgt spid="2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10"/>
                                        </p:tgtEl>
                                        <p:attrNameLst>
                                          <p:attrName>ppt_x</p:attrName>
                                        </p:attrNameLst>
                                      </p:cBhvr>
                                      <p:tavLst>
                                        <p:tav tm="0">
                                          <p:val>
                                            <p:strVal val="ppt_x"/>
                                          </p:val>
                                        </p:tav>
                                        <p:tav tm="100000">
                                          <p:val>
                                            <p:strVal val="ppt_x"/>
                                          </p:val>
                                        </p:tav>
                                      </p:tavLst>
                                    </p:anim>
                                    <p:anim calcmode="lin" valueType="num">
                                      <p:cBhvr additive="base">
                                        <p:cTn id="26" dur="500"/>
                                        <p:tgtEl>
                                          <p:spTgt spid="10"/>
                                        </p:tgtEl>
                                        <p:attrNameLst>
                                          <p:attrName>ppt_y</p:attrName>
                                        </p:attrNameLst>
                                      </p:cBhvr>
                                      <p:tavLst>
                                        <p:tav tm="0">
                                          <p:val>
                                            <p:strVal val="ppt_y"/>
                                          </p:val>
                                        </p:tav>
                                        <p:tav tm="100000">
                                          <p:val>
                                            <p:strVal val="1+ppt_h/2"/>
                                          </p:val>
                                        </p:tav>
                                      </p:tavLst>
                                    </p:anim>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fade">
                                      <p:cBhvr>
                                        <p:cTn id="56" dur="1000"/>
                                        <p:tgtEl>
                                          <p:spTgt spid="11">
                                            <p:txEl>
                                              <p:pRg st="0" end="0"/>
                                            </p:txEl>
                                          </p:spTgt>
                                        </p:tgtEl>
                                      </p:cBhvr>
                                    </p:animEffect>
                                    <p:anim calcmode="lin" valueType="num">
                                      <p:cBhvr>
                                        <p:cTn id="5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 grpId="0"/>
      <p:bldP spid="10" grpId="0"/>
      <p:bldP spid="10" grpId="1"/>
      <p:bldP spid="3" grpId="0"/>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8"/>
          <p:cNvSpPr/>
          <p:nvPr/>
        </p:nvSpPr>
        <p:spPr bwMode="auto">
          <a:xfrm>
            <a:off x="107644" y="355298"/>
            <a:ext cx="3679651" cy="1809362"/>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a:blip r:embed="rId3">
            <a:lum contrast="20000"/>
          </a:blip>
          <a:stretch>
            <a:fillRect/>
          </a:stretch>
        </p:blipFill>
        <p:spPr>
          <a:xfrm>
            <a:off x="2850873" y="-137811"/>
            <a:ext cx="6490253" cy="1721519"/>
          </a:xfrm>
          <a:prstGeom prst="rect">
            <a:avLst/>
          </a:prstGeom>
        </p:spPr>
      </p:pic>
      <p:pic>
        <p:nvPicPr>
          <p:cNvPr id="24" name="图片 23"/>
          <p:cNvPicPr>
            <a:picLocks noChangeAspect="1"/>
          </p:cNvPicPr>
          <p:nvPr/>
        </p:nvPicPr>
        <p:blipFill>
          <a:blip r:embed="rId4">
            <a:lum contrast="20000"/>
          </a:blip>
          <a:stretch>
            <a:fillRect/>
          </a:stretch>
        </p:blipFill>
        <p:spPr>
          <a:xfrm>
            <a:off x="10209619" y="243752"/>
            <a:ext cx="1801231" cy="958391"/>
          </a:xfrm>
          <a:prstGeom prst="rect">
            <a:avLst/>
          </a:prstGeom>
          <a:effectLst>
            <a:outerShdw blurRad="63500" sx="102000" sy="102000" algn="ctr" rotWithShape="0">
              <a:prstClr val="black">
                <a:alpha val="40000"/>
              </a:prstClr>
            </a:outerShdw>
          </a:effectLst>
        </p:spPr>
      </p:pic>
      <p:pic>
        <p:nvPicPr>
          <p:cNvPr id="29" name="图片 28"/>
          <p:cNvPicPr>
            <a:picLocks noChangeAspect="1"/>
          </p:cNvPicPr>
          <p:nvPr/>
        </p:nvPicPr>
        <p:blipFill>
          <a:blip r:embed="rId5">
            <a:lum contrast="20000"/>
          </a:blip>
          <a:stretch>
            <a:fillRect/>
          </a:stretch>
        </p:blipFill>
        <p:spPr>
          <a:xfrm>
            <a:off x="8956846" y="-137811"/>
            <a:ext cx="1046250" cy="990000"/>
          </a:xfrm>
          <a:prstGeom prst="rect">
            <a:avLst/>
          </a:prstGeom>
        </p:spPr>
      </p:pic>
      <p:pic>
        <p:nvPicPr>
          <p:cNvPr id="13" name="图片 8">
            <a:extLst>
              <a:ext uri="{FF2B5EF4-FFF2-40B4-BE49-F238E27FC236}">
                <a16:creationId xmlns:a16="http://schemas.microsoft.com/office/drawing/2014/main" id="{E4BE8CDD-EA4A-407B-AD4B-ADABE44D33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8898" y="2003967"/>
            <a:ext cx="8263702" cy="4185147"/>
          </a:xfrm>
          <a:prstGeom prst="rect">
            <a:avLst/>
          </a:prstGeom>
        </p:spPr>
      </p:pic>
      <p:sp>
        <p:nvSpPr>
          <p:cNvPr id="17" name="矩形: 圆角 12">
            <a:extLst>
              <a:ext uri="{FF2B5EF4-FFF2-40B4-BE49-F238E27FC236}">
                <a16:creationId xmlns:a16="http://schemas.microsoft.com/office/drawing/2014/main" id="{5BE863EA-5D3E-47FB-B791-691F792A4CBB}"/>
              </a:ext>
            </a:extLst>
          </p:cNvPr>
          <p:cNvSpPr/>
          <p:nvPr/>
        </p:nvSpPr>
        <p:spPr>
          <a:xfrm rot="10800000" flipH="1" flipV="1">
            <a:off x="5151943" y="4938012"/>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18" name="图片 13">
            <a:extLst>
              <a:ext uri="{FF2B5EF4-FFF2-40B4-BE49-F238E27FC236}">
                <a16:creationId xmlns:a16="http://schemas.microsoft.com/office/drawing/2014/main" id="{7D29738A-D55F-4B34-8BCD-D1557E657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78212" y="2598212"/>
            <a:ext cx="4556749" cy="4556749"/>
          </a:xfrm>
          <a:prstGeom prst="rect">
            <a:avLst/>
          </a:prstGeom>
        </p:spPr>
      </p:pic>
      <p:sp>
        <p:nvSpPr>
          <p:cNvPr id="21" name="矩形: 圆角 12">
            <a:extLst>
              <a:ext uri="{FF2B5EF4-FFF2-40B4-BE49-F238E27FC236}">
                <a16:creationId xmlns:a16="http://schemas.microsoft.com/office/drawing/2014/main" id="{7AFCA547-0505-467B-8646-38D98BF2506E}"/>
              </a:ext>
            </a:extLst>
          </p:cNvPr>
          <p:cNvSpPr/>
          <p:nvPr/>
        </p:nvSpPr>
        <p:spPr>
          <a:xfrm rot="10800000" flipH="1" flipV="1">
            <a:off x="5151943" y="4986106"/>
            <a:ext cx="4189183" cy="30135"/>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00B050"/>
              </a:solidFill>
              <a:effectLst/>
              <a:uLnTx/>
              <a:uFillTx/>
              <a:latin typeface="汉仪铸字木头人W" panose="00020600040101010101" pitchFamily="18" charset="-122"/>
              <a:ea typeface="汉仪铸字木头人W" panose="00020600040101010101" pitchFamily="18" charset="-122"/>
              <a:cs typeface="+mn-ea"/>
              <a:sym typeface="+mn-lt"/>
            </a:endParaRPr>
          </a:p>
        </p:txBody>
      </p:sp>
      <p:pic>
        <p:nvPicPr>
          <p:cNvPr id="25" name="图片 26">
            <a:extLst>
              <a:ext uri="{FF2B5EF4-FFF2-40B4-BE49-F238E27FC236}">
                <a16:creationId xmlns:a16="http://schemas.microsoft.com/office/drawing/2014/main" id="{EA2EA26F-1244-4B46-AE66-B8CAE9645368}"/>
              </a:ext>
            </a:extLst>
          </p:cNvPr>
          <p:cNvPicPr>
            <a:picLocks noChangeAspect="1"/>
          </p:cNvPicPr>
          <p:nvPr/>
        </p:nvPicPr>
        <p:blipFill>
          <a:blip r:embed="rId8">
            <a:lum contrast="20000"/>
          </a:blip>
          <a:stretch>
            <a:fillRect/>
          </a:stretch>
        </p:blipFill>
        <p:spPr>
          <a:xfrm>
            <a:off x="9034375" y="5807549"/>
            <a:ext cx="3206250" cy="1057500"/>
          </a:xfrm>
          <a:prstGeom prst="rect">
            <a:avLst/>
          </a:prstGeom>
          <a:effectLst>
            <a:outerShdw blurRad="63500" sx="102000" sy="102000" algn="ctr" rotWithShape="0">
              <a:prstClr val="black">
                <a:alpha val="40000"/>
              </a:prstClr>
            </a:outerShdw>
          </a:effectLst>
        </p:spPr>
      </p:pic>
      <p:pic>
        <p:nvPicPr>
          <p:cNvPr id="3" name="Picture 2">
            <a:extLst>
              <a:ext uri="{FF2B5EF4-FFF2-40B4-BE49-F238E27FC236}">
                <a16:creationId xmlns:a16="http://schemas.microsoft.com/office/drawing/2014/main" id="{5E46EA61-2C05-EA55-D894-4083E42F3998}"/>
              </a:ext>
            </a:extLst>
          </p:cNvPr>
          <p:cNvPicPr>
            <a:picLocks noChangeAspect="1"/>
          </p:cNvPicPr>
          <p:nvPr/>
        </p:nvPicPr>
        <p:blipFill>
          <a:blip r:embed="rId9"/>
          <a:stretch>
            <a:fillRect/>
          </a:stretch>
        </p:blipFill>
        <p:spPr>
          <a:xfrm>
            <a:off x="290567" y="766890"/>
            <a:ext cx="3133616" cy="1457070"/>
          </a:xfrm>
          <a:prstGeom prst="rect">
            <a:avLst/>
          </a:prstGeom>
        </p:spPr>
      </p:pic>
      <p:pic>
        <p:nvPicPr>
          <p:cNvPr id="4" name="Picture 3">
            <a:extLst>
              <a:ext uri="{FF2B5EF4-FFF2-40B4-BE49-F238E27FC236}">
                <a16:creationId xmlns:a16="http://schemas.microsoft.com/office/drawing/2014/main" id="{0A1AC104-FDD4-3DC3-F45C-29478B95F26E}"/>
              </a:ext>
            </a:extLst>
          </p:cNvPr>
          <p:cNvPicPr>
            <a:picLocks noChangeAspect="1"/>
          </p:cNvPicPr>
          <p:nvPr/>
        </p:nvPicPr>
        <p:blipFill>
          <a:blip r:embed="rId10"/>
          <a:stretch>
            <a:fillRect/>
          </a:stretch>
        </p:blipFill>
        <p:spPr>
          <a:xfrm>
            <a:off x="3124623" y="2088511"/>
            <a:ext cx="7809653" cy="3023878"/>
          </a:xfrm>
          <a:prstGeom prst="rect">
            <a:avLst/>
          </a:prstGeom>
        </p:spPr>
      </p:pic>
    </p:spTree>
    <p:extLst>
      <p:ext uri="{BB962C8B-B14F-4D97-AF65-F5344CB8AC3E}">
        <p14:creationId xmlns:p14="http://schemas.microsoft.com/office/powerpoint/2010/main" val="1454118001"/>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14:bounceEnd="20000">
                                          <p:cBhvr additive="base">
                                            <p:cTn id="12" dur="75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14:presetBounceEnd="20000">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14:bounceEnd="20000">
                                          <p:cBhvr additive="base">
                                            <p:cTn id="30" dur="750" fill="hold"/>
                                            <p:tgtEl>
                                              <p:spTgt spid="25"/>
                                            </p:tgtEl>
                                            <p:attrNameLst>
                                              <p:attrName>ppt_x</p:attrName>
                                            </p:attrNameLst>
                                          </p:cBhvr>
                                          <p:tavLst>
                                            <p:tav tm="0">
                                              <p:val>
                                                <p:strVal val="1+#ppt_w/2"/>
                                              </p:val>
                                            </p:tav>
                                            <p:tav tm="100000">
                                              <p:val>
                                                <p:strVal val="#ppt_x"/>
                                              </p:val>
                                            </p:tav>
                                          </p:tavLst>
                                        </p:anim>
                                        <p:anim calcmode="lin" valueType="num" p14:bounceEnd="20000">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750" fill="hold"/>
                                            <p:tgtEl>
                                              <p:spTgt spid="24"/>
                                            </p:tgtEl>
                                            <p:attrNameLst>
                                              <p:attrName>ppt_x</p:attrName>
                                            </p:attrNameLst>
                                          </p:cBhvr>
                                          <p:tavLst>
                                            <p:tav tm="0">
                                              <p:val>
                                                <p:strVal val="1+#ppt_w/2"/>
                                              </p:val>
                                            </p:tav>
                                            <p:tav tm="100000">
                                              <p:val>
                                                <p:strVal val="#ppt_x"/>
                                              </p:val>
                                            </p:tav>
                                          </p:tavLst>
                                        </p:anim>
                                        <p:anim calcmode="lin" valueType="num">
                                          <p:cBhvr additive="base">
                                            <p:cTn id="13" dur="7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childTnLst>
                              </p:cTn>
                            </p:par>
                            <p:par>
                              <p:cTn id="20" fill="hold">
                                <p:stCondLst>
                                  <p:cond delay="1250"/>
                                </p:stCondLst>
                                <p:childTnLst>
                                  <p:par>
                                    <p:cTn id="21" presetID="16" presetClass="entr" presetSubtype="37"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175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par>
                                    <p:cTn id="28" presetID="2"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750" fill="hold"/>
                                            <p:tgtEl>
                                              <p:spTgt spid="25"/>
                                            </p:tgtEl>
                                            <p:attrNameLst>
                                              <p:attrName>ppt_x</p:attrName>
                                            </p:attrNameLst>
                                          </p:cBhvr>
                                          <p:tavLst>
                                            <p:tav tm="0">
                                              <p:val>
                                                <p:strVal val="1+#ppt_w/2"/>
                                              </p:val>
                                            </p:tav>
                                            <p:tav tm="100000">
                                              <p:val>
                                                <p:strVal val="#ppt_x"/>
                                              </p:val>
                                            </p:tav>
                                          </p:tavLst>
                                        </p:anim>
                                        <p:anim calcmode="lin" valueType="num">
                                          <p:cBhvr additive="base">
                                            <p:cTn id="31"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FC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pic>
        <p:nvPicPr>
          <p:cNvPr id="6" name="图片 5"/>
          <p:cNvPicPr>
            <a:picLocks noChangeAspect="1"/>
          </p:cNvPicPr>
          <p:nvPr/>
        </p:nvPicPr>
        <p:blipFill rotWithShape="1">
          <a:blip r:embed="rId3"/>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7339">
            <a:off x="8651" y="21274"/>
            <a:ext cx="9075498" cy="8988751"/>
          </a:xfrm>
          <a:prstGeom prst="rect">
            <a:avLst/>
          </a:prstGeom>
          <a:effectLst>
            <a:outerShdw blurRad="63500" sx="102000" sy="102000" algn="ctr" rotWithShape="0">
              <a:prstClr val="black">
                <a:alpha val="40000"/>
              </a:prstClr>
            </a:outerShdw>
          </a:effectLst>
        </p:spPr>
      </p:pic>
      <p:sp>
        <p:nvSpPr>
          <p:cNvPr id="16" name="文本框 15"/>
          <p:cNvSpPr txBox="1"/>
          <p:nvPr/>
        </p:nvSpPr>
        <p:spPr>
          <a:xfrm>
            <a:off x="6583838" y="-483254"/>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rPr>
              <a:t>2</a:t>
            </a:r>
            <a:endParaRPr kumimoji="0" lang="zh-CN" altLang="en-US" sz="34400" b="0" i="1" u="none" strike="noStrike" kern="1200" cap="none" spc="0" normalizeH="0" baseline="0" noProof="0" dirty="0">
              <a:ln w="0">
                <a:noFill/>
              </a:ln>
              <a:solidFill>
                <a:srgbClr val="96BA27"/>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6">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sp>
        <p:nvSpPr>
          <p:cNvPr id="13" name="椭圆 15">
            <a:extLst>
              <a:ext uri="{FF2B5EF4-FFF2-40B4-BE49-F238E27FC236}">
                <a16:creationId xmlns:a16="http://schemas.microsoft.com/office/drawing/2014/main" id="{8CD1D312-F971-47EF-806F-1B6CF4792CF9}"/>
              </a:ext>
            </a:extLst>
          </p:cNvPr>
          <p:cNvSpPr/>
          <p:nvPr/>
        </p:nvSpPr>
        <p:spPr>
          <a:xfrm>
            <a:off x="-1000078" y="-253602"/>
            <a:ext cx="45719" cy="101992"/>
          </a:xfrm>
          <a:prstGeom prst="ellipse">
            <a:avLst/>
          </a:prstGeom>
          <a:solidFill>
            <a:srgbClr val="97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文本框 1">
            <a:extLst>
              <a:ext uri="{FF2B5EF4-FFF2-40B4-BE49-F238E27FC236}">
                <a16:creationId xmlns:a16="http://schemas.microsoft.com/office/drawing/2014/main" id="{C243AA28-EA4A-4C92-8854-A7907DB86981}"/>
              </a:ext>
            </a:extLst>
          </p:cNvPr>
          <p:cNvSpPr txBox="1">
            <a:spLocks noChangeArrowheads="1"/>
          </p:cNvSpPr>
          <p:nvPr/>
        </p:nvSpPr>
        <p:spPr bwMode="auto">
          <a:xfrm>
            <a:off x="-77884" y="-73266"/>
            <a:ext cx="457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Phân</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số</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đảo</a:t>
            </a:r>
            <a:r>
              <a:rPr kumimoji="0" lang="en-US" altLang="zh-CN"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rPr>
              <a:t> </a:t>
            </a:r>
            <a:r>
              <a:rPr kumimoji="0" lang="en-US" altLang="zh-CN" sz="100" b="1" i="0" u="none" strike="noStrike" kern="1200" cap="none" spc="0" normalizeH="0" baseline="0" noProof="0" dirty="0" err="1">
                <a:ln>
                  <a:noFill/>
                </a:ln>
                <a:solidFill>
                  <a:srgbClr val="02453E"/>
                </a:solidFill>
                <a:effectLst/>
                <a:uLnTx/>
                <a:uFillTx/>
                <a:latin typeface="UTM Loko" panose="02040603050506020204" pitchFamily="18" charset="0"/>
                <a:ea typeface="微软雅黑" panose="020B0503020204020204" pitchFamily="34" charset="-122"/>
                <a:cs typeface="+mn-ea"/>
                <a:sym typeface="+mn-lt"/>
              </a:rPr>
              <a:t>ngược</a:t>
            </a:r>
            <a:endParaRPr kumimoji="0" lang="zh-CN" altLang="en-US" sz="100" b="1" i="0" u="none" strike="noStrike" kern="1200" cap="none" spc="0" normalizeH="0" baseline="0" noProof="0" dirty="0">
              <a:ln>
                <a:noFill/>
              </a:ln>
              <a:solidFill>
                <a:srgbClr val="02453E"/>
              </a:solidFill>
              <a:effectLst/>
              <a:uLnTx/>
              <a:uFillTx/>
              <a:latin typeface="UTM Loko" panose="02040603050506020204" pitchFamily="18" charset="0"/>
              <a:ea typeface="微软雅黑" panose="020B0503020204020204" pitchFamily="34" charset="-122"/>
              <a:cs typeface="+mn-ea"/>
              <a:sym typeface="+mn-lt"/>
            </a:endParaRPr>
          </a:p>
        </p:txBody>
      </p:sp>
      <p:pic>
        <p:nvPicPr>
          <p:cNvPr id="3" name="Picture 2">
            <a:extLst>
              <a:ext uri="{FF2B5EF4-FFF2-40B4-BE49-F238E27FC236}">
                <a16:creationId xmlns:a16="http://schemas.microsoft.com/office/drawing/2014/main" id="{3101225B-6BFD-28C9-5AE1-62675629CFDA}"/>
              </a:ext>
            </a:extLst>
          </p:cNvPr>
          <p:cNvPicPr>
            <a:picLocks noChangeAspect="1"/>
          </p:cNvPicPr>
          <p:nvPr/>
        </p:nvPicPr>
        <p:blipFill>
          <a:blip r:embed="rId7"/>
          <a:stretch>
            <a:fillRect/>
          </a:stretch>
        </p:blipFill>
        <p:spPr>
          <a:xfrm>
            <a:off x="5443066" y="3500492"/>
            <a:ext cx="6468417" cy="31336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5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p:bldP spid="1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123073" y="5091203"/>
            <a:ext cx="3137535" cy="1704340"/>
          </a:xfrm>
          <a:prstGeom prst="rect">
            <a:avLst/>
          </a:prstGeom>
        </p:spPr>
      </p:pic>
      <p:pic>
        <p:nvPicPr>
          <p:cNvPr id="19" name="图片 5">
            <a:extLst>
              <a:ext uri="{FF2B5EF4-FFF2-40B4-BE49-F238E27FC236}">
                <a16:creationId xmlns:a16="http://schemas.microsoft.com/office/drawing/2014/main" id="{1DEE5686-71CE-41EF-B6C4-11144AAF8DE4}"/>
              </a:ext>
            </a:extLst>
          </p:cNvPr>
          <p:cNvPicPr>
            <a:picLocks noChangeAspect="1"/>
          </p:cNvPicPr>
          <p:nvPr/>
        </p:nvPicPr>
        <p:blipFill rotWithShape="1">
          <a:blip r:embed="rId4">
            <a:lum contrast="20000"/>
          </a:blip>
          <a:srcRect t="-1" r="42475" b="77784"/>
          <a:stretch/>
        </p:blipFill>
        <p:spPr>
          <a:xfrm>
            <a:off x="-581028" y="5862678"/>
            <a:ext cx="12814112" cy="1020087"/>
          </a:xfrm>
          <a:prstGeom prst="rect">
            <a:avLst/>
          </a:prstGeom>
          <a:effectLst>
            <a:outerShdw blurRad="63500" sx="102000" sy="102000" algn="ctr" rotWithShape="0">
              <a:prstClr val="black">
                <a:alpha val="40000"/>
              </a:prstClr>
            </a:outerShdw>
          </a:effectLst>
        </p:spPr>
      </p:pic>
      <p:sp>
        <p:nvSpPr>
          <p:cNvPr id="2" name="矩形: 圆角 11">
            <a:extLst>
              <a:ext uri="{FF2B5EF4-FFF2-40B4-BE49-F238E27FC236}">
                <a16:creationId xmlns:a16="http://schemas.microsoft.com/office/drawing/2014/main" id="{37916EFA-66DA-1269-83D2-BFC6C7D47BDC}"/>
              </a:ext>
            </a:extLst>
          </p:cNvPr>
          <p:cNvSpPr/>
          <p:nvPr/>
        </p:nvSpPr>
        <p:spPr>
          <a:xfrm>
            <a:off x="293382" y="275775"/>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pic>
        <p:nvPicPr>
          <p:cNvPr id="7" name="Picture 6">
            <a:extLst>
              <a:ext uri="{FF2B5EF4-FFF2-40B4-BE49-F238E27FC236}">
                <a16:creationId xmlns:a16="http://schemas.microsoft.com/office/drawing/2014/main" id="{F5F3C96F-4262-172E-553B-1657CE0DCD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448" y="2134203"/>
            <a:ext cx="4553780" cy="4238518"/>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DF01E7C-4615-A513-00CA-A172024E6325}"/>
                  </a:ext>
                </a:extLst>
              </p:cNvPr>
              <p:cNvSpPr txBox="1"/>
              <p:nvPr/>
            </p:nvSpPr>
            <p:spPr>
              <a:xfrm>
                <a:off x="797242" y="252858"/>
                <a:ext cx="10852725" cy="1342291"/>
              </a:xfrm>
              <a:prstGeom prst="rect">
                <a:avLst/>
              </a:prstGeom>
              <a:noFill/>
            </p:spPr>
            <p:txBody>
              <a:bodyPr wrap="square" rtlCol="0">
                <a:spAutoFit/>
              </a:bodyPr>
              <a:lstStyle/>
              <a:p>
                <a:pPr>
                  <a:lnSpc>
                    <a:spcPct val="114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toán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7</m:t>
                        </m:r>
                      </m:num>
                      <m:den>
                        <m:r>
                          <a:rPr lang="en-US" sz="3200" b="0" i="1" smtClean="0">
                            <a:latin typeface="Cambria Math" panose="02040503050406030204" pitchFamily="18" charset="0"/>
                            <a:cs typeface="Times New Roman" panose="02020603050405020304" pitchFamily="18" charset="0"/>
                          </a:rPr>
                          <m:t>19</m:t>
                        </m:r>
                      </m:den>
                    </m:f>
                  </m:oMath>
                </a14:m>
                <a:r>
                  <a:rPr lang="en-US" sz="2800" dirty="0">
                    <a:latin typeface="Times New Roman" panose="02020603050405020304" pitchFamily="18" charset="0"/>
                    <a:cs typeface="Times New Roman" panose="02020603050405020304" pitchFamily="18" charset="0"/>
                  </a:rPr>
                  <a:t> m</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2</m:t>
                        </m:r>
                      </m:num>
                      <m:den>
                        <m:r>
                          <a:rPr lang="en-US" sz="3200" b="0" i="1" smtClean="0">
                            <a:latin typeface="Cambria Math" panose="02040503050406030204" pitchFamily="18" charset="0"/>
                            <a:cs typeface="Times New Roman" panose="02020603050405020304" pitchFamily="18" charset="0"/>
                          </a:rPr>
                          <m:t>5</m:t>
                        </m:r>
                      </m:den>
                    </m:f>
                  </m:oMath>
                </a14:m>
                <a:r>
                  <a:rPr lang="en-US" sz="2800" dirty="0">
                    <a:latin typeface="Times New Roman" panose="02020603050405020304" pitchFamily="18" charset="0"/>
                    <a:cs typeface="Times New Roman" panose="02020603050405020304" pitchFamily="18" charset="0"/>
                  </a:rPr>
                  <a:t> m.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a:t>
                </a:r>
              </a:p>
            </p:txBody>
          </p:sp>
        </mc:Choice>
        <mc:Fallback>
          <p:sp>
            <p:nvSpPr>
              <p:cNvPr id="8" name="TextBox 7">
                <a:extLst>
                  <a:ext uri="{FF2B5EF4-FFF2-40B4-BE49-F238E27FC236}">
                    <a16:creationId xmlns:a16="http://schemas.microsoft.com/office/drawing/2014/main" id="{8DF01E7C-4615-A513-00CA-A172024E6325}"/>
                  </a:ext>
                </a:extLst>
              </p:cNvPr>
              <p:cNvSpPr txBox="1">
                <a:spLocks noRot="1" noChangeAspect="1" noMove="1" noResize="1" noEditPoints="1" noAdjustHandles="1" noChangeArrowheads="1" noChangeShapeType="1" noTextEdit="1"/>
              </p:cNvSpPr>
              <p:nvPr/>
            </p:nvSpPr>
            <p:spPr>
              <a:xfrm>
                <a:off x="797242" y="252858"/>
                <a:ext cx="10852725" cy="1342291"/>
              </a:xfrm>
              <a:prstGeom prst="rect">
                <a:avLst/>
              </a:prstGeom>
              <a:blipFill>
                <a:blip r:embed="rId6"/>
                <a:stretch>
                  <a:fillRect l="-1180" r="-843" b="-11312"/>
                </a:stretch>
              </a:blipFill>
            </p:spPr>
            <p:txBody>
              <a:bodyPr/>
              <a:lstStyle/>
              <a:p>
                <a:r>
                  <a:rPr lang="en-US">
                    <a:noFill/>
                  </a:rPr>
                  <a:t> </a:t>
                </a:r>
              </a:p>
            </p:txBody>
          </p:sp>
        </mc:Fallback>
      </mc:AlternateContent>
      <p:sp>
        <p:nvSpPr>
          <p:cNvPr id="10" name="圆角矩形标注 11">
            <a:extLst>
              <a:ext uri="{FF2B5EF4-FFF2-40B4-BE49-F238E27FC236}">
                <a16:creationId xmlns:a16="http://schemas.microsoft.com/office/drawing/2014/main" id="{1CCD31F7-A31E-1613-6BBE-8DCD1E432B0B}"/>
              </a:ext>
            </a:extLst>
          </p:cNvPr>
          <p:cNvSpPr/>
          <p:nvPr/>
        </p:nvSpPr>
        <p:spPr>
          <a:xfrm>
            <a:off x="4327459" y="2995977"/>
            <a:ext cx="3785054" cy="2070229"/>
          </a:xfrm>
          <a:prstGeom prst="wedgeRoundRectCallout">
            <a:avLst>
              <a:gd name="adj1" fmla="val 49823"/>
              <a:gd name="adj2" fmla="val 5131"/>
              <a:gd name="adj3" fmla="val 16667"/>
            </a:avLst>
          </a:prstGeom>
          <a:solidFill>
            <a:schemeClr val="accent2"/>
          </a:solidFill>
          <a:ln w="28575">
            <a:solidFill>
              <a:srgbClr val="4BB1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11" name="文本框 28">
            <a:extLst>
              <a:ext uri="{FF2B5EF4-FFF2-40B4-BE49-F238E27FC236}">
                <a16:creationId xmlns:a16="http://schemas.microsoft.com/office/drawing/2014/main" id="{99666818-323C-E17D-1E85-641975F52022}"/>
              </a:ext>
            </a:extLst>
          </p:cNvPr>
          <p:cNvSpPr txBox="1"/>
          <p:nvPr/>
        </p:nvSpPr>
        <p:spPr>
          <a:xfrm>
            <a:off x="1348352" y="1777866"/>
            <a:ext cx="10073898"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3200" dirty="0" err="1">
                <a:latin typeface="Cambria" panose="02040503050406030204" pitchFamily="18" charset="0"/>
                <a:ea typeface="Cambria" panose="02040503050406030204" pitchFamily="18" charset="0"/>
              </a:rPr>
              <a:t>Để</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tính</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chiều</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dài</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của</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hình</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chữ</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nhật</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ta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làm</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phép</a:t>
            </a:r>
            <a:r>
              <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altLang="en-US" sz="3200" i="0" u="none" strike="noStrike" kern="1200" cap="none" spc="0" normalizeH="0" baseline="0" noProof="0" dirty="0" err="1">
                <a:ln>
                  <a:noFill/>
                </a:ln>
                <a:effectLst/>
                <a:uLnTx/>
                <a:uFillTx/>
                <a:latin typeface="Cambria" panose="02040503050406030204" pitchFamily="18" charset="0"/>
                <a:ea typeface="Cambria" panose="02040503050406030204" pitchFamily="18" charset="0"/>
              </a:rPr>
              <a:t>tính</a:t>
            </a:r>
            <a:r>
              <a:rPr lang="en-US" altLang="en-US" sz="3200" dirty="0">
                <a:latin typeface="Cambria" panose="02040503050406030204" pitchFamily="18" charset="0"/>
                <a:ea typeface="Cambria" panose="02040503050406030204" pitchFamily="18" charset="0"/>
              </a:rPr>
              <a:t> chia</a:t>
            </a:r>
            <a:endParaRPr kumimoji="0" lang="en-US" altLang="en-US" sz="3200"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i="0" u="none" strike="noStrike" kern="1200" cap="none" spc="0" normalizeH="0" baseline="0" noProof="0" dirty="0">
              <a:ln>
                <a:noFill/>
              </a:ln>
              <a:effectLst/>
              <a:uLnTx/>
              <a:uFillTx/>
              <a:latin typeface="Cambria" panose="02040503050406030204" pitchFamily="18" charset="0"/>
              <a:ea typeface="微软雅黑" panose="020B0503020204020204" pitchFamily="34" charset="-122"/>
            </a:endParaRPr>
          </a:p>
        </p:txBody>
      </p:sp>
      <mc:AlternateContent xmlns:mc="http://schemas.openxmlformats.org/markup-compatibility/2006">
        <mc:Choice xmlns:a14="http://schemas.microsoft.com/office/drawing/2010/main" Requires="a14">
          <p:sp>
            <p:nvSpPr>
              <p:cNvPr id="12" name="TextBox 24">
                <a:extLst>
                  <a:ext uri="{FF2B5EF4-FFF2-40B4-BE49-F238E27FC236}">
                    <a16:creationId xmlns:a16="http://schemas.microsoft.com/office/drawing/2014/main" id="{E9373DB8-1F9D-4FB5-9EB4-B0AF130B4BE8}"/>
                  </a:ext>
                </a:extLst>
              </p:cNvPr>
              <p:cNvSpPr txBox="1"/>
              <p:nvPr/>
            </p:nvSpPr>
            <p:spPr>
              <a:xfrm>
                <a:off x="5023580" y="3181819"/>
                <a:ext cx="863654" cy="155452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𝟕</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𝟏𝟗</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p:sp>
            <p:nvSpPr>
              <p:cNvPr id="12" name="TextBox 24">
                <a:extLst>
                  <a:ext uri="{FF2B5EF4-FFF2-40B4-BE49-F238E27FC236}">
                    <a16:creationId xmlns:a16="http://schemas.microsoft.com/office/drawing/2014/main" id="{E9373DB8-1F9D-4FB5-9EB4-B0AF130B4BE8}"/>
                  </a:ext>
                </a:extLst>
              </p:cNvPr>
              <p:cNvSpPr txBox="1">
                <a:spLocks noRot="1" noChangeAspect="1" noMove="1" noResize="1" noEditPoints="1" noAdjustHandles="1" noChangeArrowheads="1" noChangeShapeType="1" noTextEdit="1"/>
              </p:cNvSpPr>
              <p:nvPr/>
            </p:nvSpPr>
            <p:spPr>
              <a:xfrm>
                <a:off x="5023580" y="3181819"/>
                <a:ext cx="863654" cy="155452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29">
                <a:extLst>
                  <a:ext uri="{FF2B5EF4-FFF2-40B4-BE49-F238E27FC236}">
                    <a16:creationId xmlns:a16="http://schemas.microsoft.com/office/drawing/2014/main" id="{C14C21D3-4279-4C6F-9FA4-0D95223D2812}"/>
                  </a:ext>
                </a:extLst>
              </p:cNvPr>
              <p:cNvSpPr txBox="1"/>
              <p:nvPr/>
            </p:nvSpPr>
            <p:spPr>
              <a:xfrm>
                <a:off x="6596848" y="3197362"/>
                <a:ext cx="863654" cy="15545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ctrlPr>
                      </m:fPr>
                      <m:num>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𝟐</m:t>
                        </m:r>
                      </m:num>
                      <m:den>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𝟓</m:t>
                        </m:r>
                      </m:den>
                    </m:f>
                  </m:oMath>
                </a14:m>
                <a:r>
                  <a:rPr kumimoji="0" lang="en-US" sz="6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p:sp>
            <p:nvSpPr>
              <p:cNvPr id="16" name="TextBox 29">
                <a:extLst>
                  <a:ext uri="{FF2B5EF4-FFF2-40B4-BE49-F238E27FC236}">
                    <a16:creationId xmlns:a16="http://schemas.microsoft.com/office/drawing/2014/main" id="{C14C21D3-4279-4C6F-9FA4-0D95223D2812}"/>
                  </a:ext>
                </a:extLst>
              </p:cNvPr>
              <p:cNvSpPr txBox="1">
                <a:spLocks noRot="1" noChangeAspect="1" noMove="1" noResize="1" noEditPoints="1" noAdjustHandles="1" noChangeArrowheads="1" noChangeShapeType="1" noTextEdit="1"/>
              </p:cNvSpPr>
              <p:nvPr/>
            </p:nvSpPr>
            <p:spPr>
              <a:xfrm>
                <a:off x="6596848" y="3197362"/>
                <a:ext cx="863654" cy="15545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30">
                <a:extLst>
                  <a:ext uri="{FF2B5EF4-FFF2-40B4-BE49-F238E27FC236}">
                    <a16:creationId xmlns:a16="http://schemas.microsoft.com/office/drawing/2014/main" id="{7E594222-3D2C-4333-BE43-16C4DAB30466}"/>
                  </a:ext>
                </a:extLst>
              </p:cNvPr>
              <p:cNvSpPr txBox="1"/>
              <p:nvPr/>
            </p:nvSpPr>
            <p:spPr>
              <a:xfrm>
                <a:off x="5973497" y="3361655"/>
                <a:ext cx="863654" cy="110799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600" b="1" i="1" u="none" strike="noStrike" kern="1200" cap="none" spc="0" normalizeH="0" baseline="0" noProof="0" smtClean="0">
                          <a:ln>
                            <a:noFill/>
                          </a:ln>
                          <a:solidFill>
                            <a:prstClr val="white"/>
                          </a:solidFill>
                          <a:effectLst/>
                          <a:uLnTx/>
                          <a:uFillTx/>
                          <a:latin typeface="Cambria Math" panose="02040503050406030204" pitchFamily="18" charset="0"/>
                        </a:rPr>
                        <m:t>:</m:t>
                      </m:r>
                    </m:oMath>
                  </m:oMathPara>
                </a14:m>
                <a:endPar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p:sp>
            <p:nvSpPr>
              <p:cNvPr id="22" name="TextBox 30">
                <a:extLst>
                  <a:ext uri="{FF2B5EF4-FFF2-40B4-BE49-F238E27FC236}">
                    <a16:creationId xmlns:a16="http://schemas.microsoft.com/office/drawing/2014/main" id="{7E594222-3D2C-4333-BE43-16C4DAB30466}"/>
                  </a:ext>
                </a:extLst>
              </p:cNvPr>
              <p:cNvSpPr txBox="1">
                <a:spLocks noRot="1" noChangeAspect="1" noMove="1" noResize="1" noEditPoints="1" noAdjustHandles="1" noChangeArrowheads="1" noChangeShapeType="1" noTextEdit="1"/>
              </p:cNvSpPr>
              <p:nvPr/>
            </p:nvSpPr>
            <p:spPr>
              <a:xfrm>
                <a:off x="5973497" y="3361655"/>
                <a:ext cx="863654" cy="1107996"/>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11524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P spid="16"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93382" y="365322"/>
            <a:ext cx="11605235" cy="6532662"/>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宋体" panose="02010600030101010101" pitchFamily="2" charset="-122"/>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1340603" y="2475510"/>
            <a:ext cx="9472016" cy="1654539"/>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矩形 7"/>
          <p:cNvSpPr/>
          <p:nvPr/>
        </p:nvSpPr>
        <p:spPr>
          <a:xfrm>
            <a:off x="1521508" y="365322"/>
            <a:ext cx="2952906" cy="98238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zh-CN" altLang="en-US" sz="4400" b="1" i="0" u="none" strike="noStrike" kern="1200" cap="none" spc="300" normalizeH="0" baseline="0" noProof="0" dirty="0">
              <a:ln>
                <a:noFill/>
              </a:ln>
              <a:solidFill>
                <a:prstClr val="white"/>
              </a:solidFill>
              <a:effectLst/>
              <a:uLnTx/>
              <a:uFillTx/>
              <a:latin typeface="Cambria" panose="02040503050406030204" pitchFamily="18" charset="0"/>
              <a:ea typeface="微软雅黑" panose="020B0503020204020204" pitchFamily="34" charset="-122"/>
              <a:sym typeface="微软雅黑" panose="020B0503020204020204" charset="-122"/>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054465" y="5163721"/>
            <a:ext cx="3137535" cy="1704340"/>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4">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78F8C5F5-B6C6-48DB-B727-413BF4A4FA43}"/>
                  </a:ext>
                </a:extLst>
              </p:cNvPr>
              <p:cNvSpPr txBox="1"/>
              <p:nvPr/>
            </p:nvSpPr>
            <p:spPr>
              <a:xfrm>
                <a:off x="2140085" y="2513850"/>
                <a:ext cx="2047452" cy="14259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a:ln>
                              <a:noFill/>
                            </a:ln>
                            <a:solidFill>
                              <a:srgbClr val="70AD47">
                                <a:lumMod val="50000"/>
                              </a:srgbClr>
                            </a:solidFill>
                            <a:effectLst/>
                            <a:uLnTx/>
                            <a:uFillTx/>
                            <a:latin typeface="Cambria Math" panose="02040503050406030204" pitchFamily="18" charset="0"/>
                          </a:rPr>
                          <m:t>𝟏</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 </a:t>
                </a: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140085" y="2513850"/>
                <a:ext cx="2047452" cy="1425968"/>
              </a:xfrm>
              <a:prstGeom prst="rect">
                <a:avLst/>
              </a:prstGeom>
              <a:blipFill>
                <a:blip r:embed="rId5"/>
                <a:stretch>
                  <a:fillRect b="-132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 Box 66">
                <a:extLst>
                  <a:ext uri="{FF2B5EF4-FFF2-40B4-BE49-F238E27FC236}">
                    <a16:creationId xmlns:a16="http://schemas.microsoft.com/office/drawing/2014/main" id="{AD704197-7D2E-421A-8537-6883D3E993DE}"/>
                  </a:ext>
                </a:extLst>
              </p:cNvPr>
              <p:cNvSpPr txBox="1">
                <a:spLocks noChangeArrowheads="1"/>
              </p:cNvSpPr>
              <p:nvPr/>
            </p:nvSpPr>
            <p:spPr bwMode="auto">
              <a:xfrm>
                <a:off x="2090369" y="961013"/>
                <a:ext cx="8284125" cy="8899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a:spcBef>
                    <a:spcPct val="50000"/>
                  </a:spcBef>
                  <a:buNone/>
                  <a:defRPr/>
                </a:pPr>
                <a:r>
                  <a:rPr lang="en-US" altLang="en-US" b="1" i="1" dirty="0">
                    <a:solidFill>
                      <a:prstClr val="black"/>
                    </a:solidFill>
                    <a:latin typeface="Cambria" panose="02040503050406030204" pitchFamily="18" charset="0"/>
                    <a:ea typeface="Cambria" panose="02040503050406030204" pitchFamily="18" charset="0"/>
                  </a:rPr>
                  <a:t>Để chia </a:t>
                </a:r>
                <a14:m>
                  <m:oMath xmlns:m="http://schemas.openxmlformats.org/officeDocument/2006/math">
                    <m:f>
                      <m:fPr>
                        <m:ctrlPr>
                          <a:rPr lang="en-US" altLang="en-US" sz="3600" b="1" i="1" smtClean="0">
                            <a:solidFill>
                              <a:prstClr val="black"/>
                            </a:solidFill>
                            <a:latin typeface="Cambria Math" panose="02040503050406030204" pitchFamily="18" charset="0"/>
                            <a:ea typeface="Cambria" panose="02040503050406030204" pitchFamily="18" charset="0"/>
                          </a:rPr>
                        </m:ctrlPr>
                      </m:fPr>
                      <m:num>
                        <m:r>
                          <a:rPr lang="en-US" altLang="en-US" sz="3600" b="1" i="1" smtClean="0">
                            <a:solidFill>
                              <a:prstClr val="black"/>
                            </a:solidFill>
                            <a:latin typeface="Cambria Math" panose="02040503050406030204" pitchFamily="18" charset="0"/>
                            <a:ea typeface="Cambria" panose="02040503050406030204" pitchFamily="18" charset="0"/>
                          </a:rPr>
                          <m:t>𝟕</m:t>
                        </m:r>
                      </m:num>
                      <m:den>
                        <m:r>
                          <a:rPr lang="en-US" altLang="en-US" sz="3600" b="1" i="1" smtClean="0">
                            <a:solidFill>
                              <a:prstClr val="black"/>
                            </a:solidFill>
                            <a:latin typeface="Cambria Math" panose="02040503050406030204" pitchFamily="18" charset="0"/>
                            <a:ea typeface="Cambria" panose="02040503050406030204" pitchFamily="18" charset="0"/>
                          </a:rPr>
                          <m:t>𝟏𝟗</m:t>
                        </m:r>
                      </m:den>
                    </m:f>
                  </m:oMath>
                </a14:m>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cho</a:t>
                </a:r>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kumimoji="0" lang="en-US" altLang="en-US" sz="36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rPr>
                        </m:ctrlPr>
                      </m:fPr>
                      <m:num>
                        <m:r>
                          <a:rPr kumimoji="0" lang="en-US" altLang="en-US" sz="36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rPr>
                          <m:t>𝟐</m:t>
                        </m:r>
                      </m:num>
                      <m:den>
                        <m:r>
                          <a:rPr kumimoji="0" lang="en-US" altLang="en-US" sz="36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rPr>
                          <m:t>𝟓</m:t>
                        </m:r>
                      </m:den>
                    </m:f>
                    <m:r>
                      <a:rPr kumimoji="0" lang="en-US" altLang="en-US" sz="3600" b="1" i="1" u="none" strike="noStrike" kern="1200" cap="none" spc="0" normalizeH="0" baseline="0" noProof="0" smtClean="0">
                        <a:ln>
                          <a:noFill/>
                        </a:ln>
                        <a:solidFill>
                          <a:prstClr val="black"/>
                        </a:solidFill>
                        <a:effectLst/>
                        <a:uLnTx/>
                        <a:uFillTx/>
                        <a:latin typeface="Cambria Math" panose="02040503050406030204" pitchFamily="18" charset="0"/>
                        <a:ea typeface="Cambria" panose="02040503050406030204" pitchFamily="18" charset="0"/>
                      </a:rPr>
                      <m:t> </m:t>
                    </m:r>
                  </m:oMath>
                </a14:m>
                <a:r>
                  <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ta </a:t>
                </a:r>
                <a:r>
                  <a:rPr kumimoji="0" lang="en-US" alt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có</a:t>
                </a:r>
                <a:r>
                  <a:rPr kumimoji="0" lang="en-US" altLang="en-US" sz="32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thể</a:t>
                </a:r>
                <a:r>
                  <a:rPr kumimoji="0" lang="en-US" altLang="en-US" sz="32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2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nhân</a:t>
                </a:r>
                <a:r>
                  <a:rPr kumimoji="0" lang="en-US" altLang="en-US" sz="32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altLang="en-US" sz="3600" b="1" i="1">
                            <a:solidFill>
                              <a:prstClr val="black"/>
                            </a:solidFill>
                            <a:latin typeface="Cambria Math" panose="02040503050406030204" pitchFamily="18" charset="0"/>
                            <a:ea typeface="Cambria" panose="02040503050406030204" pitchFamily="18" charset="0"/>
                          </a:rPr>
                        </m:ctrlPr>
                      </m:fPr>
                      <m:num>
                        <m:r>
                          <a:rPr lang="en-US" altLang="en-US" sz="3600" b="1" i="1">
                            <a:solidFill>
                              <a:prstClr val="black"/>
                            </a:solidFill>
                            <a:latin typeface="Cambria Math" panose="02040503050406030204" pitchFamily="18" charset="0"/>
                            <a:ea typeface="Cambria" panose="02040503050406030204" pitchFamily="18" charset="0"/>
                          </a:rPr>
                          <m:t>𝟕</m:t>
                        </m:r>
                      </m:num>
                      <m:den>
                        <m:r>
                          <a:rPr lang="en-US" altLang="en-US" sz="3600" b="1" i="1">
                            <a:solidFill>
                              <a:prstClr val="black"/>
                            </a:solidFill>
                            <a:latin typeface="Cambria Math" panose="02040503050406030204" pitchFamily="18" charset="0"/>
                            <a:ea typeface="Cambria" panose="02040503050406030204" pitchFamily="18" charset="0"/>
                          </a:rPr>
                          <m:t>𝟏𝟗</m:t>
                        </m:r>
                      </m:den>
                    </m:f>
                  </m:oMath>
                </a14:m>
                <a:r>
                  <a:rPr lang="en-US" altLang="en-US" b="1" i="1" dirty="0">
                    <a:solidFill>
                      <a:prstClr val="black"/>
                    </a:solidFill>
                    <a:latin typeface="Cambria" panose="02040503050406030204" pitchFamily="18" charset="0"/>
                    <a:ea typeface="Cambria" panose="02040503050406030204" pitchFamily="18" charset="0"/>
                  </a:rPr>
                  <a:t> với </a:t>
                </a:r>
                <a14:m>
                  <m:oMath xmlns:m="http://schemas.openxmlformats.org/officeDocument/2006/math">
                    <m:f>
                      <m:fPr>
                        <m:ctrlPr>
                          <a:rPr lang="en-US" altLang="en-US" sz="3600" b="1" i="1">
                            <a:solidFill>
                              <a:prstClr val="black"/>
                            </a:solidFill>
                            <a:latin typeface="Cambria Math" panose="02040503050406030204" pitchFamily="18" charset="0"/>
                            <a:ea typeface="Cambria" panose="02040503050406030204" pitchFamily="18" charset="0"/>
                          </a:rPr>
                        </m:ctrlPr>
                      </m:fPr>
                      <m:num>
                        <m:r>
                          <a:rPr lang="en-US" altLang="en-US" sz="3600" b="1" i="1" smtClean="0">
                            <a:solidFill>
                              <a:prstClr val="black"/>
                            </a:solidFill>
                            <a:latin typeface="Cambria Math" panose="02040503050406030204" pitchFamily="18" charset="0"/>
                            <a:ea typeface="Cambria" panose="02040503050406030204" pitchFamily="18" charset="0"/>
                          </a:rPr>
                          <m:t>𝟓</m:t>
                        </m:r>
                      </m:num>
                      <m:den>
                        <m:r>
                          <a:rPr lang="en-US" altLang="en-US" sz="3600" b="1" i="1" smtClean="0">
                            <a:solidFill>
                              <a:prstClr val="black"/>
                            </a:solidFill>
                            <a:latin typeface="Cambria Math" panose="02040503050406030204" pitchFamily="18" charset="0"/>
                            <a:ea typeface="Cambria" panose="02040503050406030204" pitchFamily="18" charset="0"/>
                          </a:rPr>
                          <m:t>𝟐</m:t>
                        </m:r>
                      </m:den>
                    </m:f>
                  </m:oMath>
                </a14:m>
                <a:r>
                  <a:rPr kumimoji="0" lang="en-US" altLang="en-US" sz="36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US" alt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mc:Choice>
        <mc:Fallback>
          <p:sp>
            <p:nvSpPr>
              <p:cNvPr id="40" name="Text Box 66">
                <a:extLst>
                  <a:ext uri="{FF2B5EF4-FFF2-40B4-BE49-F238E27FC236}">
                    <a16:creationId xmlns:a16="http://schemas.microsoft.com/office/drawing/2014/main" id="{AD704197-7D2E-421A-8537-6883D3E993DE}"/>
                  </a:ext>
                </a:extLst>
              </p:cNvPr>
              <p:cNvSpPr txBox="1">
                <a:spLocks noRot="1" noChangeAspect="1" noMove="1" noResize="1" noEditPoints="1" noAdjustHandles="1" noChangeArrowheads="1" noChangeShapeType="1" noTextEdit="1"/>
              </p:cNvSpPr>
              <p:nvPr/>
            </p:nvSpPr>
            <p:spPr bwMode="auto">
              <a:xfrm>
                <a:off x="2090369" y="961013"/>
                <a:ext cx="8284125" cy="889924"/>
              </a:xfrm>
              <a:prstGeom prst="rect">
                <a:avLst/>
              </a:prstGeom>
              <a:blipFill>
                <a:blip r:embed="rId6"/>
                <a:stretch>
                  <a:fillRect l="-1913" b="-68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3896263" y="2861336"/>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mc:Choice xmlns:a14="http://schemas.microsoft.com/office/drawing/2010/main" Requires="a14">
          <p:sp>
            <p:nvSpPr>
              <p:cNvPr id="47" name="TextBox 46">
                <a:extLst>
                  <a:ext uri="{FF2B5EF4-FFF2-40B4-BE49-F238E27FC236}">
                    <a16:creationId xmlns:a16="http://schemas.microsoft.com/office/drawing/2014/main" id="{73430468-1FB1-4CC5-8FCF-98AAFBAB51C9}"/>
                  </a:ext>
                </a:extLst>
              </p:cNvPr>
              <p:cNvSpPr txBox="1"/>
              <p:nvPr/>
            </p:nvSpPr>
            <p:spPr>
              <a:xfrm>
                <a:off x="4317810" y="2524448"/>
                <a:ext cx="863654" cy="14216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317810" y="2524448"/>
                <a:ext cx="863654" cy="142160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TextBox 47">
                <a:extLst>
                  <a:ext uri="{FF2B5EF4-FFF2-40B4-BE49-F238E27FC236}">
                    <a16:creationId xmlns:a16="http://schemas.microsoft.com/office/drawing/2014/main" id="{47363661-B6B8-4D41-830A-0E7680006D35}"/>
                  </a:ext>
                </a:extLst>
              </p:cNvPr>
              <p:cNvSpPr txBox="1"/>
              <p:nvPr/>
            </p:nvSpPr>
            <p:spPr>
              <a:xfrm>
                <a:off x="5800605" y="2506174"/>
                <a:ext cx="863654" cy="14797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00605" y="2506174"/>
                <a:ext cx="863654" cy="147976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TextBox 48">
                <a:extLst>
                  <a:ext uri="{FF2B5EF4-FFF2-40B4-BE49-F238E27FC236}">
                    <a16:creationId xmlns:a16="http://schemas.microsoft.com/office/drawing/2014/main" id="{884B72BD-6CEA-4E06-BEEA-2459AC2BA2A7}"/>
                  </a:ext>
                </a:extLst>
              </p:cNvPr>
              <p:cNvSpPr txBox="1"/>
              <p:nvPr/>
            </p:nvSpPr>
            <p:spPr>
              <a:xfrm>
                <a:off x="5046829" y="2842113"/>
                <a:ext cx="863654"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4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𝐱</m:t>
                      </m:r>
                    </m:oMath>
                  </m:oMathPara>
                </a14:m>
                <a:endParaRPr kumimoji="0" lang="en-US" sz="44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046829" y="2842113"/>
                <a:ext cx="863654" cy="76944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218535" y="2861335"/>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992710E6-B442-4531-BA5C-6BE72C9E4F79}"/>
                  </a:ext>
                </a:extLst>
              </p:cNvPr>
              <p:cNvSpPr txBox="1"/>
              <p:nvPr/>
            </p:nvSpPr>
            <p:spPr>
              <a:xfrm>
                <a:off x="6711511" y="2496284"/>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𝟕</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𝟏𝟗</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 × </m:t>
                        </m:r>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𝟐</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711511" y="2496284"/>
                <a:ext cx="863654" cy="1439689"/>
              </a:xfrm>
              <a:prstGeom prst="rect">
                <a:avLst/>
              </a:prstGeom>
              <a:blipFill>
                <a:blip r:embed="rId10"/>
                <a:stretch>
                  <a:fillRect r="-100000"/>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3EB0A8C2-7D86-4845-8148-5542D10AB600}"/>
              </a:ext>
            </a:extLst>
          </p:cNvPr>
          <p:cNvSpPr txBox="1"/>
          <p:nvPr/>
        </p:nvSpPr>
        <p:spPr>
          <a:xfrm>
            <a:off x="8521518" y="2854382"/>
            <a:ext cx="5561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a:t>
            </a:r>
          </a:p>
        </p:txBody>
      </p: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28397165-F853-4985-AF11-7EE6B6C5E862}"/>
                  </a:ext>
                </a:extLst>
              </p:cNvPr>
              <p:cNvSpPr txBox="1"/>
              <p:nvPr/>
            </p:nvSpPr>
            <p:spPr>
              <a:xfrm>
                <a:off x="9043831" y="2496283"/>
                <a:ext cx="863654" cy="14396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ctrlPr>
                      </m:fPr>
                      <m:num>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𝟑𝟓</m:t>
                        </m:r>
                      </m:num>
                      <m:den>
                        <m:r>
                          <a:rPr kumimoji="0" lang="en-US" sz="60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rPr>
                          <m:t>𝟑𝟖</m:t>
                        </m:r>
                      </m:den>
                    </m:f>
                  </m:oMath>
                </a14:m>
                <a:r>
                  <a:rPr kumimoji="0" lang="en-US" sz="6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endParaRPr kumimoji="0" lang="en-US" sz="6000" b="0"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mc:Choice>
        <mc:Fallback>
          <p:sp>
            <p:nvSpPr>
              <p:cNvPr id="54" name="TextBox 53">
                <a:extLst>
                  <a:ext uri="{FF2B5EF4-FFF2-40B4-BE49-F238E27FC236}">
                    <a16:creationId xmlns:a16="http://schemas.microsoft.com/office/drawing/2014/main" id="{28397165-F853-4985-AF11-7EE6B6C5E862}"/>
                  </a:ext>
                </a:extLst>
              </p:cNvPr>
              <p:cNvSpPr txBox="1">
                <a:spLocks noRot="1" noChangeAspect="1" noMove="1" noResize="1" noEditPoints="1" noAdjustHandles="1" noChangeArrowheads="1" noChangeShapeType="1" noTextEdit="1"/>
              </p:cNvSpPr>
              <p:nvPr/>
            </p:nvSpPr>
            <p:spPr>
              <a:xfrm>
                <a:off x="9043831" y="2496283"/>
                <a:ext cx="863654" cy="143968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07859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down)">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down)">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down)">
                                      <p:cBhvr>
                                        <p:cTn id="42" dur="500"/>
                                        <p:tgtEl>
                                          <p:spTgt spid="5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down)">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37" grpId="0"/>
      <p:bldP spid="40" grpId="0"/>
      <p:bldP spid="2" grpId="0"/>
      <p:bldP spid="47" grpId="0"/>
      <p:bldP spid="48" grpId="0"/>
      <p:bldP spid="49" grpId="0"/>
      <p:bldP spid="50" grpId="0"/>
      <p:bldP spid="51" grpId="0"/>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圆角 11">
            <a:extLst>
              <a:ext uri="{FF2B5EF4-FFF2-40B4-BE49-F238E27FC236}">
                <a16:creationId xmlns:a16="http://schemas.microsoft.com/office/drawing/2014/main" id="{6FE56FE4-6B10-49FC-BE0D-93AFF93E60A4}"/>
              </a:ext>
            </a:extLst>
          </p:cNvPr>
          <p:cNvSpPr/>
          <p:nvPr/>
        </p:nvSpPr>
        <p:spPr>
          <a:xfrm>
            <a:off x="260822" y="1007783"/>
            <a:ext cx="11605235" cy="6724860"/>
          </a:xfrm>
          <a:prstGeom prst="roundRect">
            <a:avLst/>
          </a:prstGeom>
          <a:solidFill>
            <a:schemeClr val="bg1"/>
          </a:solidFill>
          <a:ln w="101600">
            <a:solidFill>
              <a:srgbClr val="02736A"/>
            </a:solidFill>
          </a:ln>
          <a:effectLst>
            <a:outerShdw blurRad="508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52" name="Rounded Rectangle 21">
            <a:extLst>
              <a:ext uri="{FF2B5EF4-FFF2-40B4-BE49-F238E27FC236}">
                <a16:creationId xmlns:a16="http://schemas.microsoft.com/office/drawing/2014/main" id="{5CD099E9-E7AC-4206-A617-85451F86CED3}"/>
              </a:ext>
            </a:extLst>
          </p:cNvPr>
          <p:cNvSpPr/>
          <p:nvPr/>
        </p:nvSpPr>
        <p:spPr>
          <a:xfrm>
            <a:off x="2175797" y="1258664"/>
            <a:ext cx="7587328" cy="1416297"/>
          </a:xfrm>
          <a:prstGeom prst="roundRect">
            <a:avLst/>
          </a:prstGeom>
          <a:solidFill>
            <a:schemeClr val="accent2">
              <a:lumMod val="20000"/>
              <a:lumOff val="80000"/>
              <a:alpha val="88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pic>
        <p:nvPicPr>
          <p:cNvPr id="3" name="图片 2"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3"/>
          <a:srcRect l="47449" t="21697"/>
          <a:stretch>
            <a:fillRect/>
          </a:stretch>
        </p:blipFill>
        <p:spPr>
          <a:xfrm>
            <a:off x="9319096" y="5329861"/>
            <a:ext cx="3137535" cy="1704340"/>
          </a:xfrm>
          <a:prstGeom prst="rect">
            <a:avLst/>
          </a:prstGeom>
        </p:spPr>
      </p:pic>
      <p:pic>
        <p:nvPicPr>
          <p:cNvPr id="36" name="图片 5">
            <a:extLst>
              <a:ext uri="{FF2B5EF4-FFF2-40B4-BE49-F238E27FC236}">
                <a16:creationId xmlns:a16="http://schemas.microsoft.com/office/drawing/2014/main" id="{67B993B9-698F-4E95-8839-7D2F412B6DB0}"/>
              </a:ext>
            </a:extLst>
          </p:cNvPr>
          <p:cNvPicPr>
            <a:picLocks noChangeAspect="1"/>
          </p:cNvPicPr>
          <p:nvPr/>
        </p:nvPicPr>
        <p:blipFill rotWithShape="1">
          <a:blip r:embed="rId4">
            <a:lum contrast="20000"/>
          </a:blip>
          <a:srcRect t="-1" r="54732" b="80724"/>
          <a:stretch/>
        </p:blipFill>
        <p:spPr>
          <a:xfrm>
            <a:off x="-839446" y="5623693"/>
            <a:ext cx="13031445" cy="1278372"/>
          </a:xfrm>
          <a:prstGeom prst="rect">
            <a:avLst/>
          </a:prstGeom>
          <a:effectLst>
            <a:outerShdw blurRad="63500" sx="102000" sy="102000" algn="ctr" rotWithShape="0">
              <a:prstClr val="black">
                <a:alpha val="40000"/>
              </a:prstClr>
            </a:outerShdw>
          </a:effectLst>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8F8C5F5-B6C6-48DB-B727-413BF4A4FA43}"/>
                  </a:ext>
                </a:extLst>
              </p:cNvPr>
              <p:cNvSpPr txBox="1"/>
              <p:nvPr/>
            </p:nvSpPr>
            <p:spPr>
              <a:xfrm>
                <a:off x="2484279" y="1295285"/>
                <a:ext cx="2047452"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a:ln>
                              <a:noFill/>
                            </a:ln>
                            <a:solidFill>
                              <a:srgbClr val="70AD47">
                                <a:lumMod val="50000"/>
                              </a:srgbClr>
                            </a:solidFill>
                            <a:effectLst/>
                            <a:uLnTx/>
                            <a:uFillTx/>
                            <a:latin typeface="Cambria Math" panose="02040503050406030204" pitchFamily="18" charset="0"/>
                            <a:ea typeface="+mn-ea"/>
                            <a:cs typeface="+mn-cs"/>
                          </a:rPr>
                          <m:t>𝟏</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 </a:t>
                </a: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7" name="TextBox 36">
                <a:extLst>
                  <a:ext uri="{FF2B5EF4-FFF2-40B4-BE49-F238E27FC236}">
                    <a16:creationId xmlns:a16="http://schemas.microsoft.com/office/drawing/2014/main" id="{78F8C5F5-B6C6-48DB-B727-413BF4A4FA43}"/>
                  </a:ext>
                </a:extLst>
              </p:cNvPr>
              <p:cNvSpPr txBox="1">
                <a:spLocks noRot="1" noChangeAspect="1" noMove="1" noResize="1" noEditPoints="1" noAdjustHandles="1" noChangeArrowheads="1" noChangeShapeType="1" noTextEdit="1"/>
              </p:cNvSpPr>
              <p:nvPr/>
            </p:nvSpPr>
            <p:spPr>
              <a:xfrm>
                <a:off x="2484279" y="1295285"/>
                <a:ext cx="2047452" cy="1159228"/>
              </a:xfrm>
              <a:prstGeom prst="rect">
                <a:avLst/>
              </a:prstGeom>
              <a:blipFill>
                <a:blip r:embed="rId6"/>
                <a:stretch>
                  <a:fillRect b="-136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AE69FE84-A823-4266-B605-82581CE97333}"/>
              </a:ext>
            </a:extLst>
          </p:cNvPr>
          <p:cNvSpPr txBox="1"/>
          <p:nvPr/>
        </p:nvSpPr>
        <p:spPr>
          <a:xfrm>
            <a:off x="4023993" y="1603320"/>
            <a:ext cx="55618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73430468-1FB1-4CC5-8FCF-98AAFBAB51C9}"/>
                  </a:ext>
                </a:extLst>
              </p:cNvPr>
              <p:cNvSpPr txBox="1"/>
              <p:nvPr/>
            </p:nvSpPr>
            <p:spPr>
              <a:xfrm>
                <a:off x="4524132" y="1311457"/>
                <a:ext cx="863654" cy="11557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7" name="TextBox 46">
                <a:extLst>
                  <a:ext uri="{FF2B5EF4-FFF2-40B4-BE49-F238E27FC236}">
                    <a16:creationId xmlns:a16="http://schemas.microsoft.com/office/drawing/2014/main" id="{73430468-1FB1-4CC5-8FCF-98AAFBAB51C9}"/>
                  </a:ext>
                </a:extLst>
              </p:cNvPr>
              <p:cNvSpPr txBox="1">
                <a:spLocks noRot="1" noChangeAspect="1" noMove="1" noResize="1" noEditPoints="1" noAdjustHandles="1" noChangeArrowheads="1" noChangeShapeType="1" noTextEdit="1"/>
              </p:cNvSpPr>
              <p:nvPr/>
            </p:nvSpPr>
            <p:spPr>
              <a:xfrm>
                <a:off x="4524132" y="1311457"/>
                <a:ext cx="863654" cy="11557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7363661-B6B8-4D41-830A-0E7680006D35}"/>
                  </a:ext>
                </a:extLst>
              </p:cNvPr>
              <p:cNvSpPr txBox="1"/>
              <p:nvPr/>
            </p:nvSpPr>
            <p:spPr>
              <a:xfrm>
                <a:off x="5888429" y="1329112"/>
                <a:ext cx="863654" cy="12022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8" name="TextBox 47">
                <a:extLst>
                  <a:ext uri="{FF2B5EF4-FFF2-40B4-BE49-F238E27FC236}">
                    <a16:creationId xmlns:a16="http://schemas.microsoft.com/office/drawing/2014/main" id="{47363661-B6B8-4D41-830A-0E7680006D35}"/>
                  </a:ext>
                </a:extLst>
              </p:cNvPr>
              <p:cNvSpPr txBox="1">
                <a:spLocks noRot="1" noChangeAspect="1" noMove="1" noResize="1" noEditPoints="1" noAdjustHandles="1" noChangeArrowheads="1" noChangeShapeType="1" noTextEdit="1"/>
              </p:cNvSpPr>
              <p:nvPr/>
            </p:nvSpPr>
            <p:spPr>
              <a:xfrm>
                <a:off x="5888429" y="1329112"/>
                <a:ext cx="863654" cy="12022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884B72BD-6CEA-4E06-BEEA-2459AC2BA2A7}"/>
                  </a:ext>
                </a:extLst>
              </p:cNvPr>
              <p:cNvSpPr txBox="1"/>
              <p:nvPr/>
            </p:nvSpPr>
            <p:spPr>
              <a:xfrm>
                <a:off x="5119892" y="1623269"/>
                <a:ext cx="86365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600" b="1" i="0"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𝐱</m:t>
                      </m:r>
                    </m:oMath>
                  </m:oMathPara>
                </a14:m>
                <a:endParaRPr kumimoji="0" lang="en-US" sz="36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49" name="TextBox 48">
                <a:extLst>
                  <a:ext uri="{FF2B5EF4-FFF2-40B4-BE49-F238E27FC236}">
                    <a16:creationId xmlns:a16="http://schemas.microsoft.com/office/drawing/2014/main" id="{884B72BD-6CEA-4E06-BEEA-2459AC2BA2A7}"/>
                  </a:ext>
                </a:extLst>
              </p:cNvPr>
              <p:cNvSpPr txBox="1">
                <a:spLocks noRot="1" noChangeAspect="1" noMove="1" noResize="1" noEditPoints="1" noAdjustHandles="1" noChangeArrowheads="1" noChangeShapeType="1" noTextEdit="1"/>
              </p:cNvSpPr>
              <p:nvPr/>
            </p:nvSpPr>
            <p:spPr>
              <a:xfrm>
                <a:off x="5119892" y="1623269"/>
                <a:ext cx="863654" cy="646331"/>
              </a:xfrm>
              <a:prstGeom prst="rect">
                <a:avLst/>
              </a:prstGeom>
              <a:blipFill>
                <a:blip r:embed="rId9"/>
                <a:stretch>
                  <a:fillRect/>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A1DAB30C-D94D-4CC3-BC6F-0FC34557F85D}"/>
              </a:ext>
            </a:extLst>
          </p:cNvPr>
          <p:cNvSpPr txBox="1"/>
          <p:nvPr/>
        </p:nvSpPr>
        <p:spPr>
          <a:xfrm>
            <a:off x="6447473" y="164461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992710E6-B442-4531-BA5C-6BE72C9E4F79}"/>
                  </a:ext>
                </a:extLst>
              </p:cNvPr>
              <p:cNvSpPr txBox="1"/>
              <p:nvPr/>
            </p:nvSpPr>
            <p:spPr>
              <a:xfrm>
                <a:off x="6956097" y="1346412"/>
                <a:ext cx="863654" cy="11701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𝟕</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𝟏𝟗</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 × </m:t>
                        </m:r>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𝟐</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p:sp>
            <p:nvSpPr>
              <p:cNvPr id="51" name="TextBox 50">
                <a:extLst>
                  <a:ext uri="{FF2B5EF4-FFF2-40B4-BE49-F238E27FC236}">
                    <a16:creationId xmlns:a16="http://schemas.microsoft.com/office/drawing/2014/main" id="{992710E6-B442-4531-BA5C-6BE72C9E4F79}"/>
                  </a:ext>
                </a:extLst>
              </p:cNvPr>
              <p:cNvSpPr txBox="1">
                <a:spLocks noRot="1" noChangeAspect="1" noMove="1" noResize="1" noEditPoints="1" noAdjustHandles="1" noChangeArrowheads="1" noChangeShapeType="1" noTextEdit="1"/>
              </p:cNvSpPr>
              <p:nvPr/>
            </p:nvSpPr>
            <p:spPr>
              <a:xfrm>
                <a:off x="6956097" y="1346412"/>
                <a:ext cx="863654" cy="1170192"/>
              </a:xfrm>
              <a:prstGeom prst="rect">
                <a:avLst/>
              </a:prstGeom>
              <a:blipFill>
                <a:blip r:embed="rId10"/>
                <a:stretch>
                  <a:fillRect r="-63380"/>
                </a:stretch>
              </a:blipFill>
            </p:spPr>
            <p:txBody>
              <a:bodyPr/>
              <a:lstStyle/>
              <a:p>
                <a:r>
                  <a:rPr lang="en-US">
                    <a:noFill/>
                  </a:rPr>
                  <a:t> </a:t>
                </a:r>
              </a:p>
            </p:txBody>
          </p:sp>
        </mc:Fallback>
      </mc:AlternateContent>
      <p:sp>
        <p:nvSpPr>
          <p:cNvPr id="25" name="Text Box 73">
            <a:extLst>
              <a:ext uri="{FF2B5EF4-FFF2-40B4-BE49-F238E27FC236}">
                <a16:creationId xmlns:a16="http://schemas.microsoft.com/office/drawing/2014/main" id="{06DFD1A0-33B4-4D3C-8AFF-7D6371C0E745}"/>
              </a:ext>
            </a:extLst>
          </p:cNvPr>
          <p:cNvSpPr txBox="1">
            <a:spLocks noChangeArrowheads="1"/>
          </p:cNvSpPr>
          <p:nvPr/>
        </p:nvSpPr>
        <p:spPr bwMode="auto">
          <a:xfrm>
            <a:off x="911542" y="2982416"/>
            <a:ext cx="107853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Để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hiện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phép</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chia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phân</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số</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ta làm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thế</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rPr>
              <a:t>nào</a:t>
            </a:r>
            <a:r>
              <a:rPr kumimoji="0" lang="en-US" alt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rPr>
              <a:t>? </a:t>
            </a:r>
          </a:p>
        </p:txBody>
      </p:sp>
      <p:sp>
        <p:nvSpPr>
          <p:cNvPr id="4" name="Rectangle: Diagonal Corners Snipped 3">
            <a:extLst>
              <a:ext uri="{FF2B5EF4-FFF2-40B4-BE49-F238E27FC236}">
                <a16:creationId xmlns:a16="http://schemas.microsoft.com/office/drawing/2014/main" id="{DF256198-6747-4680-98FC-66A28A01CFA3}"/>
              </a:ext>
            </a:extLst>
          </p:cNvPr>
          <p:cNvSpPr/>
          <p:nvPr/>
        </p:nvSpPr>
        <p:spPr>
          <a:xfrm>
            <a:off x="77493" y="4009832"/>
            <a:ext cx="12011284" cy="2071648"/>
          </a:xfrm>
          <a:prstGeom prst="snip2DiagRect">
            <a:avLst/>
          </a:prstGeom>
          <a:solidFill>
            <a:schemeClr val="accent2">
              <a:alpha val="50000"/>
            </a:schemeClr>
          </a:solidFill>
          <a:ln w="76200">
            <a:solidFill>
              <a:srgbClr val="02736A"/>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7">
            <a:extLst>
              <a:ext uri="{FF2B5EF4-FFF2-40B4-BE49-F238E27FC236}">
                <a16:creationId xmlns:a16="http://schemas.microsoft.com/office/drawing/2014/main" id="{40B17F45-110A-479A-91F8-F9C4C733FC2F}"/>
              </a:ext>
            </a:extLst>
          </p:cNvPr>
          <p:cNvSpPr>
            <a:spLocks noChangeArrowheads="1"/>
          </p:cNvSpPr>
          <p:nvPr/>
        </p:nvSpPr>
        <p:spPr bwMode="auto">
          <a:xfrm>
            <a:off x="157599" y="4030347"/>
            <a:ext cx="11708457" cy="165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50000"/>
              </a:lnSpc>
              <a:spcBef>
                <a:spcPct val="0"/>
              </a:spcBef>
              <a:buNone/>
            </a:pPr>
            <a:r>
              <a:rPr lang="vi-VN" altLang="en-US" sz="3600" b="1" dirty="0">
                <a:solidFill>
                  <a:srgbClr val="B00000"/>
                </a:solidFill>
                <a:latin typeface="Cambria" panose="02040503050406030204" pitchFamily="18" charset="0"/>
                <a:ea typeface="Cambria" panose="02040503050406030204" pitchFamily="18" charset="0"/>
              </a:rPr>
              <a:t>Muốn thực hiện chia hai phân số, ta lấy phân số thứ nhất nhân </a:t>
            </a:r>
            <a:r>
              <a:rPr lang="en-US" altLang="en-US" sz="3600" b="1" dirty="0" err="1">
                <a:solidFill>
                  <a:srgbClr val="B00000"/>
                </a:solidFill>
                <a:latin typeface="Cambria" panose="02040503050406030204" pitchFamily="18" charset="0"/>
                <a:ea typeface="Cambria" panose="02040503050406030204" pitchFamily="18" charset="0"/>
              </a:rPr>
              <a:t>với</a:t>
            </a:r>
            <a:r>
              <a:rPr lang="en-US" altLang="en-US" sz="3600" b="1" dirty="0">
                <a:solidFill>
                  <a:srgbClr val="B00000"/>
                </a:solidFill>
                <a:latin typeface="Cambria" panose="02040503050406030204" pitchFamily="18" charset="0"/>
                <a:ea typeface="Cambria" panose="02040503050406030204" pitchFamily="18" charset="0"/>
              </a:rPr>
              <a:t> </a:t>
            </a:r>
            <a:r>
              <a:rPr lang="en-US" altLang="en-US" sz="3600" b="1" dirty="0" err="1">
                <a:solidFill>
                  <a:srgbClr val="B00000"/>
                </a:solidFill>
                <a:latin typeface="Cambria" panose="02040503050406030204" pitchFamily="18" charset="0"/>
                <a:ea typeface="Cambria" panose="02040503050406030204" pitchFamily="18" charset="0"/>
              </a:rPr>
              <a:t>phân</a:t>
            </a:r>
            <a:r>
              <a:rPr lang="en-US" altLang="en-US" sz="3600" b="1" dirty="0">
                <a:solidFill>
                  <a:srgbClr val="B00000"/>
                </a:solidFill>
                <a:latin typeface="Cambria" panose="02040503050406030204" pitchFamily="18" charset="0"/>
                <a:ea typeface="Cambria" panose="02040503050406030204" pitchFamily="18" charset="0"/>
              </a:rPr>
              <a:t> </a:t>
            </a:r>
            <a:r>
              <a:rPr lang="en-US" altLang="en-US" sz="3600" b="1" dirty="0" err="1">
                <a:solidFill>
                  <a:srgbClr val="B00000"/>
                </a:solidFill>
                <a:latin typeface="Cambria" panose="02040503050406030204" pitchFamily="18" charset="0"/>
                <a:ea typeface="Cambria" panose="02040503050406030204" pitchFamily="18" charset="0"/>
              </a:rPr>
              <a:t>số</a:t>
            </a:r>
            <a:r>
              <a:rPr lang="en-US" altLang="en-US" sz="3600" b="1" dirty="0">
                <a:solidFill>
                  <a:srgbClr val="B00000"/>
                </a:solidFill>
                <a:latin typeface="Cambria" panose="02040503050406030204" pitchFamily="18" charset="0"/>
                <a:ea typeface="Cambria" panose="02040503050406030204" pitchFamily="18" charset="0"/>
              </a:rPr>
              <a:t> </a:t>
            </a:r>
            <a:r>
              <a:rPr lang="vi-VN" altLang="en-US" sz="3600" b="1" dirty="0">
                <a:solidFill>
                  <a:srgbClr val="B00000"/>
                </a:solidFill>
                <a:latin typeface="Cambria" panose="02040503050406030204" pitchFamily="18" charset="0"/>
                <a:ea typeface="Cambria" panose="02040503050406030204" pitchFamily="18" charset="0"/>
              </a:rPr>
              <a:t>đảo ngược </a:t>
            </a:r>
            <a:r>
              <a:rPr lang="en-US" altLang="en-US" sz="3600" b="1" dirty="0" err="1">
                <a:solidFill>
                  <a:srgbClr val="B00000"/>
                </a:solidFill>
                <a:latin typeface="Cambria" panose="02040503050406030204" pitchFamily="18" charset="0"/>
                <a:ea typeface="Cambria" panose="02040503050406030204" pitchFamily="18" charset="0"/>
              </a:rPr>
              <a:t>của</a:t>
            </a:r>
            <a:r>
              <a:rPr lang="en-US" altLang="en-US" sz="3600" b="1" dirty="0">
                <a:solidFill>
                  <a:srgbClr val="B00000"/>
                </a:solidFill>
                <a:latin typeface="Cambria" panose="02040503050406030204" pitchFamily="18" charset="0"/>
                <a:ea typeface="Cambria" panose="02040503050406030204" pitchFamily="18" charset="0"/>
              </a:rPr>
              <a:t> </a:t>
            </a:r>
            <a:r>
              <a:rPr lang="vi-VN" altLang="en-US" sz="3600" b="1" dirty="0">
                <a:solidFill>
                  <a:srgbClr val="B00000"/>
                </a:solidFill>
                <a:latin typeface="Cambria" panose="02040503050406030204" pitchFamily="18" charset="0"/>
                <a:ea typeface="Cambria" panose="02040503050406030204" pitchFamily="18" charset="0"/>
              </a:rPr>
              <a:t>phân số thứ hai.</a:t>
            </a:r>
            <a:endParaRPr kumimoji="0" lang="en-US" altLang="en-US" sz="3600" b="1" i="0" u="sng" strike="noStrike" kern="1200" cap="none" spc="0" normalizeH="0" baseline="0" noProof="0" dirty="0">
              <a:ln>
                <a:noFill/>
              </a:ln>
              <a:solidFill>
                <a:srgbClr val="B00000"/>
              </a:solidFill>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552AEEC1-75E2-40B4-95A3-071FF358AB71}"/>
              </a:ext>
            </a:extLst>
          </p:cNvPr>
          <p:cNvSpPr txBox="1"/>
          <p:nvPr/>
        </p:nvSpPr>
        <p:spPr>
          <a:xfrm>
            <a:off x="8321177" y="1625569"/>
            <a:ext cx="813234" cy="646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AD47">
                    <a:lumMod val="50000"/>
                  </a:srgbClr>
                </a:solidFill>
                <a:effectLst/>
                <a:uLnTx/>
                <a:uFillTx/>
                <a:latin typeface="Calibri"/>
                <a:ea typeface="+mn-ea"/>
                <a:cs typeface="+mn-cs"/>
              </a:rPr>
              <a:t>=</a:t>
            </a: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4FD2962-C797-477E-BCF8-2079638311C2}"/>
                  </a:ext>
                </a:extLst>
              </p:cNvPr>
              <p:cNvSpPr txBox="1"/>
              <p:nvPr/>
            </p:nvSpPr>
            <p:spPr>
              <a:xfrm>
                <a:off x="8829801" y="1327362"/>
                <a:ext cx="863654" cy="11592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ctrlPr>
                      </m:fPr>
                      <m:num>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𝟑𝟓</m:t>
                        </m:r>
                      </m:num>
                      <m:den>
                        <m:r>
                          <a:rPr kumimoji="0" lang="en-US" sz="4800" b="1" i="1" u="none" strike="noStrike" kern="1200" cap="none" spc="0" normalizeH="0" baseline="0" noProof="0" smtClean="0">
                            <a:ln>
                              <a:noFill/>
                            </a:ln>
                            <a:solidFill>
                              <a:srgbClr val="70AD47">
                                <a:lumMod val="50000"/>
                              </a:srgbClr>
                            </a:solidFill>
                            <a:effectLst/>
                            <a:uLnTx/>
                            <a:uFillTx/>
                            <a:latin typeface="Cambria Math" panose="02040503050406030204" pitchFamily="18" charset="0"/>
                            <a:ea typeface="+mn-ea"/>
                            <a:cs typeface="+mn-cs"/>
                          </a:rPr>
                          <m:t>𝟑𝟖</m:t>
                        </m:r>
                      </m:den>
                    </m:f>
                  </m:oMath>
                </a14:m>
                <a:r>
                  <a:rPr kumimoji="0" lang="en-US" sz="4800" b="1" i="0" u="none" strike="noStrike" kern="1200" cap="none" spc="0" normalizeH="0" baseline="0" noProof="0" dirty="0">
                    <a:ln>
                      <a:noFill/>
                    </a:ln>
                    <a:solidFill>
                      <a:srgbClr val="70AD47">
                        <a:lumMod val="50000"/>
                      </a:srgbClr>
                    </a:solidFill>
                    <a:effectLst/>
                    <a:uLnTx/>
                    <a:uFillTx/>
                    <a:latin typeface="Calibri"/>
                    <a:ea typeface="+mn-ea"/>
                    <a:cs typeface="+mn-cs"/>
                  </a:rPr>
                  <a:t> </a:t>
                </a:r>
                <a:endParaRPr kumimoji="0" lang="en-US" sz="4800" b="0" i="0" u="none" strike="noStrike" kern="1200" cap="none" spc="0" normalizeH="0" baseline="0" noProof="0" dirty="0">
                  <a:ln>
                    <a:noFill/>
                  </a:ln>
                  <a:solidFill>
                    <a:srgbClr val="70AD47">
                      <a:lumMod val="50000"/>
                    </a:srgbClr>
                  </a:solidFill>
                  <a:effectLst/>
                  <a:uLnTx/>
                  <a:uFillTx/>
                  <a:latin typeface="Calibri"/>
                  <a:ea typeface="+mn-ea"/>
                  <a:cs typeface="+mn-cs"/>
                </a:endParaRPr>
              </a:p>
            </p:txBody>
          </p:sp>
        </mc:Choice>
        <mc:Fallback xmlns="">
          <p:sp>
            <p:nvSpPr>
              <p:cNvPr id="30" name="TextBox 29">
                <a:extLst>
                  <a:ext uri="{FF2B5EF4-FFF2-40B4-BE49-F238E27FC236}">
                    <a16:creationId xmlns:a16="http://schemas.microsoft.com/office/drawing/2014/main" id="{C4FD2962-C797-477E-BCF8-2079638311C2}"/>
                  </a:ext>
                </a:extLst>
              </p:cNvPr>
              <p:cNvSpPr txBox="1">
                <a:spLocks noRot="1" noChangeAspect="1" noMove="1" noResize="1" noEditPoints="1" noAdjustHandles="1" noChangeArrowheads="1" noChangeShapeType="1" noTextEdit="1"/>
              </p:cNvSpPr>
              <p:nvPr/>
            </p:nvSpPr>
            <p:spPr>
              <a:xfrm>
                <a:off x="8829801" y="1327362"/>
                <a:ext cx="863654" cy="1159228"/>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3634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2"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F141CF"/>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6" name="文本框 15"/>
          <p:cNvSpPr txBox="1"/>
          <p:nvPr/>
        </p:nvSpPr>
        <p:spPr>
          <a:xfrm>
            <a:off x="6806494" y="-463012"/>
            <a:ext cx="2771913" cy="53860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rPr>
              <a:t>3</a:t>
            </a:r>
            <a:endParaRPr kumimoji="0" lang="zh-CN" altLang="en-US" sz="34400" b="0" i="1" u="none" strike="noStrike" kern="1200" cap="none" spc="0" normalizeH="0" baseline="0" noProof="0" dirty="0">
              <a:ln w="0">
                <a:noFill/>
              </a:ln>
              <a:solidFill>
                <a:srgbClr val="898989"/>
              </a:solidFill>
              <a:effectLst/>
              <a:uLnTx/>
              <a:uFillTx/>
              <a:latin typeface="微软雅黑" panose="020B0503020204020204" pitchFamily="34" charset="-122"/>
              <a:ea typeface="微软雅黑" panose="020B0503020204020204" pitchFamily="34" charset="-122"/>
              <a:cs typeface="+mn-cs"/>
            </a:endParaRPr>
          </a:p>
        </p:txBody>
      </p:sp>
      <p:pic>
        <p:nvPicPr>
          <p:cNvPr id="17" name="图片 16"/>
          <p:cNvPicPr>
            <a:picLocks noChangeAspect="1"/>
          </p:cNvPicPr>
          <p:nvPr/>
        </p:nvPicPr>
        <p:blipFill>
          <a:blip r:embed="rId5">
            <a:lum contrast="20000"/>
          </a:blip>
          <a:stretch>
            <a:fillRect/>
          </a:stretch>
        </p:blipFill>
        <p:spPr>
          <a:xfrm>
            <a:off x="8418832" y="2434711"/>
            <a:ext cx="1776058" cy="944997"/>
          </a:xfrm>
          <a:prstGeom prst="rect">
            <a:avLst/>
          </a:prstGeom>
          <a:effectLst>
            <a:outerShdw blurRad="63500" sx="102000" sy="102000" algn="ctr" rotWithShape="0">
              <a:prstClr val="black">
                <a:alpha val="40000"/>
              </a:prst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14" y="-208449"/>
            <a:ext cx="7188017" cy="7589642"/>
          </a:xfrm>
          <a:prstGeom prst="rect">
            <a:avLst/>
          </a:prstGeom>
          <a:effectLst>
            <a:outerShdw blurRad="63500" sx="102000" sy="102000" algn="ctr" rotWithShape="0">
              <a:prstClr val="black">
                <a:alpha val="40000"/>
              </a:prstClr>
            </a:outerShdw>
          </a:effectLst>
        </p:spPr>
      </p:pic>
      <p:pic>
        <p:nvPicPr>
          <p:cNvPr id="2" name="Picture 1">
            <a:extLst>
              <a:ext uri="{FF2B5EF4-FFF2-40B4-BE49-F238E27FC236}">
                <a16:creationId xmlns:a16="http://schemas.microsoft.com/office/drawing/2014/main" id="{A1301A0C-A3F0-18DF-7794-DEFF787CEFEE}"/>
              </a:ext>
            </a:extLst>
          </p:cNvPr>
          <p:cNvPicPr>
            <a:picLocks noChangeAspect="1"/>
          </p:cNvPicPr>
          <p:nvPr/>
        </p:nvPicPr>
        <p:blipFill>
          <a:blip r:embed="rId7"/>
          <a:stretch>
            <a:fillRect/>
          </a:stretch>
        </p:blipFill>
        <p:spPr>
          <a:xfrm>
            <a:off x="5528031" y="3444496"/>
            <a:ext cx="6431837" cy="2883658"/>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20000">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2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14:presetBounceEnd="20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20000">
                                          <p:cBhvr additive="base">
                                            <p:cTn id="27" dur="750" fill="hold"/>
                                            <p:tgtEl>
                                              <p:spTgt spid="17"/>
                                            </p:tgtEl>
                                            <p:attrNameLst>
                                              <p:attrName>ppt_x</p:attrName>
                                            </p:attrNameLst>
                                          </p:cBhvr>
                                          <p:tavLst>
                                            <p:tav tm="0">
                                              <p:val>
                                                <p:strVal val="1+#ppt_w/2"/>
                                              </p:val>
                                            </p:tav>
                                            <p:tav tm="100000">
                                              <p:val>
                                                <p:strVal val="#ppt_x"/>
                                              </p:val>
                                            </p:tav>
                                          </p:tavLst>
                                        </p:anim>
                                        <p:anim calcmode="lin" valueType="num" p14:bounceEnd="20000">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anim calcmode="lin" valueType="num">
                                          <p:cBhvr>
                                            <p:cTn id="16" dur="500" fill="hold"/>
                                            <p:tgtEl>
                                              <p:spTgt spid="12"/>
                                            </p:tgtEl>
                                            <p:attrNameLst>
                                              <p:attrName>ppt_x</p:attrName>
                                            </p:attrNameLst>
                                          </p:cBhvr>
                                          <p:tavLst>
                                            <p:tav tm="0">
                                              <p:val>
                                                <p:strVal val="#ppt_x"/>
                                              </p:val>
                                            </p:tav>
                                            <p:tav tm="100000">
                                              <p:val>
                                                <p:strVal val="#ppt_x"/>
                                              </p:val>
                                            </p:tav>
                                          </p:tavLst>
                                        </p:anim>
                                        <p:anim calcmode="lin" valueType="num">
                                          <p:cBhvr>
                                            <p:cTn id="17" dur="500" fill="hold"/>
                                            <p:tgtEl>
                                              <p:spTgt spid="12"/>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360"/>
                                              </p:val>
                                            </p:tav>
                                            <p:tav tm="100000">
                                              <p:val>
                                                <p:fltVal val="0"/>
                                              </p:val>
                                            </p:tav>
                                          </p:tavLst>
                                        </p:anim>
                                        <p:animEffect transition="in" filter="fade">
                                          <p:cBhvr>
                                            <p:cTn id="24" dur="500"/>
                                            <p:tgtEl>
                                              <p:spTgt spid="16"/>
                                            </p:tgtEl>
                                          </p:cBhvr>
                                        </p:animEffect>
                                      </p:childTnLst>
                                    </p:cTn>
                                  </p:par>
                                  <p:par>
                                    <p:cTn id="25" presetID="2" presetClass="entr" presetSubtype="2"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1+#ppt_w/2"/>
                                              </p:val>
                                            </p:tav>
                                            <p:tav tm="100000">
                                              <p:val>
                                                <p:strVal val="#ppt_x"/>
                                              </p:val>
                                            </p:tav>
                                          </p:tavLst>
                                        </p:anim>
                                        <p:anim calcmode="lin" valueType="num">
                                          <p:cBhvr additive="base">
                                            <p:cTn id="28"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14111634"/>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614111151"/>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387</Words>
  <Application>Microsoft Office PowerPoint</Application>
  <PresentationFormat>Widescreen</PresentationFormat>
  <Paragraphs>108</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等线</vt:lpstr>
      <vt:lpstr>微软雅黑</vt:lpstr>
      <vt:lpstr>Arial</vt:lpstr>
      <vt:lpstr>Calibri</vt:lpstr>
      <vt:lpstr>Cambria</vt:lpstr>
      <vt:lpstr>Cambria Math</vt:lpstr>
      <vt:lpstr>Times New Roman</vt:lpstr>
      <vt:lpstr>UTM Avo</vt:lpstr>
      <vt:lpstr>UTM Loko</vt:lpstr>
      <vt:lpstr>汉仪铸字木头人W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Liên</cp:lastModifiedBy>
  <cp:revision>23</cp:revision>
  <dcterms:created xsi:type="dcterms:W3CDTF">2024-01-09T04:14:55Z</dcterms:created>
  <dcterms:modified xsi:type="dcterms:W3CDTF">2025-04-23T16:38:54Z</dcterms:modified>
</cp:coreProperties>
</file>