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75" r:id="rId4"/>
    <p:sldId id="266" r:id="rId5"/>
    <p:sldId id="276" r:id="rId6"/>
    <p:sldId id="277" r:id="rId7"/>
    <p:sldId id="278" r:id="rId8"/>
    <p:sldId id="267" r:id="rId9"/>
    <p:sldId id="279" r:id="rId10"/>
    <p:sldId id="268" r:id="rId11"/>
    <p:sldId id="280" r:id="rId12"/>
    <p:sldId id="281" r:id="rId13"/>
    <p:sldId id="269" r:id="rId14"/>
    <p:sldId id="282" r:id="rId15"/>
    <p:sldId id="288" r:id="rId16"/>
    <p:sldId id="270" r:id="rId17"/>
    <p:sldId id="283" r:id="rId18"/>
    <p:sldId id="271" r:id="rId19"/>
    <p:sldId id="284" r:id="rId20"/>
    <p:sldId id="285" r:id="rId21"/>
    <p:sldId id="272" r:id="rId22"/>
    <p:sldId id="286" r:id="rId23"/>
    <p:sldId id="273" r:id="rId24"/>
    <p:sldId id="287" r:id="rId25"/>
    <p:sldId id="274" r:id="rId26"/>
  </p:sldIdLst>
  <p:sldSz cx="9144000" cy="5143500" type="screen16x9"/>
  <p:notesSz cx="6858000" cy="9144000"/>
  <p:embeddedFontLst>
    <p:embeddedFont>
      <p:font typeface="Arial-Rounded" panose="020B0500000000000000" charset="0"/>
      <p:regular r:id="rId28"/>
    </p:embeddedFont>
    <p:embeddedFont>
      <p:font typeface="SimSun" panose="02010600030101010101" pitchFamily="2" charset="-122"/>
      <p:regular r:id="rId29"/>
    </p:embeddedFont>
    <p:embeddedFont>
      <p:font typeface="DFPOP1-W9" panose="020B0600070205080204" charset="-128"/>
      <p:regular r:id="rId30"/>
    </p:embeddedFont>
    <p:embeddedFont>
      <p:font typeface="SimSun" panose="02010600030101010101" pitchFamily="2" charset="-122"/>
      <p:regular r:id="rId29"/>
    </p:embeddedFont>
    <p:embeddedFont>
      <p:font typeface="HL Hoctro" panose="020B0604020202020204" charset="0"/>
      <p:regular r:id="rId31"/>
    </p:embeddedFont>
    <p:embeddedFont>
      <p:font typeface="Microsoft YaHei" panose="020B0503020204020204" pitchFamily="34" charset="-122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88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27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764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554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19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22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485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35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134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52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580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680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574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80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167957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...............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8264" y="1798055"/>
            <a:ext cx="47017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Banj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5125396" y="1806221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1A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43021" y="197159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/>
          <p:cNvSpPr/>
          <p:nvPr/>
        </p:nvSpPr>
        <p:spPr>
          <a:xfrm>
            <a:off x="271076" y="1267494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zh-CN" alt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088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230387" y="-8857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u="sng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u="sng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u="sng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u="sng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u="sng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u="sng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230387" y="38520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230387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285</Words>
  <Application>Microsoft Office PowerPoint</Application>
  <PresentationFormat>On-screen Show (16:9)</PresentationFormat>
  <Paragraphs>91</Paragraphs>
  <Slides>25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Arial-Rounded</vt:lpstr>
      <vt:lpstr>SimSun</vt:lpstr>
      <vt:lpstr>Arial</vt:lpstr>
      <vt:lpstr>DFPOP1-W9</vt:lpstr>
      <vt:lpstr>SimSun</vt:lpstr>
      <vt:lpstr>华康少女文字W5</vt:lpstr>
      <vt:lpstr>HL Hoctro</vt:lpstr>
      <vt:lpstr>Microsoft YaHei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20</cp:revision>
  <dcterms:created xsi:type="dcterms:W3CDTF">2020-08-13T09:19:00Z</dcterms:created>
  <dcterms:modified xsi:type="dcterms:W3CDTF">2022-01-11T14:19:16Z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