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audio5.wav" ContentType="audio/wav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audio8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79" r:id="rId4"/>
    <p:sldId id="276" r:id="rId5"/>
    <p:sldId id="280" r:id="rId6"/>
    <p:sldId id="259" r:id="rId7"/>
    <p:sldId id="282" r:id="rId8"/>
    <p:sldId id="271" r:id="rId9"/>
    <p:sldId id="268" r:id="rId10"/>
    <p:sldId id="267" r:id="rId11"/>
    <p:sldId id="273" r:id="rId12"/>
    <p:sldId id="266" r:id="rId13"/>
    <p:sldId id="274" r:id="rId14"/>
    <p:sldId id="265" r:id="rId15"/>
    <p:sldId id="258" r:id="rId16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8"/>
    </p:embeddedFont>
    <p:embeddedFont>
      <p:font typeface=".VnTimeH" panose="020B7200000000000000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HelvetInsH" panose="020B7200000000000000" pitchFamily="34" charset="0"/>
      <p:regular r:id="rId27"/>
    </p:embeddedFont>
    <p:embeddedFont>
      <p:font typeface=".VnTime" panose="020B7200000000000000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31F17-E5C2-4D9C-8718-102AF6A51DE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6F440-FA95-47C9-ABD9-A5EFC2BE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8BEDD-FB3B-4562-8999-8529577D2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D:\rung%20chuog%20vang\rung%20chuong.mp3" TargetMode="External"/><Relationship Id="rId13" Type="http://schemas.openxmlformats.org/officeDocument/2006/relationships/image" Target="../media/image4.GIF"/><Relationship Id="rId3" Type="http://schemas.microsoft.com/office/2007/relationships/media" Target="../media/media1.wav"/><Relationship Id="rId7" Type="http://schemas.microsoft.com/office/2007/relationships/media" Target="file:///D:\rung%20chuog%20vang\rung%20chuong.mp3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D:\Rung%20Chuong%20Vang\8.%20Ket%20thuc%20cau%20hoi.wav" TargetMode="External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2.png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6.GIF"/><Relationship Id="rId10" Type="http://schemas.openxmlformats.org/officeDocument/2006/relationships/audio" Target="../media/audio1.wav"/><Relationship Id="rId4" Type="http://schemas.openxmlformats.org/officeDocument/2006/relationships/audio" Target="../media/media1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9.GIF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1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5" Type="http://schemas.openxmlformats.org/officeDocument/2006/relationships/image" Target="../media/image10.wmf"/><Relationship Id="rId10" Type="http://schemas.openxmlformats.org/officeDocument/2006/relationships/image" Target="../media/image8.jpeg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924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36" y="5719618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9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91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0604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42" y="24765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-53725" y="3306043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56388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icture1"/>
          <p:cNvPicPr>
            <a:picLocks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" y="6210300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830273" flipH="1">
            <a:off x="5116904" y="1299726"/>
            <a:ext cx="33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8742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99643" y="965740"/>
            <a:ext cx="7234237" cy="139804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FF6600"/>
            </a:solidFill>
            <a:round/>
          </a:ln>
        </p:spPr>
        <p:txBody>
          <a:bodyPr wrap="none" anchor="ctr"/>
          <a:lstStyle/>
          <a:p>
            <a:r>
              <a:rPr lang="en-US" sz="3200" b="1" dirty="0" smtClean="0"/>
              <a:t>  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đơn vị được viết là: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26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02067" y="2549708"/>
            <a:ext cx="2895600" cy="6870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56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275431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9049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5105" y="26439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72414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67317" y="4742876"/>
            <a:ext cx="2837530" cy="74352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65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637" y="489629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406" y="47609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9430" y="48736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98002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81669" y="3672644"/>
            <a:ext cx="2824757" cy="7469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67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065" y="383143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615" y="369411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10620" y="375454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89215" y="390128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b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609600" y="838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81817" y="121084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8504" y="-82551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793372" y="3947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820025" y="39623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793372" y="39558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762875" y="3947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804165" y="39623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9600" y="35768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1899643" y="5882409"/>
            <a:ext cx="2824757" cy="7469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 69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0475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5867436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1355" y="592786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68" name="WordArt 226"/>
          <p:cNvSpPr>
            <a:spLocks noChangeArrowheads="1" noChangeShapeType="1" noTextEdit="1"/>
          </p:cNvSpPr>
          <p:nvPr/>
        </p:nvSpPr>
        <p:spPr bwMode="auto">
          <a:xfrm>
            <a:off x="869950" y="607460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d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/>
            </a:endParaRPr>
          </a:p>
        </p:txBody>
      </p:sp>
      <p:grpSp>
        <p:nvGrpSpPr>
          <p:cNvPr id="45" name="Group 49"/>
          <p:cNvGrpSpPr/>
          <p:nvPr/>
        </p:nvGrpSpPr>
        <p:grpSpPr bwMode="auto">
          <a:xfrm>
            <a:off x="6781800" y="4916487"/>
            <a:ext cx="1752600" cy="1179513"/>
            <a:chOff x="4320" y="2928"/>
            <a:chExt cx="1104" cy="1104"/>
          </a:xfrm>
        </p:grpSpPr>
        <p:sp>
          <p:nvSpPr>
            <p:cNvPr id="4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48" name="WordArt 41"/>
          <p:cNvSpPr>
            <a:spLocks noChangeArrowheads="1" noChangeShapeType="1" noTextEdit="1"/>
          </p:cNvSpPr>
          <p:nvPr/>
        </p:nvSpPr>
        <p:spPr bwMode="auto">
          <a:xfrm>
            <a:off x="7817903" y="39774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49" name="WordArt 41"/>
          <p:cNvSpPr>
            <a:spLocks noChangeArrowheads="1" noChangeShapeType="1" noTextEdit="1"/>
          </p:cNvSpPr>
          <p:nvPr/>
        </p:nvSpPr>
        <p:spPr bwMode="auto">
          <a:xfrm>
            <a:off x="7831641" y="399246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0" name="WordArt 41"/>
          <p:cNvSpPr>
            <a:spLocks noChangeArrowheads="1" noChangeShapeType="1" noTextEdit="1"/>
          </p:cNvSpPr>
          <p:nvPr/>
        </p:nvSpPr>
        <p:spPr bwMode="auto">
          <a:xfrm>
            <a:off x="7770347" y="3977881"/>
            <a:ext cx="700568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1" name="WordArt 41"/>
          <p:cNvSpPr>
            <a:spLocks noChangeArrowheads="1" noChangeShapeType="1" noTextEdit="1"/>
          </p:cNvSpPr>
          <p:nvPr/>
        </p:nvSpPr>
        <p:spPr bwMode="auto">
          <a:xfrm>
            <a:off x="7827930" y="397920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2" name="WordArt 41"/>
          <p:cNvSpPr>
            <a:spLocks noChangeArrowheads="1" noChangeShapeType="1" noTextEdit="1"/>
          </p:cNvSpPr>
          <p:nvPr/>
        </p:nvSpPr>
        <p:spPr bwMode="auto">
          <a:xfrm>
            <a:off x="7785789" y="3967650"/>
            <a:ext cx="669684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4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33333E-6 L 5E-6 -0.07222 " pathEditMode="relative" rAng="0" ptsTypes="AA">
                                      <p:cBhvr>
                                        <p:cTn id="2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67" grpId="0" animBg="1"/>
      <p:bldP spid="68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65564" y="994695"/>
            <a:ext cx="7502236" cy="16628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FF6600"/>
            </a:solidFill>
            <a:round/>
          </a:ln>
        </p:spPr>
        <p:txBody>
          <a:bodyPr wrap="none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400" dirty="0" err="1"/>
              <a:t>Từ</a:t>
            </a:r>
            <a:r>
              <a:rPr lang="en-US" sz="3400" dirty="0"/>
              <a:t> 11 </a:t>
            </a:r>
            <a:r>
              <a:rPr lang="en-US" sz="3400" dirty="0" err="1"/>
              <a:t>đến</a:t>
            </a:r>
            <a:r>
              <a:rPr lang="en-US" sz="3400" dirty="0"/>
              <a:t> 34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bao</a:t>
            </a:r>
            <a:r>
              <a:rPr lang="en-US" sz="3400" dirty="0"/>
              <a:t> </a:t>
            </a:r>
            <a:r>
              <a:rPr lang="en-US" sz="3400" dirty="0" err="1"/>
              <a:t>nhiêu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chục</a:t>
            </a:r>
            <a:r>
              <a:rPr lang="en-US" sz="3400" dirty="0"/>
              <a:t>?</a:t>
            </a:r>
          </a:p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626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1" y="2879794"/>
            <a:ext cx="2909888" cy="76830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0591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" y="2879794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9527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028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74105" y="3946153"/>
            <a:ext cx="2927781" cy="7221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915" y="4142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194" y="392651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2763" y="403490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5025" y="4114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692" y="5027903"/>
            <a:ext cx="2934708" cy="67786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13397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" y="4933229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33400" y="50086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85800" y="514039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70758" y="102753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793372" y="3947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820025" y="39623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793372" y="39558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762875" y="3947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701443" y="39383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0"/>
          <a:ext cx="152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14" imgW="152400" imgH="393700" progId="Equation.3">
                  <p:embed/>
                </p:oleObj>
              </mc:Choice>
              <mc:Fallback>
                <p:oleObj name="Equation" r:id="rId14" imgW="152400" imgH="3937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2400" y="152400"/>
          <a:ext cx="152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16" imgW="152400" imgH="393700" progId="Equation.3">
                  <p:embed/>
                </p:oleObj>
              </mc:Choice>
              <mc:Fallback>
                <p:oleObj name="Equation" r:id="rId16" imgW="152400" imgH="3937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524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4800" y="304800"/>
          <a:ext cx="152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17" imgW="152400" imgH="393700" progId="Equation.3">
                  <p:embed/>
                </p:oleObj>
              </mc:Choice>
              <mc:Fallback>
                <p:oleObj name="Equation" r:id="rId17" imgW="152400" imgH="3937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524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19600" y="35768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57200" y="457200"/>
          <a:ext cx="152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18" imgW="152400" imgH="393700" progId="Equation.3">
                  <p:embed/>
                </p:oleObj>
              </mc:Choice>
              <mc:Fallback>
                <p:oleObj name="Equation" r:id="rId18" imgW="152400" imgH="39370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1524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1749427" y="5913148"/>
            <a:ext cx="2934708" cy="70567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10465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" y="590391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0758" y="5999929"/>
            <a:ext cx="816935" cy="609653"/>
          </a:xfrm>
          <a:prstGeom prst="rect">
            <a:avLst/>
          </a:prstGeom>
        </p:spPr>
      </p:pic>
      <p:sp>
        <p:nvSpPr>
          <p:cNvPr id="61" name="WordArt 226"/>
          <p:cNvSpPr>
            <a:spLocks noChangeArrowheads="1" noChangeShapeType="1" noTextEdit="1"/>
          </p:cNvSpPr>
          <p:nvPr/>
        </p:nvSpPr>
        <p:spPr bwMode="auto">
          <a:xfrm>
            <a:off x="758825" y="6096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D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/>
            </a:endParaRPr>
          </a:p>
        </p:txBody>
      </p:sp>
      <p:grpSp>
        <p:nvGrpSpPr>
          <p:cNvPr id="56" name="Group 49"/>
          <p:cNvGrpSpPr/>
          <p:nvPr/>
        </p:nvGrpSpPr>
        <p:grpSpPr bwMode="auto">
          <a:xfrm>
            <a:off x="6707522" y="4966895"/>
            <a:ext cx="1752600" cy="1179513"/>
            <a:chOff x="4320" y="2928"/>
            <a:chExt cx="1104" cy="1104"/>
          </a:xfrm>
        </p:grpSpPr>
        <p:sp>
          <p:nvSpPr>
            <p:cNvPr id="5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49" name="WordArt 41"/>
          <p:cNvSpPr>
            <a:spLocks noChangeArrowheads="1" noChangeShapeType="1" noTextEdit="1"/>
          </p:cNvSpPr>
          <p:nvPr/>
        </p:nvSpPr>
        <p:spPr bwMode="auto">
          <a:xfrm>
            <a:off x="7815379" y="393947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0" name="WordArt 41"/>
          <p:cNvSpPr>
            <a:spLocks noChangeArrowheads="1" noChangeShapeType="1" noTextEdit="1"/>
          </p:cNvSpPr>
          <p:nvPr/>
        </p:nvSpPr>
        <p:spPr bwMode="auto">
          <a:xfrm>
            <a:off x="7732378" y="393947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1" name="WordArt 41"/>
          <p:cNvSpPr>
            <a:spLocks noChangeArrowheads="1" noChangeShapeType="1" noTextEdit="1"/>
          </p:cNvSpPr>
          <p:nvPr/>
        </p:nvSpPr>
        <p:spPr bwMode="auto">
          <a:xfrm>
            <a:off x="7726386" y="394693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2" name="WordArt 41"/>
          <p:cNvSpPr>
            <a:spLocks noChangeArrowheads="1" noChangeShapeType="1" noTextEdit="1"/>
          </p:cNvSpPr>
          <p:nvPr/>
        </p:nvSpPr>
        <p:spPr bwMode="auto">
          <a:xfrm>
            <a:off x="7776202" y="39698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3" name="WordArt 41"/>
          <p:cNvSpPr>
            <a:spLocks noChangeArrowheads="1" noChangeShapeType="1" noTextEdit="1"/>
          </p:cNvSpPr>
          <p:nvPr/>
        </p:nvSpPr>
        <p:spPr bwMode="auto">
          <a:xfrm>
            <a:off x="7771038" y="3926511"/>
            <a:ext cx="64312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92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7.40741E-7 L 3.33333E-6 -0.07222 " pathEditMode="relative" rAng="0" ptsTypes="AA">
                                      <p:cBhvr>
                                        <p:cTn id="2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61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957623" y="1041382"/>
            <a:ext cx="8033977" cy="14462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FF6600"/>
            </a:solidFill>
            <a:round/>
          </a:ln>
        </p:spPr>
        <p:txBody>
          <a:bodyPr wrap="none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/>
          <p:nvPr/>
        </p:nvGrpSpPr>
        <p:grpSpPr bwMode="auto">
          <a:xfrm>
            <a:off x="238702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12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674090" y="3863072"/>
            <a:ext cx="3964709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vi-V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89175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5150" y="3962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41041" y="2856022"/>
            <a:ext cx="3997759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75</a:t>
            </a:r>
            <a:endParaRPr lang="vi-VN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15607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819400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7375" y="2913062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739775" y="408860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25255" y="744113"/>
            <a:ext cx="16192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67066" y="112512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10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  <p:pic>
        <p:nvPicPr>
          <p:cNvPr id="411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4" y="-45929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96213" y="33178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820025" y="3276600"/>
            <a:ext cx="6191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58113" y="3276600"/>
            <a:ext cx="696912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27963" y="3297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821613" y="33178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172200" y="5064846"/>
            <a:ext cx="1752600" cy="1179513"/>
            <a:chOff x="4320" y="2928"/>
            <a:chExt cx="1104" cy="1104"/>
          </a:xfrm>
        </p:grpSpPr>
        <p:sp>
          <p:nvSpPr>
            <p:cNvPr id="412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2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pic>
        <p:nvPicPr>
          <p:cNvPr id="4118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05117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781050" y="30257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1645226" y="4842578"/>
            <a:ext cx="3968173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78</a:t>
            </a:r>
            <a:endParaRPr lang="vi-V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828308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3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33400" y="48768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pic>
        <p:nvPicPr>
          <p:cNvPr id="5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06484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666750" y="502515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41041" y="5822084"/>
            <a:ext cx="3972358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67</a:t>
            </a:r>
            <a:endParaRPr lang="vi-V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7" name="Picture 4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47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8325" y="590667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812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WordArt 226"/>
          <p:cNvSpPr>
            <a:spLocks noChangeArrowheads="1" noChangeShapeType="1" noTextEdit="1"/>
          </p:cNvSpPr>
          <p:nvPr/>
        </p:nvSpPr>
        <p:spPr bwMode="auto">
          <a:xfrm>
            <a:off x="742950" y="603843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WordArt 38"/>
          <p:cNvSpPr>
            <a:spLocks noChangeArrowheads="1" noChangeShapeType="1" noTextEdit="1"/>
          </p:cNvSpPr>
          <p:nvPr/>
        </p:nvSpPr>
        <p:spPr bwMode="auto">
          <a:xfrm>
            <a:off x="7832580" y="3307557"/>
            <a:ext cx="66054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59" name="WordArt 38"/>
          <p:cNvSpPr>
            <a:spLocks noChangeArrowheads="1" noChangeShapeType="1" noTextEdit="1"/>
          </p:cNvSpPr>
          <p:nvPr/>
        </p:nvSpPr>
        <p:spPr bwMode="auto">
          <a:xfrm>
            <a:off x="7783513" y="325289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0" name="WordArt 38"/>
          <p:cNvSpPr>
            <a:spLocks noChangeArrowheads="1" noChangeShapeType="1" noTextEdit="1"/>
          </p:cNvSpPr>
          <p:nvPr/>
        </p:nvSpPr>
        <p:spPr bwMode="auto">
          <a:xfrm>
            <a:off x="7808192" y="3258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" name="WordArt 38"/>
          <p:cNvSpPr>
            <a:spLocks noChangeArrowheads="1" noChangeShapeType="1" noTextEdit="1"/>
          </p:cNvSpPr>
          <p:nvPr/>
        </p:nvSpPr>
        <p:spPr bwMode="auto">
          <a:xfrm>
            <a:off x="7806894" y="32956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2" name="WordArt 38"/>
          <p:cNvSpPr>
            <a:spLocks noChangeArrowheads="1" noChangeShapeType="1" noTextEdit="1"/>
          </p:cNvSpPr>
          <p:nvPr/>
        </p:nvSpPr>
        <p:spPr bwMode="auto">
          <a:xfrm>
            <a:off x="7807471" y="326837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9419019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4.44444E-6 L -2.77778E-7 -0.07223 " pathEditMode="relative" rAng="0" ptsTypes="AA">
                                      <p:cBhvr>
                                        <p:cTn id="2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46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41" grpId="0" animBg="1"/>
      <p:bldP spid="54" grpId="0" animBg="1"/>
      <p:bldP spid="56" grpId="0" animBg="1"/>
      <p:bldP spid="48" grpId="0" animBg="1"/>
      <p:bldP spid="50" grpId="0" animBg="1"/>
      <p:bldP spid="51" grpId="0" animBg="1"/>
      <p:bldP spid="51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3434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937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9583"/>
            <a:ext cx="304800" cy="2449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3438"/>
            <a:ext cx="304800" cy="2449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1910"/>
            <a:ext cx="304800" cy="2449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1146"/>
            <a:ext cx="304800" cy="2449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17310"/>
            <a:ext cx="304800" cy="24498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08074"/>
            <a:ext cx="304800" cy="24498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17310"/>
            <a:ext cx="304800" cy="2449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17310"/>
            <a:ext cx="304800" cy="24498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17310"/>
            <a:ext cx="304800" cy="244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91910"/>
            <a:ext cx="530679" cy="24752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91912"/>
            <a:ext cx="457200" cy="2475288"/>
          </a:xfrm>
          <a:prstGeom prst="rect">
            <a:avLst/>
          </a:prstGeom>
        </p:spPr>
      </p:pic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2438400" y="304800"/>
            <a:ext cx="5188527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que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vi-VN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2209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3734" y="-57122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8001000" y="209434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209434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87220"/>
            <a:ext cx="142860" cy="24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05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387</Words>
  <Application>Microsoft Office PowerPoint</Application>
  <PresentationFormat>On-screen Show (4:3)</PresentationFormat>
  <Paragraphs>138</Paragraphs>
  <Slides>15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Impact</vt:lpstr>
      <vt:lpstr>Arial</vt:lpstr>
      <vt:lpstr>.VnTimeH</vt:lpstr>
      <vt:lpstr>Calibri</vt:lpstr>
      <vt:lpstr>Times New Roman</vt:lpstr>
      <vt:lpstr>.VnHelvetInsH</vt:lpstr>
      <vt:lpstr>.VnTime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32</cp:revision>
  <dcterms:created xsi:type="dcterms:W3CDTF">2020-08-23T01:47:27Z</dcterms:created>
  <dcterms:modified xsi:type="dcterms:W3CDTF">2024-12-17T14:43:46Z</dcterms:modified>
</cp:coreProperties>
</file>