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08" r:id="rId3"/>
    <p:sldId id="448" r:id="rId4"/>
    <p:sldId id="445" r:id="rId5"/>
    <p:sldId id="442" r:id="rId6"/>
    <p:sldId id="440" r:id="rId7"/>
    <p:sldId id="449" r:id="rId8"/>
    <p:sldId id="444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00"/>
    <a:srgbClr val="FF0066"/>
    <a:srgbClr val="FF3399"/>
    <a:srgbClr val="FF7C80"/>
    <a:srgbClr val="EDF6F7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102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9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7919" y="4023812"/>
            <a:ext cx="13792200" cy="233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TẬP: TỪ CHỈ SỰ VẬT, HOẠT ĐỘNG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 ĐÁP VỀ SỰ VẬT, HOẠT ĐỘNG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VUI ĐẾN TRƯỜNG - LỚP 3 đã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822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3520758" y="1676400"/>
            <a:ext cx="12510616" cy="2819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từ dùng để chỉ tên của cây cối, con người, hiện tượng, đồ vật, con vật, cảnh vật.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-15081" y="1676400"/>
            <a:ext cx="3490119" cy="320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0" y="5817268"/>
            <a:ext cx="3980364" cy="320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980364" y="5817268"/>
            <a:ext cx="12096571" cy="2819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từ chỉ sự vận động của con người, con vật mà chúng ta có thể nhìn thấy được bên ngoài.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62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2435" y="381000"/>
            <a:ext cx="3241466" cy="643920"/>
            <a:chOff x="1508919" y="1888664"/>
            <a:chExt cx="3733800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99319" y="1330491"/>
            <a:ext cx="1493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https://img.loigiaihay.com/picture/2022/0316/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20" y="2057400"/>
            <a:ext cx="13492372" cy="56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47119" y="7772400"/>
            <a:ext cx="129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94919" y="77724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76119" y="7772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71519" y="7772400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28919" y="7772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576719" y="77724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176919" y="7772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7919" y="77724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98365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53733" y="10668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312039"/>
              </p:ext>
            </p:extLst>
          </p:nvPr>
        </p:nvGraphicFramePr>
        <p:xfrm>
          <a:off x="1524877" y="4261243"/>
          <a:ext cx="13852442" cy="40902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26221">
                  <a:extLst>
                    <a:ext uri="{9D8B030D-6E8A-4147-A177-3AD203B41FA5}">
                      <a16:colId xmlns:a16="http://schemas.microsoft.com/office/drawing/2014/main" val="3788473049"/>
                    </a:ext>
                  </a:extLst>
                </a:gridCol>
                <a:gridCol w="6926221">
                  <a:extLst>
                    <a:ext uri="{9D8B030D-6E8A-4147-A177-3AD203B41FA5}">
                      <a16:colId xmlns:a16="http://schemas.microsoft.com/office/drawing/2014/main" val="1408455536"/>
                    </a:ext>
                  </a:extLst>
                </a:gridCol>
              </a:tblGrid>
              <a:tr h="932498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316206"/>
                  </a:ext>
                </a:extLst>
              </a:tr>
              <a:tr h="3157779"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305438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759159" y="2971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64322" y="29718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74122" y="2971799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1922" y="2971798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679322" y="2971798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066359" y="2991851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646067" y="2991851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878" y="2971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004689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248E-6 3.61111E-6 L 0.00702 0.30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725E-6 3.61111E-6 L 0.00702 0.30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418E-6 3.61111E-6 L 0.29719 0.306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0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2824E-7 3.61111E-6 L 0.30655 0.306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8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853E-6 3.61111E-6 L -0.19422 0.306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569E-6 3.61111E-6 L 0.19423 0.306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46E-6 3.61111E-6 L -0.28783 0.306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496E-6 3.61111E-6 L -0.53355 0.3814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77" y="19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46919" y="762000"/>
            <a:ext cx="14552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767933" y="6781800"/>
            <a:ext cx="14759781" cy="1371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chỉ sự vật khác trong đoạn thơ là: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con</a:t>
            </a:r>
            <a:r>
              <a:rPr lang="vi-VN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trời</a:t>
            </a:r>
            <a:r>
              <a:rPr lang="vi-VN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 tràng</a:t>
            </a:r>
            <a:r>
              <a:rPr lang="vi-VN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661319" y="2209800"/>
            <a:ext cx="12927237" cy="40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519" y="152400"/>
            <a:ext cx="145758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466113"/>
              </p:ext>
            </p:extLst>
          </p:nvPr>
        </p:nvGraphicFramePr>
        <p:xfrm>
          <a:off x="365919" y="5715000"/>
          <a:ext cx="15544800" cy="317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0775" y="6773316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4719" y="7696200"/>
            <a:ext cx="6046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67119" y="6773316"/>
            <a:ext cx="546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2038" y="769620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777678" y="962313"/>
            <a:ext cx="12927237" cy="40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919" y="4953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4743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2409" y="381000"/>
            <a:ext cx="145758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392507"/>
              </p:ext>
            </p:extLst>
          </p:nvPr>
        </p:nvGraphicFramePr>
        <p:xfrm>
          <a:off x="518319" y="1752600"/>
          <a:ext cx="15544800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  <a:p>
                      <a:endParaRPr lang="en-US" dirty="0">
                        <a:ln>
                          <a:noFill/>
                        </a:ln>
                      </a:endParaRPr>
                    </a:p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3605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303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61319" y="3056491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3719" y="4023434"/>
            <a:ext cx="6046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3719" y="5208762"/>
            <a:ext cx="6016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3719" y="6085925"/>
            <a:ext cx="647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23636" y="3159171"/>
            <a:ext cx="546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13129" y="4086199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5345" y="5323104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93957" y="6061768"/>
            <a:ext cx="734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1902452" y="7153635"/>
            <a:ext cx="6005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7423" y="8076965"/>
            <a:ext cx="5595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38519" y="7261486"/>
            <a:ext cx="373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05345" y="8051070"/>
            <a:ext cx="6909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69440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10252</TotalTime>
  <Words>422</Words>
  <Application>Microsoft Office PowerPoint</Application>
  <PresentationFormat>Custom</PresentationFormat>
  <Paragraphs>68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1147</cp:revision>
  <dcterms:created xsi:type="dcterms:W3CDTF">2008-09-09T22:52:10Z</dcterms:created>
  <dcterms:modified xsi:type="dcterms:W3CDTF">2025-01-06T14:51:27Z</dcterms:modified>
</cp:coreProperties>
</file>