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804" r:id="rId11"/>
    <p:sldMasterId id="2147483825" r:id="rId12"/>
    <p:sldMasterId id="2147483837" r:id="rId13"/>
  </p:sldMasterIdLst>
  <p:notesMasterIdLst>
    <p:notesMasterId r:id="rId44"/>
  </p:notesMasterIdLst>
  <p:sldIdLst>
    <p:sldId id="295" r:id="rId14"/>
    <p:sldId id="291" r:id="rId15"/>
    <p:sldId id="256" r:id="rId16"/>
    <p:sldId id="258" r:id="rId17"/>
    <p:sldId id="257" r:id="rId18"/>
    <p:sldId id="266" r:id="rId19"/>
    <p:sldId id="262" r:id="rId20"/>
    <p:sldId id="267" r:id="rId21"/>
    <p:sldId id="263" r:id="rId22"/>
    <p:sldId id="268" r:id="rId23"/>
    <p:sldId id="260" r:id="rId24"/>
    <p:sldId id="269" r:id="rId25"/>
    <p:sldId id="264" r:id="rId26"/>
    <p:sldId id="270" r:id="rId27"/>
    <p:sldId id="272" r:id="rId28"/>
    <p:sldId id="274" r:id="rId29"/>
    <p:sldId id="275" r:id="rId30"/>
    <p:sldId id="276" r:id="rId31"/>
    <p:sldId id="292" r:id="rId32"/>
    <p:sldId id="277" r:id="rId33"/>
    <p:sldId id="278" r:id="rId34"/>
    <p:sldId id="281" r:id="rId35"/>
    <p:sldId id="280" r:id="rId36"/>
    <p:sldId id="282" r:id="rId37"/>
    <p:sldId id="287" r:id="rId38"/>
    <p:sldId id="284" r:id="rId39"/>
    <p:sldId id="285" r:id="rId40"/>
    <p:sldId id="288" r:id="rId41"/>
    <p:sldId id="289" r:id="rId42"/>
    <p:sldId id="294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04FE-811D-4240-80C6-50EB2EBA5C2F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55B2-2A18-4893-B316-0B2F3FDDA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1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55B2-2A18-4893-B316-0B2F3FDDA8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9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40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42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364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233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742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58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63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38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06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23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893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52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148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55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65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009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36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2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37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472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27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82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9144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9144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575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502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01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34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1"/>
            <a:ext cx="9144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9144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108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379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3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47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53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107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416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902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708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2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791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9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716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10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416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3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16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90A81A5-BE18-4FC5-9CF1-E0AC5C2F6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0715EE2-279A-43AB-A536-FE30ECBEB126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0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1D3CA6B-C639-4BFC-BE32-28625DAB8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05E4F51-ADB8-4F5B-85C0-72E277AE295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851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6AD4A92-88F5-4587-AFD4-AA4B43704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6642287-3FAE-4AD2-AE70-D225F76094A7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362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890"/>
            </a:lvl1pPr>
            <a:lvl2pPr>
              <a:defRPr sz="1620"/>
            </a:lvl2pPr>
            <a:lvl3pPr>
              <a:defRPr sz="1350"/>
            </a:lvl3pPr>
            <a:lvl4pPr>
              <a:defRPr sz="1215"/>
            </a:lvl4pPr>
            <a:lvl5pPr>
              <a:defRPr sz="1215"/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C3E5106-649E-4E59-8513-9E069ABB2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13A8365-5E3E-4BAD-9250-A6662B2A9C55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861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620"/>
            </a:lvl1pPr>
            <a:lvl2pPr>
              <a:defRPr sz="1350"/>
            </a:lvl2pPr>
            <a:lvl3pPr>
              <a:defRPr sz="1215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D304138-D640-47C7-9D13-5BE000817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1C11D11-F43D-4265-8440-7D5516082FB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268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9E03B50-BF9A-4C2D-92FA-7B7E5A313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1DDD78F-34C3-4DBA-8956-24D984A098D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406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44306B4-80C1-451C-89C6-684FE5696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82777EC-BAA5-4DCE-96FA-7017646B38E7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368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C7AEC0E-5838-460B-A633-6FBE9AFF7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CC6D556-5E2D-4F67-BE27-658182A92576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35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1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945"/>
            </a:lvl1pPr>
            <a:lvl2pPr marL="308610" indent="0">
              <a:buNone/>
              <a:defRPr sz="810"/>
            </a:lvl2pPr>
            <a:lvl3pPr marL="617220" indent="0">
              <a:buNone/>
              <a:defRPr sz="675"/>
            </a:lvl3pPr>
            <a:lvl4pPr marL="925830" indent="0">
              <a:buNone/>
              <a:defRPr sz="608"/>
            </a:lvl4pPr>
            <a:lvl5pPr marL="1234440" indent="0">
              <a:buNone/>
              <a:defRPr sz="608"/>
            </a:lvl5pPr>
            <a:lvl6pPr marL="1543050" indent="0">
              <a:buNone/>
              <a:defRPr sz="608"/>
            </a:lvl6pPr>
            <a:lvl7pPr marL="1851660" indent="0">
              <a:buNone/>
              <a:defRPr sz="608"/>
            </a:lvl7pPr>
            <a:lvl8pPr marL="2160270" indent="0">
              <a:buNone/>
              <a:defRPr sz="608"/>
            </a:lvl8pPr>
            <a:lvl9pPr marL="2468880" indent="0">
              <a:buNone/>
              <a:defRPr sz="6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BB7AA63-C971-4782-8DA1-86A93584A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DC20011-B03B-4D08-B62B-ED6A28DEEDB9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787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160B435-707C-4244-902D-570AB4FCC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B9430AF-EA97-4B4C-92E9-5863F4A358DD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197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3B31569-35B0-4FD0-ADFA-5078D3F961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9625300-98F9-43E0-AC67-12998E824433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564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E737604-1D90-4492-9779-CC6073EE13EB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104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93DE053-56E5-4126-A9E9-CEDE81B7A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5B59D1C-1329-402B-A4D5-2B0EC58ABA47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97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5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7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54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31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49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93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44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8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6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4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85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11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63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6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06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18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1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689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86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0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8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55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4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5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90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44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86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13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95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4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6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67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1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54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22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13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300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0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25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09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600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80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1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63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4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36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00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10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25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07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45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940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7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2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10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131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33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92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263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50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096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7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37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25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318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16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193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49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3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09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339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317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86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4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5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1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8F3FB816-5F2C-45A5-87E7-1D300F83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1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1982D73-F62A-48DA-A9CB-C633B65D4F6D}" type="slidenum">
              <a:rPr lang="en-US" altLang="en-US" smtClean="0"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7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</p:sldLayoutIdLst>
  <p:txStyles>
    <p:titleStyle>
      <a:lvl1pPr algn="ctr" defTabSz="616744" rtl="0" eaLnBrk="0" fontAlgn="base" hangingPunct="0">
        <a:spcBef>
          <a:spcPct val="0"/>
        </a:spcBef>
        <a:spcAft>
          <a:spcPct val="0"/>
        </a:spcAft>
        <a:defRPr sz="292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16744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2pPr>
      <a:lvl3pPr algn="ctr" defTabSz="616744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3pPr>
      <a:lvl4pPr algn="ctr" defTabSz="616744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4pPr>
      <a:lvl5pPr algn="ctr" defTabSz="616744" rtl="0" eaLnBrk="0" fontAlgn="base" hangingPunct="0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5pPr>
      <a:lvl6pPr marL="342900" algn="ctr" defTabSz="616744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6pPr>
      <a:lvl7pPr marL="685800" algn="ctr" defTabSz="616744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7pPr>
      <a:lvl8pPr marL="1028700" algn="ctr" defTabSz="616744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8pPr>
      <a:lvl9pPr marL="1371600" algn="ctr" defTabSz="616744" rtl="0" fontAlgn="base"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Calibri" pitchFamily="34" charset="0"/>
        </a:defRPr>
      </a:lvl9pPr>
    </p:titleStyle>
    <p:bodyStyle>
      <a:lvl1pPr marL="230981" indent="-230981" algn="l" defTabSz="616744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1254" indent="-192881" algn="l" defTabSz="616744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3591" algn="l" defTabSz="616744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079897" indent="-153591" algn="l" defTabSz="616744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88269" indent="-153591" algn="l" defTabSz="616744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spcBef>
          <a:spcPct val="24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spcBef>
          <a:spcPct val="24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spcBef>
          <a:spcPct val="24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spcBef>
          <a:spcPct val="24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7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9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1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image" Target="../media/image3.wmf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microsoft.com/office/2007/relationships/hdphoto" Target="../media/hdphoto9.wdp"/><Relationship Id="rId26" Type="http://schemas.openxmlformats.org/officeDocument/2006/relationships/image" Target="../media/image34.gif"/><Relationship Id="rId3" Type="http://schemas.openxmlformats.org/officeDocument/2006/relationships/slideLayout" Target="../slideLayouts/slideLayout1.xml"/><Relationship Id="rId21" Type="http://schemas.microsoft.com/office/2007/relationships/hdphoto" Target="../media/hdphoto10.wdp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32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23" Type="http://schemas.openxmlformats.org/officeDocument/2006/relationships/image" Target="../media/image31.png"/><Relationship Id="rId10" Type="http://schemas.openxmlformats.org/officeDocument/2006/relationships/image" Target="../media/image15.gif"/><Relationship Id="rId19" Type="http://schemas.openxmlformats.org/officeDocument/2006/relationships/slide" Target="slide11.xml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openxmlformats.org/officeDocument/2006/relationships/slide" Target="slide13.xml"/><Relationship Id="rId27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image" Target="../media/image35.jpg"/><Relationship Id="rId17" Type="http://schemas.microsoft.com/office/2007/relationships/hdphoto" Target="../media/hdphoto12.wdp"/><Relationship Id="rId2" Type="http://schemas.openxmlformats.org/officeDocument/2006/relationships/image" Target="../media/image2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15.gif"/><Relationship Id="rId19" Type="http://schemas.microsoft.com/office/2007/relationships/hdphoto" Target="../media/hdphoto10.wdp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image" Target="../media/image35.jpg"/><Relationship Id="rId17" Type="http://schemas.microsoft.com/office/2007/relationships/hdphoto" Target="../media/hdphoto12.wdp"/><Relationship Id="rId2" Type="http://schemas.openxmlformats.org/officeDocument/2006/relationships/image" Target="../media/image2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23" Type="http://schemas.openxmlformats.org/officeDocument/2006/relationships/image" Target="../media/image40.png"/><Relationship Id="rId10" Type="http://schemas.openxmlformats.org/officeDocument/2006/relationships/image" Target="../media/image15.gif"/><Relationship Id="rId19" Type="http://schemas.microsoft.com/office/2007/relationships/hdphoto" Target="../media/hdphoto10.wdp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png"/><Relationship Id="rId5" Type="http://schemas.microsoft.com/office/2007/relationships/hdphoto" Target="../media/hdphoto15.wdp"/><Relationship Id="rId4" Type="http://schemas.openxmlformats.org/officeDocument/2006/relationships/image" Target="../media/image49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4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slide" Target="slide9.xml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7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1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3.xml"/><Relationship Id="rId4" Type="http://schemas.microsoft.com/office/2007/relationships/hdphoto" Target="../media/hdphoto2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4.gif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jpg"/><Relationship Id="rId15" Type="http://schemas.microsoft.com/office/2007/relationships/hdphoto" Target="../media/hdphoto4.wdp"/><Relationship Id="rId10" Type="http://schemas.openxmlformats.org/officeDocument/2006/relationships/image" Target="../media/image13.png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slide" Target="slide6.xml"/><Relationship Id="rId7" Type="http://schemas.openxmlformats.org/officeDocument/2006/relationships/slide" Target="slide15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6.gif"/><Relationship Id="rId11" Type="http://schemas.openxmlformats.org/officeDocument/2006/relationships/image" Target="../media/image80.gif"/><Relationship Id="rId5" Type="http://schemas.openxmlformats.org/officeDocument/2006/relationships/slide" Target="slide13.xml"/><Relationship Id="rId10" Type="http://schemas.openxmlformats.org/officeDocument/2006/relationships/image" Target="../media/image79.gif"/><Relationship Id="rId4" Type="http://schemas.openxmlformats.org/officeDocument/2006/relationships/image" Target="../media/image75.gif"/><Relationship Id="rId9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34" Type="http://schemas.openxmlformats.org/officeDocument/2006/relationships/image" Target="../media/image31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microsoft.com/office/2007/relationships/hdphoto" Target="../media/hdphoto9.wdp"/><Relationship Id="rId33" Type="http://schemas.openxmlformats.org/officeDocument/2006/relationships/slide" Target="slide13.xml"/><Relationship Id="rId38" Type="http://schemas.openxmlformats.org/officeDocument/2006/relationships/slide" Target="slide15.xml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29" Type="http://schemas.openxmlformats.org/officeDocument/2006/relationships/slide" Target="slide9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32" Type="http://schemas.openxmlformats.org/officeDocument/2006/relationships/image" Target="../media/image30.png"/><Relationship Id="rId37" Type="http://schemas.openxmlformats.org/officeDocument/2006/relationships/image" Target="../media/image34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0.wdp"/><Relationship Id="rId36" Type="http://schemas.openxmlformats.org/officeDocument/2006/relationships/image" Target="../media/image33.png"/><Relationship Id="rId10" Type="http://schemas.openxmlformats.org/officeDocument/2006/relationships/image" Target="../media/image15.gif"/><Relationship Id="rId19" Type="http://schemas.openxmlformats.org/officeDocument/2006/relationships/image" Target="../media/image24.png"/><Relationship Id="rId31" Type="http://schemas.openxmlformats.org/officeDocument/2006/relationships/slide" Target="slide11.xml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openxmlformats.org/officeDocument/2006/relationships/slide" Target="slide5.xml"/><Relationship Id="rId27" Type="http://schemas.openxmlformats.org/officeDocument/2006/relationships/image" Target="../media/image28.png"/><Relationship Id="rId30" Type="http://schemas.openxmlformats.org/officeDocument/2006/relationships/image" Target="../media/image29.png"/><Relationship Id="rId35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image" Target="../media/image35.jpg"/><Relationship Id="rId17" Type="http://schemas.microsoft.com/office/2007/relationships/hdphoto" Target="../media/hdphoto12.wdp"/><Relationship Id="rId2" Type="http://schemas.openxmlformats.org/officeDocument/2006/relationships/image" Target="../media/image2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microsoft.com/office/2007/relationships/hdphoto" Target="../media/hdphoto7.wdp"/><Relationship Id="rId26" Type="http://schemas.openxmlformats.org/officeDocument/2006/relationships/slide" Target="slide9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34" Type="http://schemas.openxmlformats.org/officeDocument/2006/relationships/image" Target="../media/image34.gif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microsoft.com/office/2007/relationships/hdphoto" Target="../media/hdphoto10.wdp"/><Relationship Id="rId33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7.xml"/><Relationship Id="rId28" Type="http://schemas.openxmlformats.org/officeDocument/2006/relationships/slide" Target="slide11.xml"/><Relationship Id="rId10" Type="http://schemas.openxmlformats.org/officeDocument/2006/relationships/image" Target="../media/image15.gif"/><Relationship Id="rId19" Type="http://schemas.openxmlformats.org/officeDocument/2006/relationships/image" Target="../media/image25.png"/><Relationship Id="rId31" Type="http://schemas.openxmlformats.org/officeDocument/2006/relationships/image" Target="../media/image31.png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microsoft.com/office/2007/relationships/hdphoto" Target="../media/hdphoto9.wdp"/><Relationship Id="rId27" Type="http://schemas.openxmlformats.org/officeDocument/2006/relationships/image" Target="../media/image29.png"/><Relationship Id="rId30" Type="http://schemas.openxmlformats.org/officeDocument/2006/relationships/slide" Target="slide13.xml"/><Relationship Id="rId35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image" Target="../media/image35.jpg"/><Relationship Id="rId17" Type="http://schemas.microsoft.com/office/2007/relationships/hdphoto" Target="../media/hdphoto12.wdp"/><Relationship Id="rId2" Type="http://schemas.openxmlformats.org/officeDocument/2006/relationships/image" Target="../media/image2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gif"/><Relationship Id="rId18" Type="http://schemas.microsoft.com/office/2007/relationships/hdphoto" Target="../media/hdphoto7.wdp"/><Relationship Id="rId26" Type="http://schemas.openxmlformats.org/officeDocument/2006/relationships/slide" Target="slide13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9.wdp"/><Relationship Id="rId29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slide" Target="slide11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15.gif"/><Relationship Id="rId19" Type="http://schemas.openxmlformats.org/officeDocument/2006/relationships/image" Target="../media/image27.png"/><Relationship Id="rId31" Type="http://schemas.openxmlformats.org/officeDocument/2006/relationships/slide" Target="slide15.xml"/><Relationship Id="rId4" Type="http://schemas.openxmlformats.org/officeDocument/2006/relationships/image" Target="../media/image20.jpg"/><Relationship Id="rId9" Type="http://schemas.openxmlformats.org/officeDocument/2006/relationships/image" Target="../media/image14.gif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1.png"/><Relationship Id="rId30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36.png"/><Relationship Id="rId18" Type="http://schemas.openxmlformats.org/officeDocument/2006/relationships/slide" Target="slide4.xml"/><Relationship Id="rId3" Type="http://schemas.openxmlformats.org/officeDocument/2006/relationships/image" Target="../media/image12.png"/><Relationship Id="rId7" Type="http://schemas.openxmlformats.org/officeDocument/2006/relationships/image" Target="../media/image14.gif"/><Relationship Id="rId12" Type="http://schemas.openxmlformats.org/officeDocument/2006/relationships/image" Target="../media/image35.jpg"/><Relationship Id="rId17" Type="http://schemas.microsoft.com/office/2007/relationships/hdphoto" Target="../media/hdphoto12.wdp"/><Relationship Id="rId2" Type="http://schemas.openxmlformats.org/officeDocument/2006/relationships/image" Target="../media/image2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2"/>
          <p:cNvGraphicFramePr>
            <a:graphicFrameLocks noChangeAspect="1"/>
          </p:cNvGraphicFramePr>
          <p:nvPr/>
        </p:nvGraphicFramePr>
        <p:xfrm>
          <a:off x="7144941" y="4626769"/>
          <a:ext cx="1999059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39938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4941" y="4626769"/>
                        <a:ext cx="1999059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6705600" y="5715000"/>
            <a:ext cx="329804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35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1600200" y="1143000"/>
            <a:ext cx="63246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2951747" y="2100985"/>
            <a:ext cx="3352800" cy="7727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700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942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609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1600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743200" y="3638550"/>
            <a:ext cx="45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66" y="857250"/>
            <a:ext cx="8084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600200"/>
            <a:ext cx="609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7100" y="-19050"/>
            <a:ext cx="45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8" name="Object 43"/>
          <p:cNvGraphicFramePr>
            <a:graphicFrameLocks noChangeAspect="1"/>
          </p:cNvGraphicFramePr>
          <p:nvPr/>
        </p:nvGraphicFramePr>
        <p:xfrm>
          <a:off x="1" y="857251"/>
          <a:ext cx="1070372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8" imgW="1278331" imgH="1273759" progId="">
                  <p:embed/>
                </p:oleObj>
              </mc:Choice>
              <mc:Fallback>
                <p:oleObj name="Clip" r:id="rId8" imgW="1278331" imgH="1273759" progId="">
                  <p:embed/>
                  <p:pic>
                    <p:nvPicPr>
                      <p:cNvPr id="39948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857251"/>
                        <a:ext cx="1070372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9" name="Picture 29" descr="Bauern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10" y="5182791"/>
            <a:ext cx="4572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WordArt 22"/>
          <p:cNvSpPr>
            <a:spLocks noChangeArrowheads="1" noChangeShapeType="1" noTextEdit="1"/>
          </p:cNvSpPr>
          <p:nvPr/>
        </p:nvSpPr>
        <p:spPr bwMode="auto">
          <a:xfrm>
            <a:off x="738783" y="685800"/>
            <a:ext cx="8001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714720" y="3234367"/>
            <a:ext cx="7748276" cy="119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39: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011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4051573" y="3479216"/>
            <a:ext cx="1194956" cy="1552143"/>
          </a:xfrm>
          <a:prstGeom prst="rect">
            <a:avLst/>
          </a:prstGeom>
        </p:spPr>
      </p:pic>
      <p:pic>
        <p:nvPicPr>
          <p:cNvPr id="27" name="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4734703" y="3299369"/>
            <a:ext cx="817593" cy="812598"/>
          </a:xfrm>
          <a:prstGeom prst="rect">
            <a:avLst/>
          </a:prstGeom>
        </p:spPr>
      </p:pic>
      <p:pic>
        <p:nvPicPr>
          <p:cNvPr id="28" name="5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2" y="3166901"/>
            <a:ext cx="3893565" cy="365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27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+ 30 : 2 =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8" name="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sp>
        <p:nvSpPr>
          <p:cNvPr id="37" name="Rounded Rectangle 36">
            <a:hlinkClick r:id="rId22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0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187" y="1269568"/>
            <a:ext cx="379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40 - 30 - 10 =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                        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9" y="1733616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8" name="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sp>
        <p:nvSpPr>
          <p:cNvPr id="37" name="Rounded Rectangle 36">
            <a:hlinkClick r:id="rId22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3" y="399433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3600" y="2519571"/>
            <a:ext cx="1024217" cy="725487"/>
          </a:xfrm>
          <a:prstGeom prst="rect">
            <a:avLst/>
          </a:prstGeom>
        </p:spPr>
      </p:pic>
      <p:pic>
        <p:nvPicPr>
          <p:cNvPr id="39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52" y="430862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3793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10764 L -1.01771 -0.0979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55" y="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7 L 1.20208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6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1.12709 0.00347 " pathEditMode="relative" rAng="0" ptsTypes="AA">
                                      <p:cBhvr>
                                        <p:cTn id="48" dur="2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79 -0.04652 L -0.28264 0.01297 " pathEditMode="relative" rAng="0" ptsTypes="AA">
                                      <p:cBhvr>
                                        <p:cTn id="50" dur="3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30" y="29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0.41146 0.01574 " pathEditMode="relative" rAng="0" ptsTypes="AA">
                                      <p:cBhvr>
                                        <p:cTn id="58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A25B-DCA6-6050-8933-202FEF35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C70B-6EEA-102F-60C9-D2A8567C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7D7DD-C8A2-3ADC-4F37-0A00E64A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8B919B-4922-AD23-5910-A438917CA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1" y="1031749"/>
            <a:ext cx="2164859" cy="828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97683-167B-AFB2-D984-23B2EE8ED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313" y="1894763"/>
            <a:ext cx="5480021" cy="607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AB066-3D0C-B567-4068-627994C79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2" b="91765" l="5686" r="95987">
                        <a14:foregroundMark x1="24080" y1="27059" x2="58528" y2="58824"/>
                        <a14:foregroundMark x1="58528" y1="58824" x2="60201" y2="57647"/>
                        <a14:foregroundMark x1="65552" y1="28235" x2="84528" y2="59043"/>
                        <a14:foregroundMark x1="90749" y1="89859" x2="94314" y2="90588"/>
                        <a14:foregroundMark x1="7358" y1="80000" x2="11436" y2="81353"/>
                        <a14:foregroundMark x1="7358" y1="74118" x2="12690" y2="74970"/>
                        <a14:foregroundMark x1="90635" y1="69412" x2="93645" y2="70588"/>
                        <a14:foregroundMark x1="10702" y1="83529" x2="28763" y2="91765"/>
                        <a14:foregroundMark x1="28763" y1="91765" x2="19732" y2="89412"/>
                        <a14:foregroundMark x1="15719" y1="80000" x2="35452" y2="78824"/>
                        <a14:foregroundMark x1="35452" y1="78824" x2="92308" y2="78824"/>
                        <a14:backgroundMark x1="7692" y1="29412" x2="7692" y2="72325"/>
                        <a14:backgroundMark x1="93311" y1="28235" x2="92763" y2="55879"/>
                        <a14:backgroundMark x1="91639" y1="37647" x2="91639" y2="56077"/>
                        <a14:backgroundMark x1="89546" y1="94082" x2="89967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316" y="2981739"/>
            <a:ext cx="2136280" cy="6073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A8FA63-5037-A012-7699-E43EEC577F33}"/>
              </a:ext>
            </a:extLst>
          </p:cNvPr>
          <p:cNvCxnSpPr/>
          <p:nvPr/>
        </p:nvCxnSpPr>
        <p:spPr>
          <a:xfrm>
            <a:off x="2154307" y="2437572"/>
            <a:ext cx="0" cy="10883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0A9BCD-C3F6-A5B6-E930-03C99D4C7493}"/>
              </a:ext>
            </a:extLst>
          </p:cNvPr>
          <p:cNvCxnSpPr/>
          <p:nvPr/>
        </p:nvCxnSpPr>
        <p:spPr>
          <a:xfrm>
            <a:off x="3953289" y="2500708"/>
            <a:ext cx="0" cy="108833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ô Giáo Hình ảnh PNG | Vector và các tập tin PSD | Tải về ...">
            <a:extLst>
              <a:ext uri="{FF2B5EF4-FFF2-40B4-BE49-F238E27FC236}">
                <a16:creationId xmlns:a16="http://schemas.microsoft.com/office/drawing/2014/main" id="{4503B73B-C992-11D6-A2E4-C310B964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444" l="10000" r="90000">
                        <a14:foregroundMark x1="50000" y1="27500" x2="50278" y2="41111"/>
                        <a14:foregroundMark x1="51111" y1="40556" x2="54722" y2="45000"/>
                        <a14:foregroundMark x1="54444" y1="25278" x2="69444" y2="28056"/>
                        <a14:foregroundMark x1="69444" y1="28056" x2="69722" y2="28333"/>
                        <a14:foregroundMark x1="54444" y1="80833" x2="64167" y2="92500"/>
                        <a14:foregroundMark x1="64167" y1="92500" x2="64167" y2="92500"/>
                        <a14:foregroundMark x1="56389" y1="91944" x2="63056" y2="99444"/>
                        <a14:foregroundMark x1="21111" y1="50556" x2="29722" y2="71944"/>
                        <a14:foregroundMark x1="19722" y1="45278" x2="30833" y2="77222"/>
                        <a14:foregroundMark x1="30833" y1="77222" x2="30833" y2="77222"/>
                        <a14:foregroundMark x1="18611" y1="46111" x2="28333" y2="70000"/>
                        <a14:foregroundMark x1="28333" y1="70000" x2="28611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91" y="2817744"/>
            <a:ext cx="3077274" cy="29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614400E2-85B8-9A78-7627-4510155ED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119" y="4175341"/>
            <a:ext cx="1374383" cy="1650911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B812482-02DC-9948-992C-D7E3E1B1ED06}"/>
              </a:ext>
            </a:extLst>
          </p:cNvPr>
          <p:cNvSpPr/>
          <p:nvPr/>
        </p:nvSpPr>
        <p:spPr>
          <a:xfrm>
            <a:off x="2221397" y="3587683"/>
            <a:ext cx="4017894" cy="857250"/>
          </a:xfrm>
          <a:prstGeom prst="wedgeRoundRectCallout">
            <a:avLst>
              <a:gd name="adj1" fmla="val -51068"/>
              <a:gd name="adj2" fmla="val 850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B3676B-FABF-9845-4FD8-65B7E5690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64414"/>
            <a:ext cx="2240075" cy="715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8ED25-2E9B-C3E2-0206-4A42BC495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7" b="97460" l="6273" r="92989">
                        <a14:foregroundMark x1="24354" y1="14088" x2="56089" y2="52656"/>
                        <a14:foregroundMark x1="45756" y1="7159" x2="54244" y2="10393"/>
                        <a14:foregroundMark x1="38007" y1="8545" x2="41697" y2="13857"/>
                        <a14:foregroundMark x1="51292" y1="34642" x2="73063" y2="37644"/>
                        <a14:foregroundMark x1="73063" y1="37644" x2="75646" y2="38568"/>
                        <a14:foregroundMark x1="86716" y1="24480" x2="92989" y2="27021"/>
                        <a14:foregroundMark x1="45387" y1="35335" x2="57196" y2="43880"/>
                        <a14:foregroundMark x1="28044" y1="35797" x2="43173" y2="48499"/>
                        <a14:foregroundMark x1="14022" y1="59353" x2="7380" y2="60277"/>
                        <a14:foregroundMark x1="7011" y1="60277" x2="7011" y2="60277"/>
                        <a14:foregroundMark x1="37638" y1="89145" x2="46494" y2="93072"/>
                        <a14:foregroundMark x1="46494" y1="93303" x2="46494" y2="93303"/>
                        <a14:foregroundMark x1="36900" y1="93533" x2="47232" y2="97460"/>
                        <a14:foregroundMark x1="34317" y1="93764" x2="39114" y2="97460"/>
                        <a14:foregroundMark x1="29520" y1="38337" x2="53137" y2="44573"/>
                        <a14:foregroundMark x1="33948" y1="35104" x2="59779" y2="43418"/>
                        <a14:foregroundMark x1="62731" y1="36028" x2="66790" y2="41801"/>
                        <a14:foregroundMark x1="51292" y1="25635" x2="51292" y2="25635"/>
                        <a14:foregroundMark x1="32841" y1="33718" x2="30996" y2="39723"/>
                        <a14:foregroundMark x1="50554" y1="24249" x2="53875" y2="26328"/>
                        <a14:foregroundMark x1="44649" y1="19630" x2="44649" y2="19630"/>
                        <a14:foregroundMark x1="59041" y1="30023" x2="66052" y2="33487"/>
                        <a14:foregroundMark x1="49815" y1="25635" x2="54613" y2="26559"/>
                        <a14:foregroundMark x1="58672" y1="30254" x2="58303" y2="32794"/>
                        <a14:foregroundMark x1="39114" y1="11316" x2="36162" y2="13395"/>
                        <a14:foregroundMark x1="29520" y1="33718" x2="22509" y2="39492"/>
                        <a14:foregroundMark x1="30996" y1="47344" x2="37269" y2="48037"/>
                        <a14:foregroundMark x1="53137" y1="36490" x2="63469" y2="39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19" y="2729755"/>
            <a:ext cx="1935956" cy="3093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388A8F7-2FFC-C453-4D6E-5A1BCCA5CD77}"/>
              </a:ext>
            </a:extLst>
          </p:cNvPr>
          <p:cNvSpPr/>
          <p:nvPr/>
        </p:nvSpPr>
        <p:spPr>
          <a:xfrm>
            <a:off x="1028803" y="1330875"/>
            <a:ext cx="3694411" cy="1234854"/>
          </a:xfrm>
          <a:prstGeom prst="wedgeRoundRectCallout">
            <a:avLst>
              <a:gd name="adj1" fmla="val -35649"/>
              <a:gd name="adj2" fmla="val 6930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: 2 = 3 (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685800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C63C06-F3FE-2277-A49B-BDADAF150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8" b="89344" l="9043" r="96809">
                        <a14:foregroundMark x1="30319" y1="5328" x2="91489" y2="13115"/>
                        <a14:foregroundMark x1="57447" y1="8607" x2="72340" y2="20492"/>
                        <a14:foregroundMark x1="54255" y1="17623" x2="64362" y2="25000"/>
                        <a14:foregroundMark x1="31915" y1="16393" x2="41489" y2="19262"/>
                        <a14:foregroundMark x1="30319" y1="18443" x2="39362" y2="23361"/>
                        <a14:foregroundMark x1="96277" y1="21721" x2="96809" y2="28689"/>
                        <a14:foregroundMark x1="46809" y1="20902" x2="59043" y2="28689"/>
                        <a14:foregroundMark x1="90957" y1="20902" x2="96277" y2="26639"/>
                        <a14:foregroundMark x1="44149" y1="89344" x2="57979" y2="88525"/>
                        <a14:foregroundMark x1="78191" y1="86066" x2="84043" y2="86885"/>
                        <a14:foregroundMark x1="40957" y1="86475" x2="44149" y2="87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3228" y="3347502"/>
            <a:ext cx="1854363" cy="2406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B415CB-4370-CA66-9CC0-5A437B07F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94" b="96203" l="238" r="98575">
                        <a14:foregroundMark x1="5463" y1="15190" x2="42755" y2="17089"/>
                        <a14:foregroundMark x1="42755" y1="17089" x2="75534" y2="12025"/>
                        <a14:foregroundMark x1="75534" y1="12025" x2="96675" y2="12025"/>
                        <a14:foregroundMark x1="1425" y1="86076" x2="30879" y2="89873"/>
                        <a14:foregroundMark x1="34295" y1="53165" x2="33967" y2="96835"/>
                        <a14:foregroundMark x1="34442" y1="33544" x2="34295" y2="53165"/>
                        <a14:foregroundMark x1="783" y1="77215" x2="713" y2="97468"/>
                        <a14:foregroundMark x1="950" y1="29114" x2="923" y2="36971"/>
                        <a14:foregroundMark x1="12719" y1="33812" x2="14252" y2="34177"/>
                        <a14:foregroundMark x1="950" y1="31013" x2="5911" y2="32193"/>
                        <a14:foregroundMark x1="14252" y1="34177" x2="32067" y2="25949"/>
                        <a14:foregroundMark x1="29691" y1="30380" x2="44924" y2="33279"/>
                        <a14:foregroundMark x1="63658" y1="31646" x2="63658" y2="31646"/>
                        <a14:foregroundMark x1="2375" y1="96835" x2="14252" y2="95570"/>
                        <a14:foregroundMark x1="14252" y1="95570" x2="31829" y2="95570"/>
                        <a14:foregroundMark x1="86698" y1="29747" x2="98812" y2="29114"/>
                        <a14:foregroundMark x1="52969" y1="27215" x2="82185" y2="31013"/>
                        <a14:foregroundMark x1="238" y1="37975" x2="1426" y2="56962"/>
                        <a14:foregroundMark x1="1188" y1="52532" x2="1440" y2="56962"/>
                        <a14:foregroundMark x1="33967" y1="34177" x2="35867" y2="66456"/>
                        <a14:foregroundMark x1="35867" y1="66456" x2="34917" y2="73418"/>
                        <a14:foregroundMark x1="35154" y1="76582" x2="33967" y2="82278"/>
                        <a14:foregroundMark x1="33492" y1="82278" x2="32542" y2="33544"/>
                        <a14:backgroundMark x1="12757" y1="45377" x2="28266" y2="65823"/>
                        <a14:backgroundMark x1="11751" y1="44051" x2="12042" y2="44435"/>
                        <a14:backgroundMark x1="12988" y1="45270" x2="26603" y2="61392"/>
                        <a14:backgroundMark x1="11799" y1="43861" x2="12091" y2="44207"/>
                        <a14:backgroundMark x1="17700" y1="43094" x2="29920" y2="52267"/>
                        <a14:backgroundMark x1="42682" y1="44580" x2="82185" y2="82911"/>
                        <a14:backgroundMark x1="47936" y1="41002" x2="95012" y2="75949"/>
                        <a14:backgroundMark x1="95012" y1="75949" x2="95487" y2="76582"/>
                        <a14:backgroundMark x1="58847" y1="39585" x2="85036" y2="62658"/>
                        <a14:backgroundMark x1="4751" y1="39873" x2="18290" y2="55063"/>
                        <a14:backgroundMark x1="4751" y1="37342" x2="12352" y2="35443"/>
                        <a14:backgroundMark x1="4513" y1="56962" x2="4513" y2="77215"/>
                        <a14:backgroundMark x1="43943" y1="36709" x2="64608" y2="51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674" y="3319793"/>
            <a:ext cx="4234554" cy="10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121F7-E2F4-D178-1D60-78FCBFE31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5" y="1102498"/>
            <a:ext cx="1969320" cy="71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3C81C-31CB-8100-DC98-519B58329697}"/>
              </a:ext>
            </a:extLst>
          </p:cNvPr>
          <p:cNvSpPr txBox="1"/>
          <p:nvPr/>
        </p:nvSpPr>
        <p:spPr>
          <a:xfrm>
            <a:off x="435553" y="1796073"/>
            <a:ext cx="8272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8cm,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CD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2cm.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CD?</a:t>
            </a:r>
          </a:p>
          <a:p>
            <a:pPr defTabSz="685800"/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D977E-FF93-C6F2-2B4C-E2F393E3EECF}"/>
              </a:ext>
            </a:extLst>
          </p:cNvPr>
          <p:cNvSpPr txBox="1"/>
          <p:nvPr/>
        </p:nvSpPr>
        <p:spPr>
          <a:xfrm>
            <a:off x="246355" y="2713075"/>
            <a:ext cx="3435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defTabSz="685800"/>
            <a:endParaRPr lang="en-US" sz="2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215B2-3FD6-DC3D-8476-554FB9075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53" y="3117040"/>
            <a:ext cx="3865308" cy="671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BEE01-9512-502A-AAAC-7456CB9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53" y="3789445"/>
            <a:ext cx="1593278" cy="557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EEE4B-7A06-C215-181C-A72DA05E92C5}"/>
              </a:ext>
            </a:extLst>
          </p:cNvPr>
          <p:cNvSpPr txBox="1"/>
          <p:nvPr/>
        </p:nvSpPr>
        <p:spPr>
          <a:xfrm>
            <a:off x="4791391" y="3550399"/>
            <a:ext cx="3917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defTabSz="685800"/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AB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CD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defTabSz="685800"/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       8 : 2 = 4 (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85800"/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 : 4 </a:t>
            </a:r>
            <a:r>
              <a:rPr lang="en-US" sz="2100" dirty="0" err="1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685800"/>
            <a:endParaRPr lang="en-US" sz="21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5B9773-ADBB-F569-AB39-6285530D5AE0}"/>
              </a:ext>
            </a:extLst>
          </p:cNvPr>
          <p:cNvCxnSpPr/>
          <p:nvPr/>
        </p:nvCxnSpPr>
        <p:spPr>
          <a:xfrm>
            <a:off x="876694" y="2136938"/>
            <a:ext cx="28053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8E391-D6D7-FF0B-86A3-019AB19246F4}"/>
              </a:ext>
            </a:extLst>
          </p:cNvPr>
          <p:cNvCxnSpPr>
            <a:cxnSpLocks/>
          </p:cNvCxnSpPr>
          <p:nvPr/>
        </p:nvCxnSpPr>
        <p:spPr>
          <a:xfrm>
            <a:off x="3875596" y="2136938"/>
            <a:ext cx="26783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C7F45F-DE80-7587-A2AD-989D248B9BA3}"/>
              </a:ext>
            </a:extLst>
          </p:cNvPr>
          <p:cNvCxnSpPr>
            <a:cxnSpLocks/>
          </p:cNvCxnSpPr>
          <p:nvPr/>
        </p:nvCxnSpPr>
        <p:spPr>
          <a:xfrm>
            <a:off x="559716" y="2498692"/>
            <a:ext cx="41136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47107F3C-10A2-130F-53A3-8C314DA42B8D}"/>
              </a:ext>
            </a:extLst>
          </p:cNvPr>
          <p:cNvSpPr/>
          <p:nvPr/>
        </p:nvSpPr>
        <p:spPr>
          <a:xfrm>
            <a:off x="1673618" y="5410200"/>
            <a:ext cx="6632182" cy="1061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Muốn</a:t>
            </a:r>
            <a:r>
              <a:rPr lang="en-US" sz="2800" dirty="0" smtClean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, ta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chia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06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1FEB3F-8F26-4543-2F2A-6FACB38C0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67" y="1033482"/>
            <a:ext cx="1864987" cy="8773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D1E0BB-3D6B-9A97-D0BC-B42264CEBE79}"/>
              </a:ext>
            </a:extLst>
          </p:cNvPr>
          <p:cNvSpPr/>
          <p:nvPr/>
        </p:nvSpPr>
        <p:spPr>
          <a:xfrm flipH="1">
            <a:off x="242567" y="1943795"/>
            <a:ext cx="418388" cy="32991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ED9859-4804-6577-E6C2-E2823E2096B2}"/>
              </a:ext>
            </a:extLst>
          </p:cNvPr>
          <p:cNvSpPr/>
          <p:nvPr/>
        </p:nvSpPr>
        <p:spPr>
          <a:xfrm>
            <a:off x="860742" y="1888025"/>
            <a:ext cx="739458" cy="3856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D4DCC-390E-17C4-7D40-A7E8D72A3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626" y="3368975"/>
            <a:ext cx="6710354" cy="2303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689FA-B657-5C7E-C254-27A7FBC625F1}"/>
              </a:ext>
            </a:extLst>
          </p:cNvPr>
          <p:cNvSpPr txBox="1"/>
          <p:nvPr/>
        </p:nvSpPr>
        <p:spPr>
          <a:xfrm>
            <a:off x="719770" y="2509994"/>
            <a:ext cx="8043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C689FA-B657-5C7E-C254-27A7FBC625F1}"/>
              </a:ext>
            </a:extLst>
          </p:cNvPr>
          <p:cNvSpPr txBox="1"/>
          <p:nvPr/>
        </p:nvSpPr>
        <p:spPr>
          <a:xfrm>
            <a:off x="1600200" y="1832551"/>
            <a:ext cx="1627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79610100683349206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9987" y="1471360"/>
            <a:ext cx="3333013" cy="18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858180"/>
            <a:ext cx="9140694" cy="5141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42" y="1508162"/>
            <a:ext cx="5303980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1FEB3F-8F26-4543-2F2A-6FACB38C0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7" y="1033482"/>
            <a:ext cx="1864987" cy="8773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D1E0BB-3D6B-9A97-D0BC-B42264CEBE79}"/>
              </a:ext>
            </a:extLst>
          </p:cNvPr>
          <p:cNvSpPr/>
          <p:nvPr/>
        </p:nvSpPr>
        <p:spPr>
          <a:xfrm flipH="1">
            <a:off x="242567" y="1943795"/>
            <a:ext cx="418388" cy="32991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ED9859-4804-6577-E6C2-E2823E2096B2}"/>
              </a:ext>
            </a:extLst>
          </p:cNvPr>
          <p:cNvSpPr/>
          <p:nvPr/>
        </p:nvSpPr>
        <p:spPr>
          <a:xfrm>
            <a:off x="860742" y="1888025"/>
            <a:ext cx="739458" cy="3856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 smtClean="0">
                <a:solidFill>
                  <a:srgbClr val="002060"/>
                </a:solidFill>
                <a:latin typeface="Calibri" panose="020F0502020204030204"/>
              </a:rPr>
              <a:t>Số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D4DCC-390E-17C4-7D40-A7E8D72A3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26" y="3368975"/>
            <a:ext cx="6710354" cy="2303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3818C3-3B28-F7BF-C826-112A4F915237}"/>
              </a:ext>
            </a:extLst>
          </p:cNvPr>
          <p:cNvSpPr/>
          <p:nvPr/>
        </p:nvSpPr>
        <p:spPr>
          <a:xfrm>
            <a:off x="5334000" y="4800600"/>
            <a:ext cx="1191827" cy="8246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7350C4-542F-4AB5-4A7C-EAA924B47B94}"/>
              </a:ext>
            </a:extLst>
          </p:cNvPr>
          <p:cNvSpPr/>
          <p:nvPr/>
        </p:nvSpPr>
        <p:spPr>
          <a:xfrm>
            <a:off x="6553200" y="4804540"/>
            <a:ext cx="1191827" cy="8246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C689FA-B657-5C7E-C254-27A7FBC625F1}"/>
              </a:ext>
            </a:extLst>
          </p:cNvPr>
          <p:cNvSpPr txBox="1"/>
          <p:nvPr/>
        </p:nvSpPr>
        <p:spPr>
          <a:xfrm>
            <a:off x="1600200" y="1832551"/>
            <a:ext cx="1627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9D969C2-724C-DC69-B844-7B042242400A}"/>
              </a:ext>
            </a:extLst>
          </p:cNvPr>
          <p:cNvSpPr/>
          <p:nvPr/>
        </p:nvSpPr>
        <p:spPr>
          <a:xfrm>
            <a:off x="298026" y="1384051"/>
            <a:ext cx="400223" cy="38568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B27E94-CADD-C040-DD13-54C319296640}"/>
              </a:ext>
            </a:extLst>
          </p:cNvPr>
          <p:cNvSpPr/>
          <p:nvPr/>
        </p:nvSpPr>
        <p:spPr>
          <a:xfrm>
            <a:off x="931549" y="1370317"/>
            <a:ext cx="821051" cy="3856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 smtClean="0">
                <a:solidFill>
                  <a:srgbClr val="002060"/>
                </a:solidFill>
                <a:latin typeface="Calibri" panose="020F0502020204030204"/>
              </a:rPr>
              <a:t>Số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4524CC-FD93-7708-7F47-A256EB35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51" y="381000"/>
            <a:ext cx="2026432" cy="968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11F32-C3D6-6887-15CA-8EEA01C4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4" y="1799887"/>
            <a:ext cx="5701508" cy="1750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B63BA-4AD1-BD3E-9EB9-591066F48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44" y="3624101"/>
            <a:ext cx="3836729" cy="457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961FE-7832-1505-1483-098F76D66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158" y="2258204"/>
            <a:ext cx="1478963" cy="1128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E8C7B-D41B-CD30-4E42-F5D408D6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581758"/>
            <a:ext cx="3815295" cy="45011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83DB47-D83C-0960-38CE-CE363359CF5B}"/>
              </a:ext>
            </a:extLst>
          </p:cNvPr>
          <p:cNvSpPr/>
          <p:nvPr/>
        </p:nvSpPr>
        <p:spPr>
          <a:xfrm>
            <a:off x="2376596" y="3678312"/>
            <a:ext cx="339572" cy="332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953160-F914-F53B-D3A9-9F496CC1FE08}"/>
              </a:ext>
            </a:extLst>
          </p:cNvPr>
          <p:cNvSpPr/>
          <p:nvPr/>
        </p:nvSpPr>
        <p:spPr>
          <a:xfrm>
            <a:off x="6582063" y="3654017"/>
            <a:ext cx="364092" cy="332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013A3-BBDF-094C-BE15-C7A7EC410F43}"/>
              </a:ext>
            </a:extLst>
          </p:cNvPr>
          <p:cNvSpPr txBox="1"/>
          <p:nvPr/>
        </p:nvSpPr>
        <p:spPr>
          <a:xfrm>
            <a:off x="1088266" y="4245183"/>
            <a:ext cx="7573388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Nunito Black" pitchFamily="2" charset="0"/>
              </a:rPr>
              <a:t>-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/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/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689FA-B657-5C7E-C254-27A7FBC625F1}"/>
              </a:ext>
            </a:extLst>
          </p:cNvPr>
          <p:cNvSpPr txBox="1"/>
          <p:nvPr/>
        </p:nvSpPr>
        <p:spPr>
          <a:xfrm>
            <a:off x="1784684" y="1276667"/>
            <a:ext cx="1627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D884E-221F-AE6C-DD7D-3F2C8DBDED87}"/>
              </a:ext>
            </a:extLst>
          </p:cNvPr>
          <p:cNvSpPr txBox="1"/>
          <p:nvPr/>
        </p:nvSpPr>
        <p:spPr>
          <a:xfrm>
            <a:off x="1088266" y="4322380"/>
            <a:ext cx="6679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= 2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80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= 5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800"/>
            <a:r>
              <a:rPr lang="en-US" sz="2100" dirty="0">
                <a:solidFill>
                  <a:srgbClr val="002060"/>
                </a:solidFill>
                <a:latin typeface="Nunito Black" pitchFamily="2" charset="0"/>
              </a:rPr>
              <a:t/>
            </a:r>
            <a:br>
              <a:rPr lang="en-US" sz="2100" dirty="0">
                <a:solidFill>
                  <a:srgbClr val="002060"/>
                </a:solidFill>
                <a:latin typeface="Nunito Black" pitchFamily="2" charset="0"/>
              </a:rPr>
            </a:br>
            <a:r>
              <a:rPr lang="en-US" sz="1350" dirty="0">
                <a:solidFill>
                  <a:srgbClr val="002060"/>
                </a:solidFill>
                <a:latin typeface="OpenSans"/>
              </a:rPr>
              <a:t/>
            </a:r>
            <a:br>
              <a:rPr lang="en-US" sz="1350" dirty="0">
                <a:solidFill>
                  <a:srgbClr val="002060"/>
                </a:solidFill>
                <a:latin typeface="OpenSans"/>
              </a:rPr>
            </a:br>
            <a:endParaRPr lang="en-US" sz="135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335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107F3C-10A2-130F-53A3-8C314DA42B8D}"/>
              </a:ext>
            </a:extLst>
          </p:cNvPr>
          <p:cNvSpPr/>
          <p:nvPr/>
        </p:nvSpPr>
        <p:spPr>
          <a:xfrm>
            <a:off x="1066800" y="3200400"/>
            <a:ext cx="7279805" cy="110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001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DD5E3-EDB7-BC4A-0B80-32460FF50018}"/>
              </a:ext>
            </a:extLst>
          </p:cNvPr>
          <p:cNvSpPr txBox="1"/>
          <p:nvPr/>
        </p:nvSpPr>
        <p:spPr>
          <a:xfrm>
            <a:off x="4953000" y="3048000"/>
            <a:ext cx="4911668" cy="9175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3300" b="1" dirty="0" err="1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300" b="1" dirty="0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300" b="1" dirty="0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300" b="1" dirty="0" err="1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300" b="1" dirty="0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srgbClr val="FF0000">
                    <a:alpha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300" b="1" dirty="0">
              <a:solidFill>
                <a:srgbClr val="FF0000">
                  <a:alpha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34636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HỌC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733800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56790"/>
            <a:ext cx="5655702" cy="14948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" y="3782199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" y="4373183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087" y1="11500" x2="58960" y2="29500"/>
                        <a14:foregroundMark x1="56069" y1="82000" x2="70520" y2="80500"/>
                        <a14:foregroundMark x1="71098" y1="85500" x2="67630" y2="79000"/>
                        <a14:foregroundMark x1="14451" y1="56000" x2="10405" y2="76000"/>
                        <a14:foregroundMark x1="34104" y1="69500" x2="1560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05200"/>
            <a:ext cx="3033713" cy="3507182"/>
          </a:xfrm>
          <a:prstGeom prst="rect">
            <a:avLst/>
          </a:prstGeom>
        </p:spPr>
      </p:pic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Bài tập So sánh số lớn gấp mấy lần số bé lớp 3 (ảnh 1)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59" y="737840"/>
            <a:ext cx="3665855" cy="813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67333" y="256309"/>
            <a:ext cx="5790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2E74B5"/>
                </a:solidFill>
                <a:latin typeface="+mj-lt"/>
                <a:ea typeface="MS PMincho"/>
                <a:cs typeface="Times New Roman" panose="02020603050405020304" pitchFamily="18" charset="0"/>
              </a:rPr>
              <a:t>Số ngôi sao màu xanh gấp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PMincho"/>
                <a:cs typeface="Times New Roman" panose="02020603050405020304" pitchFamily="18" charset="0"/>
              </a:rPr>
              <a:t>mấy</a:t>
            </a:r>
            <a:r>
              <a:rPr lang="en-US" b="1" dirty="0" smtClean="0">
                <a:solidFill>
                  <a:srgbClr val="2E74B5"/>
                </a:solidFill>
                <a:latin typeface="+mj-lt"/>
                <a:ea typeface="MS PMincho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2E74B5"/>
                </a:solidFill>
                <a:latin typeface="+mj-lt"/>
                <a:ea typeface="MS PMincho"/>
                <a:cs typeface="Times New Roman" panose="02020603050405020304" pitchFamily="18" charset="0"/>
              </a:rPr>
              <a:t>lần </a:t>
            </a:r>
            <a:r>
              <a:rPr lang="vi-VN" b="1" dirty="0">
                <a:solidFill>
                  <a:srgbClr val="2E74B5"/>
                </a:solidFill>
                <a:latin typeface="+mj-lt"/>
                <a:ea typeface="MS PMincho"/>
                <a:cs typeface="Times New Roman" panose="02020603050405020304" pitchFamily="18" charset="0"/>
              </a:rPr>
              <a:t>số ngôi sao màu vàng.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8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8564"/>
            <a:ext cx="7620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73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5491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35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thẻ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670516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8264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4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46495"/>
            <a:ext cx="70866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62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246495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21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gấp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4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9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1200" y="2895600"/>
            <a:ext cx="66294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7439" y="982675"/>
            <a:ext cx="5638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con lợn cân nặng 50 kg, một con chó cân nặng 10 kg. Hỏi cân nặng của con lợn gấp mấy lần con chó?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0" y="2195945"/>
            <a:ext cx="2438365" cy="3761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706" y="2865520"/>
            <a:ext cx="7734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Bài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Con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lợn có cân nặng gấp con chó số lần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= 5 (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số: 5 lần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 </a:t>
            </a:r>
          </a:p>
        </p:txBody>
      </p:sp>
      <p:sp>
        <p:nvSpPr>
          <p:cNvPr id="7" name="Right Arrow 6">
            <a:hlinkClick r:id="rId5" action="ppaction://hlinksldjump"/>
          </p:cNvPr>
          <p:cNvSpPr/>
          <p:nvPr/>
        </p:nvSpPr>
        <p:spPr>
          <a:xfrm>
            <a:off x="8039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2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895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391400" y="6927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23031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7658100" y="6400799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nl-N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09900" y="434225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DỌN RÁC </a:t>
            </a:r>
          </a:p>
          <a:p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ĐẠI DƯƠNG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371600" y="3277631"/>
            <a:ext cx="6934200" cy="26249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97279" y="3542926"/>
            <a:ext cx="62828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 trường biển, sông, hồ đang bị ô nhiễm do rác thải của con người. Hãy cứu các loài sinh vật dưới biển bằng cách dọn sạch rác qua việc trả lời đúng các câu hỏi</a:t>
            </a:r>
            <a:r>
              <a:rPr lang="en-US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/>
          </a:p>
        </p:txBody>
      </p:sp>
      <p:pic>
        <p:nvPicPr>
          <p:cNvPr id="2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5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3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" y="3355348"/>
            <a:ext cx="1429593" cy="2541500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0" y="2426475"/>
            <a:ext cx="2190677" cy="2190677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8" y="2521307"/>
            <a:ext cx="1533418" cy="2284995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25" y="2344383"/>
            <a:ext cx="2035288" cy="2338983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584" y="3716050"/>
            <a:ext cx="1399478" cy="19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2967459" y="4419407"/>
            <a:ext cx="2506122" cy="1561185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05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</a:t>
                </a:r>
                <a:r>
                  <a:rPr lang="en-US" sz="105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5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</a:t>
                </a:r>
                <a:endParaRPr lang="en-US" sz="10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533400" y="1551432"/>
            <a:ext cx="7869315" cy="14442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THẦY CÔ  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GIỜ HỌC SAU</a:t>
            </a:r>
          </a:p>
        </p:txBody>
      </p:sp>
    </p:spTree>
    <p:extLst>
      <p:ext uri="{BB962C8B-B14F-4D97-AF65-F5344CB8AC3E}">
        <p14:creationId xmlns:p14="http://schemas.microsoft.com/office/powerpoint/2010/main" val="35375182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20" name="tv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646" y="5525547"/>
            <a:ext cx="1571387" cy="1076292"/>
          </a:xfrm>
          <a:prstGeom prst="rect">
            <a:avLst/>
          </a:prstGeom>
        </p:spPr>
      </p:pic>
      <p:pic>
        <p:nvPicPr>
          <p:cNvPr id="4" name="túi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1" b="89732" l="58249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03" t="22402" r="16208" b="47497"/>
          <a:stretch/>
        </p:blipFill>
        <p:spPr>
          <a:xfrm>
            <a:off x="1704758" y="2295788"/>
            <a:ext cx="1218551" cy="1076875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2" name="táo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9487" r="47873" b="9825"/>
          <a:stretch/>
        </p:blipFill>
        <p:spPr>
          <a:xfrm>
            <a:off x="3881521" y="153659"/>
            <a:ext cx="1375064" cy="1810635"/>
          </a:xfrm>
          <a:prstGeom prst="rect">
            <a:avLst/>
          </a:prstGeom>
        </p:spPr>
      </p:pic>
      <p:pic>
        <p:nvPicPr>
          <p:cNvPr id="24" name="1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19292" r="79452" b="50000"/>
          <a:stretch/>
        </p:blipFill>
        <p:spPr>
          <a:xfrm>
            <a:off x="1354052" y="1631531"/>
            <a:ext cx="410719" cy="665527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4051573" y="3479216"/>
            <a:ext cx="1194956" cy="1552143"/>
          </a:xfrm>
          <a:prstGeom prst="rect">
            <a:avLst/>
          </a:prstGeom>
        </p:spPr>
      </p:pic>
      <p:pic>
        <p:nvPicPr>
          <p:cNvPr id="25" name="2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758" b="45934" l="23862" r="37520">
                        <a14:foregroundMark x1="27786" y1="25275" x2="34694" y2="2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9291" r="62330" b="52991"/>
          <a:stretch/>
        </p:blipFill>
        <p:spPr>
          <a:xfrm>
            <a:off x="4654912" y="214945"/>
            <a:ext cx="488588" cy="632369"/>
          </a:xfrm>
          <a:prstGeom prst="rect">
            <a:avLst/>
          </a:prstGeom>
        </p:spPr>
      </p:pic>
      <p:pic>
        <p:nvPicPr>
          <p:cNvPr id="26" name="3">
            <a:hlinkClick r:id="rId29" action="ppaction://hlinksldjump"/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2363" b="46929" l="43755" r="57549">
                        <a14:foregroundMark x1="46154" y1="23956" x2="53532" y2="2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9292" r="40727" b="50000"/>
          <a:stretch/>
        </p:blipFill>
        <p:spPr>
          <a:xfrm>
            <a:off x="1354052" y="4992010"/>
            <a:ext cx="553967" cy="707261"/>
          </a:xfrm>
          <a:prstGeom prst="rect">
            <a:avLst/>
          </a:prstGeom>
        </p:spPr>
      </p:pic>
      <p:pic>
        <p:nvPicPr>
          <p:cNvPr id="27" name="4">
            <a:hlinkClick r:id="rId31" action="ppaction://hlinksldjump"/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4734703" y="3299369"/>
            <a:ext cx="817593" cy="812598"/>
          </a:xfrm>
          <a:prstGeom prst="rect">
            <a:avLst/>
          </a:prstGeom>
        </p:spPr>
      </p:pic>
      <p:pic>
        <p:nvPicPr>
          <p:cNvPr id="28" name="5">
            <a:hlinkClick r:id="rId33" action="ppaction://hlinksldjump"/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33" action="ppaction://hlinksldjump"/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2" y="3166901"/>
            <a:ext cx="3893565" cy="365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38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 x 3 =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20" name="tv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646" y="5525547"/>
            <a:ext cx="1571387" cy="1076292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2" name="táo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9487" r="47873" b="9825"/>
          <a:stretch/>
        </p:blipFill>
        <p:spPr>
          <a:xfrm>
            <a:off x="3881521" y="153659"/>
            <a:ext cx="1375064" cy="1810635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4051573" y="3479216"/>
            <a:ext cx="1194956" cy="1552143"/>
          </a:xfrm>
          <a:prstGeom prst="rect">
            <a:avLst/>
          </a:prstGeom>
        </p:spPr>
      </p:pic>
      <p:pic>
        <p:nvPicPr>
          <p:cNvPr id="25" name="2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758" b="45934" l="23862" r="37520">
                        <a14:foregroundMark x1="27786" y1="25275" x2="34694" y2="2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9291" r="62330" b="52991"/>
          <a:stretch/>
        </p:blipFill>
        <p:spPr>
          <a:xfrm>
            <a:off x="4654912" y="214945"/>
            <a:ext cx="488588" cy="632369"/>
          </a:xfrm>
          <a:prstGeom prst="rect">
            <a:avLst/>
          </a:prstGeom>
        </p:spPr>
      </p:pic>
      <p:pic>
        <p:nvPicPr>
          <p:cNvPr id="26" name="3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2363" b="46929" l="43755" r="57549">
                        <a14:foregroundMark x1="46154" y1="23956" x2="53532" y2="2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9292" r="40727" b="50000"/>
          <a:stretch/>
        </p:blipFill>
        <p:spPr>
          <a:xfrm>
            <a:off x="1354052" y="4992010"/>
            <a:ext cx="553967" cy="707261"/>
          </a:xfrm>
          <a:prstGeom prst="rect">
            <a:avLst/>
          </a:prstGeom>
        </p:spPr>
      </p:pic>
      <p:pic>
        <p:nvPicPr>
          <p:cNvPr id="27" name="4">
            <a:hlinkClick r:id="rId28" action="ppaction://hlinksldjump"/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4734703" y="3299369"/>
            <a:ext cx="817593" cy="812598"/>
          </a:xfrm>
          <a:prstGeom prst="rect">
            <a:avLst/>
          </a:prstGeom>
        </p:spPr>
      </p:pic>
      <p:pic>
        <p:nvPicPr>
          <p:cNvPr id="28" name="5">
            <a:hlinkClick r:id="rId30" action="ppaction://hlinksldjump"/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30" action="ppaction://hlinksldjump"/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2" y="3166901"/>
            <a:ext cx="3893565" cy="365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35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: 5 x 2 =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20" name="tv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646" y="5525547"/>
            <a:ext cx="1571387" cy="1076292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4051573" y="3479216"/>
            <a:ext cx="1194956" cy="1552143"/>
          </a:xfrm>
          <a:prstGeom prst="rect">
            <a:avLst/>
          </a:prstGeom>
        </p:spPr>
      </p:pic>
      <p:pic>
        <p:nvPicPr>
          <p:cNvPr id="26" name="3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363" b="46929" l="43755" r="57549">
                        <a14:foregroundMark x1="46154" y1="23956" x2="53532" y2="2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9292" r="40727" b="50000"/>
          <a:stretch/>
        </p:blipFill>
        <p:spPr>
          <a:xfrm>
            <a:off x="1354052" y="4992010"/>
            <a:ext cx="553967" cy="707261"/>
          </a:xfrm>
          <a:prstGeom prst="rect">
            <a:avLst/>
          </a:prstGeom>
        </p:spPr>
      </p:pic>
      <p:pic>
        <p:nvPicPr>
          <p:cNvPr id="27" name="4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4734703" y="3299369"/>
            <a:ext cx="817593" cy="812598"/>
          </a:xfrm>
          <a:prstGeom prst="rect">
            <a:avLst/>
          </a:prstGeom>
        </p:spPr>
      </p:pic>
      <p:pic>
        <p:nvPicPr>
          <p:cNvPr id="28" name="5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2" y="3166901"/>
            <a:ext cx="3893565" cy="365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31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902732"/>
            <a:ext cx="590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(15 + 5) : 5 =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601</Words>
  <Application>Microsoft Office PowerPoint</Application>
  <PresentationFormat>On-screen Show (4:3)</PresentationFormat>
  <Paragraphs>83</Paragraphs>
  <Slides>30</Slides>
  <Notes>2</Notes>
  <HiddenSlides>0</HiddenSlides>
  <MMClips>39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等线</vt:lpstr>
      <vt:lpstr>MS PMincho</vt:lpstr>
      <vt:lpstr>Nunito Black</vt:lpstr>
      <vt:lpstr>OpenSans</vt:lpstr>
      <vt:lpstr>T</vt:lpstr>
      <vt:lpstr>Tahoma</vt:lpstr>
      <vt:lpstr>Times New Roman</vt:lpstr>
      <vt:lpstr>Office Theme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10_Office Theme</vt:lpstr>
      <vt:lpstr>12_Office Theme</vt:lpstr>
      <vt:lpstr>9_Office Theme</vt:lpstr>
      <vt:lpstr>13_Office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2020-08-05T14:38:50Z</dcterms:created>
  <dcterms:modified xsi:type="dcterms:W3CDTF">2025-01-06T14:22:29Z</dcterms:modified>
</cp:coreProperties>
</file>