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307" r:id="rId4"/>
    <p:sldId id="315" r:id="rId5"/>
    <p:sldId id="316" r:id="rId6"/>
    <p:sldId id="298" r:id="rId7"/>
    <p:sldId id="268" r:id="rId8"/>
    <p:sldId id="308" r:id="rId9"/>
    <p:sldId id="317" r:id="rId10"/>
    <p:sldId id="318" r:id="rId11"/>
    <p:sldId id="295" r:id="rId12"/>
    <p:sldId id="309" r:id="rId13"/>
    <p:sldId id="300" r:id="rId14"/>
    <p:sldId id="319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8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6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9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9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2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06/01/2025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54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4.gif"/><Relationship Id="rId4" Type="http://schemas.openxmlformats.org/officeDocument/2006/relationships/image" Target="../media/image6.jp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45D4716E-76A2-D052-D4E7-9BD5EB6B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sp>
        <p:nvSpPr>
          <p:cNvPr id="15" name="Hộp Văn bản 22">
            <a:extLst>
              <a:ext uri="{FF2B5EF4-FFF2-40B4-BE49-F238E27FC236}">
                <a16:creationId xmlns:a16="http://schemas.microsoft.com/office/drawing/2014/main" id="{ECA79BDB-5021-A095-DEA2-0A0A6C0909B6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EE5F199-7E2E-7E39-24D4-58A34DDE3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1760824-A747-7C2E-CC23-F9A4CFA6A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441" y="1754596"/>
            <a:ext cx="3657917" cy="8291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5A2B09-2CB4-99BF-8FA9-FC23F583E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637" y="2770569"/>
            <a:ext cx="10595766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45587" y="693495"/>
            <a:ext cx="10500825" cy="1243990"/>
            <a:chOff x="853186" y="603778"/>
            <a:chExt cx="10500825" cy="124399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497212" y="661790"/>
              <a:ext cx="9513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c) Chuyển các phân số thành số thập phân: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853186" y="1201437"/>
              <a:ext cx="1050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2B7923-B328-B456-853A-2D7940A0B3E5}"/>
              </a:ext>
            </a:extLst>
          </p:cNvPr>
          <p:cNvSpPr/>
          <p:nvPr/>
        </p:nvSpPr>
        <p:spPr>
          <a:xfrm>
            <a:off x="843280" y="1635760"/>
            <a:ext cx="420624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/>
              <p:nvPr/>
            </p:nvSpPr>
            <p:spPr>
              <a:xfrm>
                <a:off x="1117600" y="1717040"/>
                <a:ext cx="411480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25</m:t>
                        </m:r>
                      </m:den>
                    </m:f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kumimoji="0" lang="vi-V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124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1,24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1717040"/>
                <a:ext cx="4114800" cy="791820"/>
              </a:xfrm>
              <a:prstGeom prst="rect">
                <a:avLst/>
              </a:prstGeom>
              <a:blipFill>
                <a:blip r:embed="rId3"/>
                <a:stretch>
                  <a:fillRect l="-370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DDBEF-3146-F1D3-8382-2973916DD64E}"/>
              </a:ext>
            </a:extLst>
          </p:cNvPr>
          <p:cNvSpPr/>
          <p:nvPr/>
        </p:nvSpPr>
        <p:spPr>
          <a:xfrm>
            <a:off x="5892800" y="1686560"/>
            <a:ext cx="529336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/>
              <p:nvPr/>
            </p:nvSpPr>
            <p:spPr>
              <a:xfrm>
                <a:off x="6248400" y="1706880"/>
                <a:ext cx="525272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96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50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; </m:t>
                      </m:r>
                      <m:r>
                        <m:rPr>
                          <m:nor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  </m:t>
                      </m:r>
                      <m:f>
                        <m:fPr>
                          <m:ctrlPr>
                            <a:rPr kumimoji="0" lang="vi-VN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327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300</m:t>
                          </m:r>
                        </m:den>
                      </m:f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;</m:t>
                      </m:r>
                      <m:r>
                        <m:rPr>
                          <m:nor/>
                        </m:rPr>
                        <a:rPr kumimoji="0" lang="en-US" sz="3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   </m:t>
                      </m:r>
                      <m:f>
                        <m:fPr>
                          <m:ctrlPr>
                            <a:rPr kumimoji="0" lang="vi-VN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204</m:t>
                          </m:r>
                        </m:num>
                        <m:den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706880"/>
                <a:ext cx="525272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/>
              <p:nvPr/>
            </p:nvSpPr>
            <p:spPr>
              <a:xfrm>
                <a:off x="965200" y="3007360"/>
                <a:ext cx="524256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𝟗𝟔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1,92   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3007360"/>
                <a:ext cx="5242560" cy="981487"/>
              </a:xfrm>
              <a:prstGeom prst="rect">
                <a:avLst/>
              </a:prstGeom>
              <a:blipFill>
                <a:blip r:embed="rId5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/>
              <p:nvPr/>
            </p:nvSpPr>
            <p:spPr>
              <a:xfrm>
                <a:off x="6695440" y="3048000"/>
                <a:ext cx="480568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𝟑𝟐𝟕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𝟏𝟎𝟗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1,09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40" y="3048000"/>
                <a:ext cx="4805680" cy="981487"/>
              </a:xfrm>
              <a:prstGeom prst="rect">
                <a:avLst/>
              </a:prstGeom>
              <a:blipFill>
                <a:blip r:embed="rId6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/>
              <p:nvPr/>
            </p:nvSpPr>
            <p:spPr>
              <a:xfrm>
                <a:off x="3911600" y="4378960"/>
                <a:ext cx="556768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𝟐𝟎𝟒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𝟏𝟔𝟑𝟐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1,632</a:t>
                </a:r>
                <a:endParaRPr kumimoji="0" lang="en-US" sz="287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00" y="4378960"/>
                <a:ext cx="5567680" cy="981487"/>
              </a:xfrm>
              <a:prstGeom prst="rect">
                <a:avLst/>
              </a:prstGeom>
              <a:blipFill>
                <a:blip r:embed="rId7"/>
                <a:stretch>
                  <a:fillRect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700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BCBB4563-4586-3556-09A7-692160BEE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artoon of a child and child holding presents&#10;&#10;Description automatically generated">
            <a:extLst>
              <a:ext uri="{FF2B5EF4-FFF2-40B4-BE49-F238E27FC236}">
                <a16:creationId xmlns:a16="http://schemas.microsoft.com/office/drawing/2014/main" id="{3D610F0C-605E-D2F0-8F96-0B108A012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81" b="90063" l="14250" r="84111">
                        <a14:foregroundMark x1="36570" y1="38486" x2="37579" y2="38486"/>
                        <a14:foregroundMark x1="17654" y1="80284" x2="44388" y2="78233"/>
                        <a14:foregroundMark x1="44388" y1="78233" x2="45145" y2="78233"/>
                        <a14:foregroundMark x1="14250" y1="80126" x2="16898" y2="76498"/>
                        <a14:foregroundMark x1="25851" y1="65773" x2="26986" y2="72240"/>
                        <a14:foregroundMark x1="40605" y1="71767" x2="60782" y2="75237"/>
                        <a14:foregroundMark x1="38966" y1="74290" x2="40227" y2="70347"/>
                        <a14:foregroundMark x1="47289" y1="69401" x2="49685" y2="70505"/>
                        <a14:foregroundMark x1="23834" y1="62618" x2="26230" y2="64984"/>
                        <a14:foregroundMark x1="27364" y1="64984" x2="27995" y2="65931"/>
                        <a14:foregroundMark x1="55233" y1="68770" x2="55233" y2="68770"/>
                        <a14:foregroundMark x1="56242" y1="67192" x2="56242" y2="67192"/>
                        <a14:foregroundMark x1="58638" y1="66719" x2="58638" y2="66719"/>
                        <a14:foregroundMark x1="59395" y1="79811" x2="59395" y2="79811"/>
                        <a14:foregroundMark x1="57125" y1="84069" x2="57125" y2="84069"/>
                        <a14:foregroundMark x1="56494" y1="83438" x2="56494" y2="83438"/>
                        <a14:foregroundMark x1="53972" y1="59779" x2="53972" y2="59779"/>
                        <a14:foregroundMark x1="68726" y1="33596" x2="68726" y2="33596"/>
                        <a14:foregroundMark x1="70870" y1="33281" x2="81211" y2="47634"/>
                        <a14:foregroundMark x1="84111" y1="48107" x2="82093" y2="48580"/>
                        <a14:foregroundMark x1="68348" y1="61672" x2="68348" y2="61672"/>
                        <a14:foregroundMark x1="66330" y1="57886" x2="67339" y2="61672"/>
                        <a14:foregroundMark x1="69483" y1="90063" x2="70996" y2="89274"/>
                        <a14:foregroundMark x1="61034" y1="89590" x2="61538" y2="88013"/>
                        <a14:foregroundMark x1="52333" y1="90063" x2="52333" y2="90063"/>
                        <a14:foregroundMark x1="79193" y1="72871" x2="79193" y2="72871"/>
                        <a14:foregroundMark x1="78815" y1="71609" x2="78815" y2="71609"/>
                        <a14:foregroundMark x1="79697" y1="72397" x2="79697" y2="72397"/>
                        <a14:foregroundMark x1="78562" y1="74290" x2="78562" y2="74290"/>
                        <a14:foregroundMark x1="78058" y1="74606" x2="78058" y2="74606"/>
                        <a14:foregroundMark x1="77932" y1="74448" x2="77932" y2="74448"/>
                        <a14:foregroundMark x1="39849" y1="81388" x2="45271" y2="82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8044" r="14161" b="3611"/>
          <a:stretch/>
        </p:blipFill>
        <p:spPr>
          <a:xfrm>
            <a:off x="7144720" y="3048517"/>
            <a:ext cx="3363131" cy="2447001"/>
          </a:xfrm>
          <a:prstGeom prst="rect">
            <a:avLst/>
          </a:prstGeom>
        </p:spPr>
      </p:pic>
      <p:pic>
        <p:nvPicPr>
          <p:cNvPr id="10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B82F25B-D244-45B9-8A7E-F5D8310D72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89025" y="-636751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44AFF7-11A8-DE4D-0435-5DD11D513C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10337296" y="1828450"/>
            <a:ext cx="1683273" cy="1961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22A36C-854B-171B-4A64-2FCA9DFAE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6083637" y="2054394"/>
            <a:ext cx="1683273" cy="19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89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82534" y="629587"/>
            <a:ext cx="11313916" cy="1881005"/>
            <a:chOff x="890133" y="539870"/>
            <a:chExt cx="11313916" cy="188100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2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Tính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1703224" y="1497545"/>
              <a:ext cx="10500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099818A-DF01-B9C1-08C2-C2AD963F9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947" y="1393507"/>
            <a:ext cx="9039225" cy="1266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6459BA-C824-45EA-7BB5-A260F1C28F13}"/>
                  </a:ext>
                </a:extLst>
              </p:cNvPr>
              <p:cNvSpPr txBox="1"/>
              <p:nvPr/>
            </p:nvSpPr>
            <p:spPr>
              <a:xfrm>
                <a:off x="670560" y="264160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F6459BA-C824-45EA-7BB5-A260F1C28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2641600"/>
                <a:ext cx="5242560" cy="1020279"/>
              </a:xfrm>
              <a:prstGeom prst="rect">
                <a:avLst/>
              </a:prstGeom>
              <a:blipFill>
                <a:blip r:embed="rId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03BB5-CA93-A808-91F3-A38193D87D97}"/>
                  </a:ext>
                </a:extLst>
              </p:cNvPr>
              <p:cNvSpPr txBox="1"/>
              <p:nvPr/>
            </p:nvSpPr>
            <p:spPr>
              <a:xfrm>
                <a:off x="670560" y="386080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𝟔𝟑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C503BB5-CA93-A808-91F3-A38193D87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" y="3860800"/>
                <a:ext cx="5242560" cy="1020279"/>
              </a:xfrm>
              <a:prstGeom prst="rect">
                <a:avLst/>
              </a:prstGeom>
              <a:blipFill>
                <a:blip r:embed="rId5"/>
                <a:stretch>
                  <a:fillRect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837872-AA59-6F6B-B879-FF4955921E44}"/>
                  </a:ext>
                </a:extLst>
              </p:cNvPr>
              <p:cNvSpPr txBox="1"/>
              <p:nvPr/>
            </p:nvSpPr>
            <p:spPr>
              <a:xfrm>
                <a:off x="6289040" y="260096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837872-AA59-6F6B-B879-FF4955921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40" y="2600960"/>
                <a:ext cx="5242560" cy="1020279"/>
              </a:xfrm>
              <a:prstGeom prst="rect">
                <a:avLst/>
              </a:prstGeom>
              <a:blipFill>
                <a:blip r:embed="rId6"/>
                <a:stretch>
                  <a:fillRect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03F795-7AEE-291A-3C94-CBABB5CE96CB}"/>
                  </a:ext>
                </a:extLst>
              </p:cNvPr>
              <p:cNvSpPr txBox="1"/>
              <p:nvPr/>
            </p:nvSpPr>
            <p:spPr>
              <a:xfrm>
                <a:off x="6289040" y="3820160"/>
                <a:ext cx="524256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𝟕𝟐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03F795-7AEE-291A-3C94-CBABB5CE9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040" y="3820160"/>
                <a:ext cx="5242560" cy="1020279"/>
              </a:xfrm>
              <a:prstGeom prst="rect">
                <a:avLst/>
              </a:prstGeom>
              <a:blipFill>
                <a:blip r:embed="rId7"/>
                <a:stretch>
                  <a:fillRect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988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BCBB4563-4586-3556-09A7-692160BEE9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artoon of a child and child holding presents&#10;&#10;Description automatically generated">
            <a:extLst>
              <a:ext uri="{FF2B5EF4-FFF2-40B4-BE49-F238E27FC236}">
                <a16:creationId xmlns:a16="http://schemas.microsoft.com/office/drawing/2014/main" id="{3D610F0C-605E-D2F0-8F96-0B108A012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281" b="90063" l="14250" r="84111">
                        <a14:foregroundMark x1="36570" y1="38486" x2="37579" y2="38486"/>
                        <a14:foregroundMark x1="17654" y1="80284" x2="44388" y2="78233"/>
                        <a14:foregroundMark x1="44388" y1="78233" x2="45145" y2="78233"/>
                        <a14:foregroundMark x1="14250" y1="80126" x2="16898" y2="76498"/>
                        <a14:foregroundMark x1="25851" y1="65773" x2="26986" y2="72240"/>
                        <a14:foregroundMark x1="40605" y1="71767" x2="60782" y2="75237"/>
                        <a14:foregroundMark x1="38966" y1="74290" x2="40227" y2="70347"/>
                        <a14:foregroundMark x1="47289" y1="69401" x2="49685" y2="70505"/>
                        <a14:foregroundMark x1="23834" y1="62618" x2="26230" y2="64984"/>
                        <a14:foregroundMark x1="27364" y1="64984" x2="27995" y2="65931"/>
                        <a14:foregroundMark x1="55233" y1="68770" x2="55233" y2="68770"/>
                        <a14:foregroundMark x1="56242" y1="67192" x2="56242" y2="67192"/>
                        <a14:foregroundMark x1="58638" y1="66719" x2="58638" y2="66719"/>
                        <a14:foregroundMark x1="59395" y1="79811" x2="59395" y2="79811"/>
                        <a14:foregroundMark x1="57125" y1="84069" x2="57125" y2="84069"/>
                        <a14:foregroundMark x1="56494" y1="83438" x2="56494" y2="83438"/>
                        <a14:foregroundMark x1="53972" y1="59779" x2="53972" y2="59779"/>
                        <a14:foregroundMark x1="68726" y1="33596" x2="68726" y2="33596"/>
                        <a14:foregroundMark x1="70870" y1="33281" x2="81211" y2="47634"/>
                        <a14:foregroundMark x1="84111" y1="48107" x2="82093" y2="48580"/>
                        <a14:foregroundMark x1="68348" y1="61672" x2="68348" y2="61672"/>
                        <a14:foregroundMark x1="66330" y1="57886" x2="67339" y2="61672"/>
                        <a14:foregroundMark x1="69483" y1="90063" x2="70996" y2="89274"/>
                        <a14:foregroundMark x1="61034" y1="89590" x2="61538" y2="88013"/>
                        <a14:foregroundMark x1="52333" y1="90063" x2="52333" y2="90063"/>
                        <a14:foregroundMark x1="79193" y1="72871" x2="79193" y2="72871"/>
                        <a14:foregroundMark x1="78815" y1="71609" x2="78815" y2="71609"/>
                        <a14:foregroundMark x1="79697" y1="72397" x2="79697" y2="72397"/>
                        <a14:foregroundMark x1="78562" y1="74290" x2="78562" y2="74290"/>
                        <a14:foregroundMark x1="78058" y1="74606" x2="78058" y2="74606"/>
                        <a14:foregroundMark x1="77932" y1="74448" x2="77932" y2="74448"/>
                        <a14:foregroundMark x1="39849" y1="81388" x2="45271" y2="82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28044" r="14161" b="3611"/>
          <a:stretch/>
        </p:blipFill>
        <p:spPr>
          <a:xfrm>
            <a:off x="7144720" y="3048517"/>
            <a:ext cx="3363131" cy="2447001"/>
          </a:xfrm>
          <a:prstGeom prst="rect">
            <a:avLst/>
          </a:prstGeom>
        </p:spPr>
      </p:pic>
      <p:pic>
        <p:nvPicPr>
          <p:cNvPr id="4" name="Picture 3" descr="A cartoon of a child and child decorating a christmas tree&#10;&#10;Description automatically generated">
            <a:extLst>
              <a:ext uri="{FF2B5EF4-FFF2-40B4-BE49-F238E27FC236}">
                <a16:creationId xmlns:a16="http://schemas.microsoft.com/office/drawing/2014/main" id="{8773A4B7-3DF8-857B-3470-4D83D888D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7" b="95110" l="7314" r="89912">
                        <a14:foregroundMark x1="12610" y1="34227" x2="11097" y2="40379"/>
                        <a14:foregroundMark x1="9079" y1="57098" x2="12358" y2="57098"/>
                        <a14:foregroundMark x1="8701" y1="38644" x2="9332" y2="41009"/>
                        <a14:foregroundMark x1="7692" y1="55836" x2="11349" y2="57098"/>
                        <a14:foregroundMark x1="26482" y1="70978" x2="26482" y2="70032"/>
                        <a14:foregroundMark x1="20555" y1="64511" x2="25473" y2="66088"/>
                        <a14:foregroundMark x1="48045" y1="88170" x2="73770" y2="86909"/>
                        <a14:foregroundMark x1="61412" y1="93375" x2="67591" y2="93533"/>
                        <a14:foregroundMark x1="33544" y1="94322" x2="33165" y2="93060"/>
                        <a14:foregroundMark x1="20807" y1="95110" x2="21185" y2="94322"/>
                        <a14:foregroundMark x1="19168" y1="90536" x2="19168" y2="90536"/>
                        <a14:foregroundMark x1="21564" y1="84543" x2="21564" y2="84543"/>
                        <a14:foregroundMark x1="23707" y1="78864" x2="23707" y2="78864"/>
                        <a14:foregroundMark x1="24716" y1="73344" x2="24716" y2="73344"/>
                        <a14:foregroundMark x1="30643" y1="88644" x2="30643" y2="88644"/>
                        <a14:foregroundMark x1="73518" y1="93533" x2="73770" y2="91483"/>
                        <a14:foregroundMark x1="25851" y1="73344" x2="27491" y2="73975"/>
                        <a14:foregroundMark x1="23834" y1="78864" x2="25347" y2="80599"/>
                        <a14:foregroundMark x1="22825" y1="84543" x2="23834" y2="85016"/>
                        <a14:foregroundMark x1="19924" y1="90379" x2="23077" y2="91325"/>
                        <a14:foregroundMark x1="20177" y1="90379" x2="22825" y2="90852"/>
                        <a14:foregroundMark x1="21059" y1="90852" x2="21059" y2="90852"/>
                        <a14:foregroundMark x1="80328" y1="46372" x2="81967" y2="49527"/>
                        <a14:foregroundMark x1="82976" y1="51893" x2="82346" y2="53785"/>
                        <a14:foregroundMark x1="81463" y1="47792" x2="81463" y2="47792"/>
                        <a14:foregroundMark x1="81967" y1="49054" x2="81967" y2="49054"/>
                        <a14:foregroundMark x1="82472" y1="50473" x2="82472" y2="50473"/>
                        <a14:foregroundMark x1="81589" y1="48423" x2="82724" y2="54416"/>
                        <a14:foregroundMark x1="81084" y1="46845" x2="81084" y2="46845"/>
                        <a14:foregroundMark x1="82093" y1="48896" x2="82093" y2="48896"/>
                        <a14:foregroundMark x1="82472" y1="50158" x2="82472" y2="50158"/>
                        <a14:foregroundMark x1="82976" y1="51420" x2="82976" y2="51420"/>
                        <a14:foregroundMark x1="83228" y1="52839" x2="83228" y2="52839"/>
                        <a14:foregroundMark x1="83354" y1="54101" x2="83354" y2="54101"/>
                        <a14:foregroundMark x1="83354" y1="55836" x2="83354" y2="55836"/>
                        <a14:foregroundMark x1="83228" y1="55363" x2="83228" y2="55363"/>
                        <a14:foregroundMark x1="83102" y1="57256" x2="83102" y2="57256"/>
                        <a14:foregroundMark x1="82724" y1="58360" x2="82724" y2="58360"/>
                        <a14:foregroundMark x1="82219" y1="59937" x2="82219" y2="59937"/>
                        <a14:foregroundMark x1="81589" y1="61041" x2="81589" y2="61041"/>
                        <a14:foregroundMark x1="82472" y1="58833" x2="82472" y2="58833"/>
                        <a14:foregroundMark x1="81211" y1="61830" x2="81211" y2="61830"/>
                        <a14:foregroundMark x1="80580" y1="62776" x2="80580" y2="62776"/>
                        <a14:foregroundMark x1="80328" y1="63722" x2="80328" y2="63722"/>
                        <a14:foregroundMark x1="78689" y1="65300" x2="78689" y2="65300"/>
                        <a14:foregroundMark x1="76040" y1="67823" x2="76040" y2="67823"/>
                        <a14:foregroundMark x1="77554" y1="66719" x2="77554" y2="66719"/>
                        <a14:foregroundMark x1="76040" y1="67981" x2="78310" y2="65773"/>
                        <a14:foregroundMark x1="28373" y1="20505" x2="28373" y2="20505"/>
                        <a14:foregroundMark x1="27491" y1="20662" x2="27491" y2="20662"/>
                        <a14:foregroundMark x1="26860" y1="20820" x2="26860" y2="20820"/>
                        <a14:foregroundMark x1="25851" y1="20978" x2="25851" y2="20978"/>
                        <a14:foregroundMark x1="26103" y1="20662" x2="26103" y2="20662"/>
                        <a14:foregroundMark x1="15889" y1="31230" x2="15889" y2="31230"/>
                        <a14:foregroundMark x1="16267" y1="29653" x2="16267" y2="29653"/>
                        <a14:foregroundMark x1="16141" y1="29180" x2="16141" y2="29180"/>
                        <a14:foregroundMark x1="16520" y1="28076" x2="16520" y2="28076"/>
                        <a14:foregroundMark x1="16898" y1="27603" x2="16898" y2="27603"/>
                        <a14:foregroundMark x1="17907" y1="26025" x2="17907" y2="26025"/>
                        <a14:foregroundMark x1="16646" y1="27760" x2="16646" y2="27760"/>
                        <a14:foregroundMark x1="16898" y1="26814" x2="16898" y2="26814"/>
                        <a14:foregroundMark x1="17402" y1="25868" x2="17402" y2="25868"/>
                        <a14:foregroundMark x1="18159" y1="24763" x2="18159" y2="24763"/>
                        <a14:foregroundMark x1="18916" y1="24132" x2="18916" y2="24132"/>
                        <a14:foregroundMark x1="19672" y1="23344" x2="19672" y2="23344"/>
                        <a14:foregroundMark x1="20303" y1="23028" x2="20303" y2="23028"/>
                        <a14:foregroundMark x1="21311" y1="22240" x2="21311" y2="22240"/>
                        <a14:foregroundMark x1="22194" y1="21767" x2="22194" y2="21767"/>
                        <a14:foregroundMark x1="22951" y1="21293" x2="22951" y2="21293"/>
                        <a14:foregroundMark x1="24464" y1="20978" x2="24464" y2="20978"/>
                        <a14:backgroundMark x1="36822" y1="19401" x2="67970" y2="29180"/>
                        <a14:backgroundMark x1="23707" y1="52997" x2="23329" y2="54101"/>
                        <a14:backgroundMark x1="18789" y1="50000" x2="18789" y2="50000"/>
                        <a14:backgroundMark x1="18789" y1="49054" x2="18789" y2="49054"/>
                        <a14:backgroundMark x1="30769" y1="75079" x2="30769" y2="75079"/>
                        <a14:backgroundMark x1="23707" y1="69085" x2="23707" y2="69085"/>
                        <a14:backgroundMark x1="58764" y1="65142" x2="58764" y2="65142"/>
                        <a14:backgroundMark x1="59142" y1="65300" x2="59142" y2="65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4" y="1939117"/>
            <a:ext cx="5188877" cy="4148484"/>
          </a:xfrm>
          <a:prstGeom prst="rect">
            <a:avLst/>
          </a:prstGeom>
        </p:spPr>
      </p:pic>
      <p:pic>
        <p:nvPicPr>
          <p:cNvPr id="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66C9526-CBEB-BA98-FB2A-FFBD15FFF6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1660D4-D282-D875-182C-F08F29B583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4353879" y="1859416"/>
            <a:ext cx="1505013" cy="175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D1E20-3D46-49D6-0EE1-684DE2A104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-14387" y="1424324"/>
            <a:ext cx="1505013" cy="17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55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82534" y="629587"/>
            <a:ext cx="11313916" cy="1881005"/>
            <a:chOff x="890133" y="539870"/>
            <a:chExt cx="11313916" cy="188100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3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537852" y="539870"/>
              <a:ext cx="101812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1703224" y="1497545"/>
              <a:ext cx="10500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868DFE8-07C1-BE05-436E-0748D1C4C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" y="1759902"/>
            <a:ext cx="10731151" cy="1765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B681-5405-6C65-80A3-6889697F4821}"/>
                  </a:ext>
                </a:extLst>
              </p:cNvPr>
              <p:cNvSpPr txBox="1"/>
              <p:nvPr/>
            </p:nvSpPr>
            <p:spPr>
              <a:xfrm>
                <a:off x="1117600" y="3464560"/>
                <a:ext cx="5242560" cy="2799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BB681-5405-6C65-80A3-6889697F4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3464560"/>
                <a:ext cx="5242560" cy="2799484"/>
              </a:xfrm>
              <a:prstGeom prst="rect">
                <a:avLst/>
              </a:prstGeom>
              <a:blipFill>
                <a:blip r:embed="rId4"/>
                <a:stretch>
                  <a:fillRect l="-4070" b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F86129-80AF-D200-9AA1-C983A8A864F7}"/>
                  </a:ext>
                </a:extLst>
              </p:cNvPr>
              <p:cNvSpPr txBox="1"/>
              <p:nvPr/>
            </p:nvSpPr>
            <p:spPr>
              <a:xfrm>
                <a:off x="6786880" y="3373120"/>
                <a:ext cx="5242560" cy="2801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x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2F86129-80AF-D200-9AA1-C983A8A86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880" y="3373120"/>
                <a:ext cx="5242560" cy="2801857"/>
              </a:xfrm>
              <a:prstGeom prst="rect">
                <a:avLst/>
              </a:prstGeom>
              <a:blipFill>
                <a:blip r:embed="rId5"/>
                <a:stretch>
                  <a:fillRect l="-4070" b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40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82534" y="629587"/>
            <a:ext cx="11313916" cy="1881005"/>
            <a:chOff x="890133" y="539870"/>
            <a:chExt cx="11313916" cy="188100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4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537852" y="539870"/>
                  <a:ext cx="10062307" cy="1733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vi-VN" sz="2400" b="0" i="0" dirty="0">
                      <a:solidFill>
                        <a:schemeClr val="tx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Trong một đợt thu gom giấy vụn, lớp 5A đã thu gom được 45 kg giấy vụn, lớp 5B đã thu gom được số giấy vụn bằng </a:t>
                  </a:r>
                  <a:r>
                    <a:rPr lang="en-US" sz="24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2400" b="1" dirty="0">
                      <a:solidFill>
                        <a:schemeClr val="tx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vi-VN" sz="2400" b="0" i="0" dirty="0">
                      <a:solidFill>
                        <a:schemeClr val="tx1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số giấy vụn của lớp 5A, lớp 5C thu gom được ít hơn lớp 5B là 15 kg. Biết 1 kg giấy vụn làm được 15 cuốn vở tái chế. Hỏi số giấy vụn của cả ba lớp làm được bao nhiêu cuốn vở tái chế?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852" y="539870"/>
                  <a:ext cx="10062307" cy="1733808"/>
                </a:xfrm>
                <a:prstGeom prst="rect">
                  <a:avLst/>
                </a:prstGeom>
                <a:blipFill>
                  <a:blip r:embed="rId3"/>
                  <a:stretch>
                    <a:fillRect l="-909" t="-2807" r="-1635" b="-277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1703224" y="1497545"/>
              <a:ext cx="10500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559842-372E-C179-B9F0-7C33E49A6DAE}"/>
                  </a:ext>
                </a:extLst>
              </p:cNvPr>
              <p:cNvSpPr txBox="1"/>
              <p:nvPr/>
            </p:nvSpPr>
            <p:spPr>
              <a:xfrm>
                <a:off x="1137920" y="2357120"/>
                <a:ext cx="9611360" cy="4226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0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Sô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́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giấy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vụn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lớp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5B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đa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̃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gom</a:t>
                </a:r>
                <a:r>
                  <a:rPr lang="en-US" sz="2000" spc="-2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được</a:t>
                </a:r>
                <a:r>
                  <a:rPr lang="en-US" sz="2000" spc="-15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spc="-5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là:</a:t>
                </a:r>
                <a:endParaRPr lang="en-US" sz="2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30 (kg)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vụn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5C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gom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30 – 15 = 15 (kg)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Sô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giẩy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vụn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cùa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ba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lớp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gom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45 + 30 + 15 = 90 (kg)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tái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chế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15 x 90 = 1 350 (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cuốn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i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i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1 350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cuốn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vở</a:t>
                </a:r>
                <a:r>
                  <a:rPr lang="en-US" sz="2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en-US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559842-372E-C179-B9F0-7C33E49A6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20" y="2357120"/>
                <a:ext cx="9611360" cy="4226863"/>
              </a:xfrm>
              <a:prstGeom prst="rect">
                <a:avLst/>
              </a:prstGeom>
              <a:blipFill>
                <a:blip r:embed="rId4"/>
                <a:stretch>
                  <a:fillRect t="-289" r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776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65C0E5EE-8A95-2CC6-F385-9AA096678E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10354" y="733121"/>
            <a:ext cx="11571292" cy="5391755"/>
            <a:chOff x="310354" y="733121"/>
            <a:chExt cx="11571292" cy="539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10354" y="733121"/>
              <a:ext cx="11571292" cy="5391755"/>
            </a:xfrm>
            <a:custGeom>
              <a:avLst/>
              <a:gdLst>
                <a:gd name="connsiteX0" fmla="*/ 0 w 11571292"/>
                <a:gd name="connsiteY0" fmla="*/ 898644 h 5391755"/>
                <a:gd name="connsiteX1" fmla="*/ 898644 w 11571292"/>
                <a:gd name="connsiteY1" fmla="*/ 0 h 5391755"/>
                <a:gd name="connsiteX2" fmla="*/ 10672648 w 11571292"/>
                <a:gd name="connsiteY2" fmla="*/ 0 h 5391755"/>
                <a:gd name="connsiteX3" fmla="*/ 11571292 w 11571292"/>
                <a:gd name="connsiteY3" fmla="*/ 898644 h 5391755"/>
                <a:gd name="connsiteX4" fmla="*/ 11571292 w 11571292"/>
                <a:gd name="connsiteY4" fmla="*/ 4493111 h 5391755"/>
                <a:gd name="connsiteX5" fmla="*/ 10672648 w 11571292"/>
                <a:gd name="connsiteY5" fmla="*/ 5391755 h 5391755"/>
                <a:gd name="connsiteX6" fmla="*/ 898644 w 11571292"/>
                <a:gd name="connsiteY6" fmla="*/ 5391755 h 5391755"/>
                <a:gd name="connsiteX7" fmla="*/ 0 w 11571292"/>
                <a:gd name="connsiteY7" fmla="*/ 4493111 h 5391755"/>
                <a:gd name="connsiteX8" fmla="*/ 0 w 11571292"/>
                <a:gd name="connsiteY8" fmla="*/ 898644 h 53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5391755" fill="none" extrusionOk="0">
                  <a:moveTo>
                    <a:pt x="0" y="898644"/>
                  </a:moveTo>
                  <a:cubicBezTo>
                    <a:pt x="-98262" y="408447"/>
                    <a:pt x="394504" y="44476"/>
                    <a:pt x="898644" y="0"/>
                  </a:cubicBezTo>
                  <a:cubicBezTo>
                    <a:pt x="4033283" y="77600"/>
                    <a:pt x="6785858" y="-27269"/>
                    <a:pt x="10672648" y="0"/>
                  </a:cubicBezTo>
                  <a:cubicBezTo>
                    <a:pt x="11212378" y="-57282"/>
                    <a:pt x="11613769" y="414842"/>
                    <a:pt x="11571292" y="898644"/>
                  </a:cubicBezTo>
                  <a:cubicBezTo>
                    <a:pt x="11680292" y="2032242"/>
                    <a:pt x="11493083" y="3225702"/>
                    <a:pt x="11571292" y="4493111"/>
                  </a:cubicBezTo>
                  <a:cubicBezTo>
                    <a:pt x="11482309" y="4954609"/>
                    <a:pt x="11100118" y="5422114"/>
                    <a:pt x="10672648" y="5391755"/>
                  </a:cubicBezTo>
                  <a:cubicBezTo>
                    <a:pt x="6215410" y="5440932"/>
                    <a:pt x="4809741" y="5269053"/>
                    <a:pt x="898644" y="5391755"/>
                  </a:cubicBezTo>
                  <a:cubicBezTo>
                    <a:pt x="398976" y="5417565"/>
                    <a:pt x="-56996" y="5038492"/>
                    <a:pt x="0" y="4493111"/>
                  </a:cubicBezTo>
                  <a:cubicBezTo>
                    <a:pt x="47022" y="3249337"/>
                    <a:pt x="104569" y="1330179"/>
                    <a:pt x="0" y="898644"/>
                  </a:cubicBezTo>
                  <a:close/>
                </a:path>
                <a:path w="11571292" h="5391755" stroke="0" extrusionOk="0">
                  <a:moveTo>
                    <a:pt x="0" y="898644"/>
                  </a:moveTo>
                  <a:cubicBezTo>
                    <a:pt x="86394" y="392462"/>
                    <a:pt x="486411" y="-5610"/>
                    <a:pt x="898644" y="0"/>
                  </a:cubicBezTo>
                  <a:cubicBezTo>
                    <a:pt x="4074764" y="-129276"/>
                    <a:pt x="6762307" y="-77778"/>
                    <a:pt x="10672648" y="0"/>
                  </a:cubicBezTo>
                  <a:cubicBezTo>
                    <a:pt x="11158251" y="-34125"/>
                    <a:pt x="11557341" y="482781"/>
                    <a:pt x="11571292" y="898644"/>
                  </a:cubicBezTo>
                  <a:cubicBezTo>
                    <a:pt x="11652891" y="1999778"/>
                    <a:pt x="11725592" y="3682729"/>
                    <a:pt x="11571292" y="4493111"/>
                  </a:cubicBezTo>
                  <a:cubicBezTo>
                    <a:pt x="11594602" y="5038577"/>
                    <a:pt x="11089367" y="5418804"/>
                    <a:pt x="10672648" y="5391755"/>
                  </a:cubicBezTo>
                  <a:cubicBezTo>
                    <a:pt x="9284563" y="5435975"/>
                    <a:pt x="4284926" y="5362373"/>
                    <a:pt x="898644" y="5391755"/>
                  </a:cubicBezTo>
                  <a:cubicBezTo>
                    <a:pt x="377466" y="5296196"/>
                    <a:pt x="-79641" y="4971011"/>
                    <a:pt x="0" y="4493111"/>
                  </a:cubicBezTo>
                  <a:cubicBezTo>
                    <a:pt x="-159954" y="3971727"/>
                    <a:pt x="22140" y="1532504"/>
                    <a:pt x="0" y="89864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1049570" y="1016145"/>
              <a:ext cx="1045409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5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1: 634 cm = ? m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B91524-61B8-CE8E-F4A7-5908EF54C359}"/>
              </a:ext>
            </a:extLst>
          </p:cNvPr>
          <p:cNvSpPr/>
          <p:nvPr/>
        </p:nvSpPr>
        <p:spPr>
          <a:xfrm>
            <a:off x="4196080" y="2601264"/>
            <a:ext cx="3933885" cy="1122998"/>
          </a:xfrm>
          <a:prstGeom prst="roundRect">
            <a:avLst/>
          </a:prstGeom>
          <a:solidFill>
            <a:srgbClr val="FDF4B5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6,34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a desk and a lamp&#10;&#10;Description automatically generated">
            <a:extLst>
              <a:ext uri="{FF2B5EF4-FFF2-40B4-BE49-F238E27FC236}">
                <a16:creationId xmlns:a16="http://schemas.microsoft.com/office/drawing/2014/main" id="{3697C593-2A3A-673D-3705-EDC6CC065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81B37F-31BB-8273-C981-9653FFF4AD75}"/>
              </a:ext>
            </a:extLst>
          </p:cNvPr>
          <p:cNvGrpSpPr/>
          <p:nvPr/>
        </p:nvGrpSpPr>
        <p:grpSpPr>
          <a:xfrm>
            <a:off x="310354" y="733121"/>
            <a:ext cx="11571292" cy="5391755"/>
            <a:chOff x="310354" y="733121"/>
            <a:chExt cx="11571292" cy="5391755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865CFACD-0F6E-A289-8708-4DB7761AF7E4}"/>
                </a:ext>
              </a:extLst>
            </p:cNvPr>
            <p:cNvSpPr/>
            <p:nvPr/>
          </p:nvSpPr>
          <p:spPr>
            <a:xfrm>
              <a:off x="310354" y="733121"/>
              <a:ext cx="11571292" cy="5391755"/>
            </a:xfrm>
            <a:custGeom>
              <a:avLst/>
              <a:gdLst>
                <a:gd name="connsiteX0" fmla="*/ 0 w 11571292"/>
                <a:gd name="connsiteY0" fmla="*/ 898644 h 5391755"/>
                <a:gd name="connsiteX1" fmla="*/ 898644 w 11571292"/>
                <a:gd name="connsiteY1" fmla="*/ 0 h 5391755"/>
                <a:gd name="connsiteX2" fmla="*/ 10672648 w 11571292"/>
                <a:gd name="connsiteY2" fmla="*/ 0 h 5391755"/>
                <a:gd name="connsiteX3" fmla="*/ 11571292 w 11571292"/>
                <a:gd name="connsiteY3" fmla="*/ 898644 h 5391755"/>
                <a:gd name="connsiteX4" fmla="*/ 11571292 w 11571292"/>
                <a:gd name="connsiteY4" fmla="*/ 4493111 h 5391755"/>
                <a:gd name="connsiteX5" fmla="*/ 10672648 w 11571292"/>
                <a:gd name="connsiteY5" fmla="*/ 5391755 h 5391755"/>
                <a:gd name="connsiteX6" fmla="*/ 898644 w 11571292"/>
                <a:gd name="connsiteY6" fmla="*/ 5391755 h 5391755"/>
                <a:gd name="connsiteX7" fmla="*/ 0 w 11571292"/>
                <a:gd name="connsiteY7" fmla="*/ 4493111 h 5391755"/>
                <a:gd name="connsiteX8" fmla="*/ 0 w 11571292"/>
                <a:gd name="connsiteY8" fmla="*/ 898644 h 53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5391755" fill="none" extrusionOk="0">
                  <a:moveTo>
                    <a:pt x="0" y="898644"/>
                  </a:moveTo>
                  <a:cubicBezTo>
                    <a:pt x="-98262" y="408447"/>
                    <a:pt x="394504" y="44476"/>
                    <a:pt x="898644" y="0"/>
                  </a:cubicBezTo>
                  <a:cubicBezTo>
                    <a:pt x="4033283" y="77600"/>
                    <a:pt x="6785858" y="-27269"/>
                    <a:pt x="10672648" y="0"/>
                  </a:cubicBezTo>
                  <a:cubicBezTo>
                    <a:pt x="11212378" y="-57282"/>
                    <a:pt x="11613769" y="414842"/>
                    <a:pt x="11571292" y="898644"/>
                  </a:cubicBezTo>
                  <a:cubicBezTo>
                    <a:pt x="11680292" y="2032242"/>
                    <a:pt x="11493083" y="3225702"/>
                    <a:pt x="11571292" y="4493111"/>
                  </a:cubicBezTo>
                  <a:cubicBezTo>
                    <a:pt x="11482309" y="4954609"/>
                    <a:pt x="11100118" y="5422114"/>
                    <a:pt x="10672648" y="5391755"/>
                  </a:cubicBezTo>
                  <a:cubicBezTo>
                    <a:pt x="6215410" y="5440932"/>
                    <a:pt x="4809741" y="5269053"/>
                    <a:pt x="898644" y="5391755"/>
                  </a:cubicBezTo>
                  <a:cubicBezTo>
                    <a:pt x="398976" y="5417565"/>
                    <a:pt x="-56996" y="5038492"/>
                    <a:pt x="0" y="4493111"/>
                  </a:cubicBezTo>
                  <a:cubicBezTo>
                    <a:pt x="47022" y="3249337"/>
                    <a:pt x="104569" y="1330179"/>
                    <a:pt x="0" y="898644"/>
                  </a:cubicBezTo>
                  <a:close/>
                </a:path>
                <a:path w="11571292" h="5391755" stroke="0" extrusionOk="0">
                  <a:moveTo>
                    <a:pt x="0" y="898644"/>
                  </a:moveTo>
                  <a:cubicBezTo>
                    <a:pt x="86394" y="392462"/>
                    <a:pt x="486411" y="-5610"/>
                    <a:pt x="898644" y="0"/>
                  </a:cubicBezTo>
                  <a:cubicBezTo>
                    <a:pt x="4074764" y="-129276"/>
                    <a:pt x="6762307" y="-77778"/>
                    <a:pt x="10672648" y="0"/>
                  </a:cubicBezTo>
                  <a:cubicBezTo>
                    <a:pt x="11158251" y="-34125"/>
                    <a:pt x="11557341" y="482781"/>
                    <a:pt x="11571292" y="898644"/>
                  </a:cubicBezTo>
                  <a:cubicBezTo>
                    <a:pt x="11652891" y="1999778"/>
                    <a:pt x="11725592" y="3682729"/>
                    <a:pt x="11571292" y="4493111"/>
                  </a:cubicBezTo>
                  <a:cubicBezTo>
                    <a:pt x="11594602" y="5038577"/>
                    <a:pt x="11089367" y="5418804"/>
                    <a:pt x="10672648" y="5391755"/>
                  </a:cubicBezTo>
                  <a:cubicBezTo>
                    <a:pt x="9284563" y="5435975"/>
                    <a:pt x="4284926" y="5362373"/>
                    <a:pt x="898644" y="5391755"/>
                  </a:cubicBezTo>
                  <a:cubicBezTo>
                    <a:pt x="377466" y="5296196"/>
                    <a:pt x="-79641" y="4971011"/>
                    <a:pt x="0" y="4493111"/>
                  </a:cubicBezTo>
                  <a:cubicBezTo>
                    <a:pt x="-159954" y="3971727"/>
                    <a:pt x="22140" y="1532504"/>
                    <a:pt x="0" y="89864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Hộp Văn bản 25">
                  <a:extLst>
                    <a:ext uri="{FF2B5EF4-FFF2-40B4-BE49-F238E27FC236}">
                      <a16:creationId xmlns:a16="http://schemas.microsoft.com/office/drawing/2014/main" id="{49666325-C83D-54A0-BC9A-AFDB6F6EBBC7}"/>
                    </a:ext>
                  </a:extLst>
                </p:cNvPr>
                <p:cNvSpPr txBox="1"/>
                <p:nvPr/>
              </p:nvSpPr>
              <p:spPr>
                <a:xfrm>
                  <a:off x="1049570" y="1016145"/>
                  <a:ext cx="10454090" cy="134100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54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Câu</a:t>
                  </a:r>
                  <a:r>
                    <a:rPr lang="en-US" sz="54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2: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54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54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giờ</a:t>
                  </a:r>
                  <a:r>
                    <a:rPr lang="en-US" sz="5400" b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= ? </a:t>
                  </a:r>
                  <a:r>
                    <a:rPr lang="en-US" sz="5400" b="1" dirty="0" err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phút</a:t>
                  </a:r>
                  <a:endParaRPr kumimoji="0" lang="en-US" sz="1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Hộp Văn bản 25">
                  <a:extLst>
                    <a:ext uri="{FF2B5EF4-FFF2-40B4-BE49-F238E27FC236}">
                      <a16:creationId xmlns:a16="http://schemas.microsoft.com/office/drawing/2014/main" id="{49666325-C83D-54A0-BC9A-AFDB6F6EBB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9570" y="1016145"/>
                  <a:ext cx="10454090" cy="1341008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B8DD36-013A-B77E-FC1D-60DFD4D3E9C2}"/>
              </a:ext>
            </a:extLst>
          </p:cNvPr>
          <p:cNvSpPr/>
          <p:nvPr/>
        </p:nvSpPr>
        <p:spPr>
          <a:xfrm>
            <a:off x="3850640" y="2601264"/>
            <a:ext cx="4958080" cy="1122998"/>
          </a:xfrm>
          <a:prstGeom prst="roundRect">
            <a:avLst/>
          </a:prstGeom>
          <a:solidFill>
            <a:srgbClr val="FDF4B5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50 </a:t>
            </a:r>
            <a:r>
              <a:rPr lang="en-US" sz="4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92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a desk and a lamp&#10;&#10;Description automatically generated">
            <a:extLst>
              <a:ext uri="{FF2B5EF4-FFF2-40B4-BE49-F238E27FC236}">
                <a16:creationId xmlns:a16="http://schemas.microsoft.com/office/drawing/2014/main" id="{3697C593-2A3A-673D-3705-EDC6CC065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81B37F-31BB-8273-C981-9653FFF4AD75}"/>
              </a:ext>
            </a:extLst>
          </p:cNvPr>
          <p:cNvGrpSpPr/>
          <p:nvPr/>
        </p:nvGrpSpPr>
        <p:grpSpPr>
          <a:xfrm>
            <a:off x="310354" y="733121"/>
            <a:ext cx="11571292" cy="5391755"/>
            <a:chOff x="310354" y="733121"/>
            <a:chExt cx="11571292" cy="5391755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865CFACD-0F6E-A289-8708-4DB7761AF7E4}"/>
                </a:ext>
              </a:extLst>
            </p:cNvPr>
            <p:cNvSpPr/>
            <p:nvPr/>
          </p:nvSpPr>
          <p:spPr>
            <a:xfrm>
              <a:off x="310354" y="733121"/>
              <a:ext cx="11571292" cy="5391755"/>
            </a:xfrm>
            <a:custGeom>
              <a:avLst/>
              <a:gdLst>
                <a:gd name="connsiteX0" fmla="*/ 0 w 11571292"/>
                <a:gd name="connsiteY0" fmla="*/ 898644 h 5391755"/>
                <a:gd name="connsiteX1" fmla="*/ 898644 w 11571292"/>
                <a:gd name="connsiteY1" fmla="*/ 0 h 5391755"/>
                <a:gd name="connsiteX2" fmla="*/ 10672648 w 11571292"/>
                <a:gd name="connsiteY2" fmla="*/ 0 h 5391755"/>
                <a:gd name="connsiteX3" fmla="*/ 11571292 w 11571292"/>
                <a:gd name="connsiteY3" fmla="*/ 898644 h 5391755"/>
                <a:gd name="connsiteX4" fmla="*/ 11571292 w 11571292"/>
                <a:gd name="connsiteY4" fmla="*/ 4493111 h 5391755"/>
                <a:gd name="connsiteX5" fmla="*/ 10672648 w 11571292"/>
                <a:gd name="connsiteY5" fmla="*/ 5391755 h 5391755"/>
                <a:gd name="connsiteX6" fmla="*/ 898644 w 11571292"/>
                <a:gd name="connsiteY6" fmla="*/ 5391755 h 5391755"/>
                <a:gd name="connsiteX7" fmla="*/ 0 w 11571292"/>
                <a:gd name="connsiteY7" fmla="*/ 4493111 h 5391755"/>
                <a:gd name="connsiteX8" fmla="*/ 0 w 11571292"/>
                <a:gd name="connsiteY8" fmla="*/ 898644 h 53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5391755" fill="none" extrusionOk="0">
                  <a:moveTo>
                    <a:pt x="0" y="898644"/>
                  </a:moveTo>
                  <a:cubicBezTo>
                    <a:pt x="-98262" y="408447"/>
                    <a:pt x="394504" y="44476"/>
                    <a:pt x="898644" y="0"/>
                  </a:cubicBezTo>
                  <a:cubicBezTo>
                    <a:pt x="4033283" y="77600"/>
                    <a:pt x="6785858" y="-27269"/>
                    <a:pt x="10672648" y="0"/>
                  </a:cubicBezTo>
                  <a:cubicBezTo>
                    <a:pt x="11212378" y="-57282"/>
                    <a:pt x="11613769" y="414842"/>
                    <a:pt x="11571292" y="898644"/>
                  </a:cubicBezTo>
                  <a:cubicBezTo>
                    <a:pt x="11680292" y="2032242"/>
                    <a:pt x="11493083" y="3225702"/>
                    <a:pt x="11571292" y="4493111"/>
                  </a:cubicBezTo>
                  <a:cubicBezTo>
                    <a:pt x="11482309" y="4954609"/>
                    <a:pt x="11100118" y="5422114"/>
                    <a:pt x="10672648" y="5391755"/>
                  </a:cubicBezTo>
                  <a:cubicBezTo>
                    <a:pt x="6215410" y="5440932"/>
                    <a:pt x="4809741" y="5269053"/>
                    <a:pt x="898644" y="5391755"/>
                  </a:cubicBezTo>
                  <a:cubicBezTo>
                    <a:pt x="398976" y="5417565"/>
                    <a:pt x="-56996" y="5038492"/>
                    <a:pt x="0" y="4493111"/>
                  </a:cubicBezTo>
                  <a:cubicBezTo>
                    <a:pt x="47022" y="3249337"/>
                    <a:pt x="104569" y="1330179"/>
                    <a:pt x="0" y="898644"/>
                  </a:cubicBezTo>
                  <a:close/>
                </a:path>
                <a:path w="11571292" h="5391755" stroke="0" extrusionOk="0">
                  <a:moveTo>
                    <a:pt x="0" y="898644"/>
                  </a:moveTo>
                  <a:cubicBezTo>
                    <a:pt x="86394" y="392462"/>
                    <a:pt x="486411" y="-5610"/>
                    <a:pt x="898644" y="0"/>
                  </a:cubicBezTo>
                  <a:cubicBezTo>
                    <a:pt x="4074764" y="-129276"/>
                    <a:pt x="6762307" y="-77778"/>
                    <a:pt x="10672648" y="0"/>
                  </a:cubicBezTo>
                  <a:cubicBezTo>
                    <a:pt x="11158251" y="-34125"/>
                    <a:pt x="11557341" y="482781"/>
                    <a:pt x="11571292" y="898644"/>
                  </a:cubicBezTo>
                  <a:cubicBezTo>
                    <a:pt x="11652891" y="1999778"/>
                    <a:pt x="11725592" y="3682729"/>
                    <a:pt x="11571292" y="4493111"/>
                  </a:cubicBezTo>
                  <a:cubicBezTo>
                    <a:pt x="11594602" y="5038577"/>
                    <a:pt x="11089367" y="5418804"/>
                    <a:pt x="10672648" y="5391755"/>
                  </a:cubicBezTo>
                  <a:cubicBezTo>
                    <a:pt x="9284563" y="5435975"/>
                    <a:pt x="4284926" y="5362373"/>
                    <a:pt x="898644" y="5391755"/>
                  </a:cubicBezTo>
                  <a:cubicBezTo>
                    <a:pt x="377466" y="5296196"/>
                    <a:pt x="-79641" y="4971011"/>
                    <a:pt x="0" y="4493111"/>
                  </a:cubicBezTo>
                  <a:cubicBezTo>
                    <a:pt x="-159954" y="3971727"/>
                    <a:pt x="22140" y="1532504"/>
                    <a:pt x="0" y="89864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49666325-C83D-54A0-BC9A-AFDB6F6EBBC7}"/>
                </a:ext>
              </a:extLst>
            </p:cNvPr>
            <p:cNvSpPr txBox="1"/>
            <p:nvPr/>
          </p:nvSpPr>
          <p:spPr>
            <a:xfrm>
              <a:off x="1049570" y="1016145"/>
              <a:ext cx="1045409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pt-BR" sz="54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Câu 3: 550 m = ? km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B8DD36-013A-B77E-FC1D-60DFD4D3E9C2}"/>
              </a:ext>
            </a:extLst>
          </p:cNvPr>
          <p:cNvSpPr/>
          <p:nvPr/>
        </p:nvSpPr>
        <p:spPr>
          <a:xfrm>
            <a:off x="3850640" y="2601264"/>
            <a:ext cx="4958080" cy="1122998"/>
          </a:xfrm>
          <a:prstGeom prst="roundRect">
            <a:avLst/>
          </a:prstGeom>
          <a:solidFill>
            <a:srgbClr val="FDF4B5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0,55 km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409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a desk and a lamp&#10;&#10;Description automatically generated">
            <a:extLst>
              <a:ext uri="{FF2B5EF4-FFF2-40B4-BE49-F238E27FC236}">
                <a16:creationId xmlns:a16="http://schemas.microsoft.com/office/drawing/2014/main" id="{3697C593-2A3A-673D-3705-EDC6CC065D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081B37F-31BB-8273-C981-9653FFF4AD75}"/>
              </a:ext>
            </a:extLst>
          </p:cNvPr>
          <p:cNvGrpSpPr/>
          <p:nvPr/>
        </p:nvGrpSpPr>
        <p:grpSpPr>
          <a:xfrm>
            <a:off x="310354" y="733121"/>
            <a:ext cx="11571292" cy="5391755"/>
            <a:chOff x="310354" y="733121"/>
            <a:chExt cx="11571292" cy="5391755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865CFACD-0F6E-A289-8708-4DB7761AF7E4}"/>
                </a:ext>
              </a:extLst>
            </p:cNvPr>
            <p:cNvSpPr/>
            <p:nvPr/>
          </p:nvSpPr>
          <p:spPr>
            <a:xfrm>
              <a:off x="310354" y="733121"/>
              <a:ext cx="11571292" cy="5391755"/>
            </a:xfrm>
            <a:custGeom>
              <a:avLst/>
              <a:gdLst>
                <a:gd name="connsiteX0" fmla="*/ 0 w 11571292"/>
                <a:gd name="connsiteY0" fmla="*/ 898644 h 5391755"/>
                <a:gd name="connsiteX1" fmla="*/ 898644 w 11571292"/>
                <a:gd name="connsiteY1" fmla="*/ 0 h 5391755"/>
                <a:gd name="connsiteX2" fmla="*/ 10672648 w 11571292"/>
                <a:gd name="connsiteY2" fmla="*/ 0 h 5391755"/>
                <a:gd name="connsiteX3" fmla="*/ 11571292 w 11571292"/>
                <a:gd name="connsiteY3" fmla="*/ 898644 h 5391755"/>
                <a:gd name="connsiteX4" fmla="*/ 11571292 w 11571292"/>
                <a:gd name="connsiteY4" fmla="*/ 4493111 h 5391755"/>
                <a:gd name="connsiteX5" fmla="*/ 10672648 w 11571292"/>
                <a:gd name="connsiteY5" fmla="*/ 5391755 h 5391755"/>
                <a:gd name="connsiteX6" fmla="*/ 898644 w 11571292"/>
                <a:gd name="connsiteY6" fmla="*/ 5391755 h 5391755"/>
                <a:gd name="connsiteX7" fmla="*/ 0 w 11571292"/>
                <a:gd name="connsiteY7" fmla="*/ 4493111 h 5391755"/>
                <a:gd name="connsiteX8" fmla="*/ 0 w 11571292"/>
                <a:gd name="connsiteY8" fmla="*/ 898644 h 539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5391755" fill="none" extrusionOk="0">
                  <a:moveTo>
                    <a:pt x="0" y="898644"/>
                  </a:moveTo>
                  <a:cubicBezTo>
                    <a:pt x="-98262" y="408447"/>
                    <a:pt x="394504" y="44476"/>
                    <a:pt x="898644" y="0"/>
                  </a:cubicBezTo>
                  <a:cubicBezTo>
                    <a:pt x="4033283" y="77600"/>
                    <a:pt x="6785858" y="-27269"/>
                    <a:pt x="10672648" y="0"/>
                  </a:cubicBezTo>
                  <a:cubicBezTo>
                    <a:pt x="11212378" y="-57282"/>
                    <a:pt x="11613769" y="414842"/>
                    <a:pt x="11571292" y="898644"/>
                  </a:cubicBezTo>
                  <a:cubicBezTo>
                    <a:pt x="11680292" y="2032242"/>
                    <a:pt x="11493083" y="3225702"/>
                    <a:pt x="11571292" y="4493111"/>
                  </a:cubicBezTo>
                  <a:cubicBezTo>
                    <a:pt x="11482309" y="4954609"/>
                    <a:pt x="11100118" y="5422114"/>
                    <a:pt x="10672648" y="5391755"/>
                  </a:cubicBezTo>
                  <a:cubicBezTo>
                    <a:pt x="6215410" y="5440932"/>
                    <a:pt x="4809741" y="5269053"/>
                    <a:pt x="898644" y="5391755"/>
                  </a:cubicBezTo>
                  <a:cubicBezTo>
                    <a:pt x="398976" y="5417565"/>
                    <a:pt x="-56996" y="5038492"/>
                    <a:pt x="0" y="4493111"/>
                  </a:cubicBezTo>
                  <a:cubicBezTo>
                    <a:pt x="47022" y="3249337"/>
                    <a:pt x="104569" y="1330179"/>
                    <a:pt x="0" y="898644"/>
                  </a:cubicBezTo>
                  <a:close/>
                </a:path>
                <a:path w="11571292" h="5391755" stroke="0" extrusionOk="0">
                  <a:moveTo>
                    <a:pt x="0" y="898644"/>
                  </a:moveTo>
                  <a:cubicBezTo>
                    <a:pt x="86394" y="392462"/>
                    <a:pt x="486411" y="-5610"/>
                    <a:pt x="898644" y="0"/>
                  </a:cubicBezTo>
                  <a:cubicBezTo>
                    <a:pt x="4074764" y="-129276"/>
                    <a:pt x="6762307" y="-77778"/>
                    <a:pt x="10672648" y="0"/>
                  </a:cubicBezTo>
                  <a:cubicBezTo>
                    <a:pt x="11158251" y="-34125"/>
                    <a:pt x="11557341" y="482781"/>
                    <a:pt x="11571292" y="898644"/>
                  </a:cubicBezTo>
                  <a:cubicBezTo>
                    <a:pt x="11652891" y="1999778"/>
                    <a:pt x="11725592" y="3682729"/>
                    <a:pt x="11571292" y="4493111"/>
                  </a:cubicBezTo>
                  <a:cubicBezTo>
                    <a:pt x="11594602" y="5038577"/>
                    <a:pt x="11089367" y="5418804"/>
                    <a:pt x="10672648" y="5391755"/>
                  </a:cubicBezTo>
                  <a:cubicBezTo>
                    <a:pt x="9284563" y="5435975"/>
                    <a:pt x="4284926" y="5362373"/>
                    <a:pt x="898644" y="5391755"/>
                  </a:cubicBezTo>
                  <a:cubicBezTo>
                    <a:pt x="377466" y="5296196"/>
                    <a:pt x="-79641" y="4971011"/>
                    <a:pt x="0" y="4493111"/>
                  </a:cubicBezTo>
                  <a:cubicBezTo>
                    <a:pt x="-159954" y="3971727"/>
                    <a:pt x="22140" y="1532504"/>
                    <a:pt x="0" y="89864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49666325-C83D-54A0-BC9A-AFDB6F6EBBC7}"/>
                </a:ext>
              </a:extLst>
            </p:cNvPr>
            <p:cNvSpPr txBox="1"/>
            <p:nvPr/>
          </p:nvSpPr>
          <p:spPr>
            <a:xfrm>
              <a:off x="1049570" y="1016145"/>
              <a:ext cx="1045409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 4: 700 g = ? kg </a:t>
              </a:r>
              <a:endPara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B8DD36-013A-B77E-FC1D-60DFD4D3E9C2}"/>
              </a:ext>
            </a:extLst>
          </p:cNvPr>
          <p:cNvSpPr/>
          <p:nvPr/>
        </p:nvSpPr>
        <p:spPr>
          <a:xfrm>
            <a:off x="3850640" y="2601264"/>
            <a:ext cx="4958080" cy="1122998"/>
          </a:xfrm>
          <a:prstGeom prst="roundRect">
            <a:avLst/>
          </a:prstGeom>
          <a:solidFill>
            <a:srgbClr val="FDF4B5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án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0,7 kg</a:t>
            </a:r>
          </a:p>
        </p:txBody>
      </p:sp>
    </p:spTree>
    <p:extLst>
      <p:ext uri="{BB962C8B-B14F-4D97-AF65-F5344CB8AC3E}">
        <p14:creationId xmlns:p14="http://schemas.microsoft.com/office/powerpoint/2010/main" val="2094924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BCBB4563-4586-3556-09A7-692160BEE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A74CB741-E87F-E55B-6AA4-8E7A8E75C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-4043590" y="1483926"/>
            <a:ext cx="4043590" cy="5095778"/>
          </a:xfrm>
          <a:prstGeom prst="rect">
            <a:avLst/>
          </a:prstGeom>
        </p:spPr>
      </p:pic>
      <p:grpSp>
        <p:nvGrpSpPr>
          <p:cNvPr id="3" name="Nhóm 28">
            <a:extLst>
              <a:ext uri="{FF2B5EF4-FFF2-40B4-BE49-F238E27FC236}">
                <a16:creationId xmlns:a16="http://schemas.microsoft.com/office/drawing/2014/main" id="{A327F5E8-C7E6-CBD0-5DE7-DC1D827AB2C6}"/>
              </a:ext>
            </a:extLst>
          </p:cNvPr>
          <p:cNvGrpSpPr/>
          <p:nvPr/>
        </p:nvGrpSpPr>
        <p:grpSpPr>
          <a:xfrm>
            <a:off x="5274452" y="1201481"/>
            <a:ext cx="5718226" cy="2515754"/>
            <a:chOff x="1139184" y="1145243"/>
            <a:chExt cx="7173782" cy="6901295"/>
          </a:xfrm>
        </p:grpSpPr>
        <p:sp>
          <p:nvSpPr>
            <p:cNvPr id="4" name="Bong bóng Lời nói: Hình chữ nhật với Góc Tròn 29">
              <a:extLst>
                <a:ext uri="{FF2B5EF4-FFF2-40B4-BE49-F238E27FC236}">
                  <a16:creationId xmlns:a16="http://schemas.microsoft.com/office/drawing/2014/main" id="{CA79212C-58B7-E451-B78B-C7DEE4E08177}"/>
                </a:ext>
              </a:extLst>
            </p:cNvPr>
            <p:cNvSpPr/>
            <p:nvPr/>
          </p:nvSpPr>
          <p:spPr>
            <a:xfrm>
              <a:off x="1139184" y="1145243"/>
              <a:ext cx="7173782" cy="6901295"/>
            </a:xfrm>
            <a:custGeom>
              <a:avLst/>
              <a:gdLst>
                <a:gd name="connsiteX0" fmla="*/ 0 w 7173782"/>
                <a:gd name="connsiteY0" fmla="*/ 1150239 h 6901295"/>
                <a:gd name="connsiteX1" fmla="*/ 1150239 w 7173782"/>
                <a:gd name="connsiteY1" fmla="*/ 0 h 6901295"/>
                <a:gd name="connsiteX2" fmla="*/ 1195630 w 7173782"/>
                <a:gd name="connsiteY2" fmla="*/ 0 h 6901295"/>
                <a:gd name="connsiteX3" fmla="*/ 1195630 w 7173782"/>
                <a:gd name="connsiteY3" fmla="*/ 0 h 6901295"/>
                <a:gd name="connsiteX4" fmla="*/ 2989076 w 7173782"/>
                <a:gd name="connsiteY4" fmla="*/ 0 h 6901295"/>
                <a:gd name="connsiteX5" fmla="*/ 6023543 w 7173782"/>
                <a:gd name="connsiteY5" fmla="*/ 0 h 6901295"/>
                <a:gd name="connsiteX6" fmla="*/ 7173782 w 7173782"/>
                <a:gd name="connsiteY6" fmla="*/ 1150239 h 6901295"/>
                <a:gd name="connsiteX7" fmla="*/ 7173782 w 7173782"/>
                <a:gd name="connsiteY7" fmla="*/ 4025755 h 6901295"/>
                <a:gd name="connsiteX8" fmla="*/ 7173782 w 7173782"/>
                <a:gd name="connsiteY8" fmla="*/ 4025755 h 6901295"/>
                <a:gd name="connsiteX9" fmla="*/ 7173782 w 7173782"/>
                <a:gd name="connsiteY9" fmla="*/ 5751079 h 6901295"/>
                <a:gd name="connsiteX10" fmla="*/ 7173782 w 7173782"/>
                <a:gd name="connsiteY10" fmla="*/ 5751056 h 6901295"/>
                <a:gd name="connsiteX11" fmla="*/ 6023543 w 7173782"/>
                <a:gd name="connsiteY11" fmla="*/ 6901295 h 6901295"/>
                <a:gd name="connsiteX12" fmla="*/ 2989076 w 7173782"/>
                <a:gd name="connsiteY12" fmla="*/ 6901295 h 6901295"/>
                <a:gd name="connsiteX13" fmla="*/ 1195630 w 7173782"/>
                <a:gd name="connsiteY13" fmla="*/ 6901295 h 6901295"/>
                <a:gd name="connsiteX14" fmla="*/ 1195630 w 7173782"/>
                <a:gd name="connsiteY14" fmla="*/ 6901295 h 6901295"/>
                <a:gd name="connsiteX15" fmla="*/ 1150239 w 7173782"/>
                <a:gd name="connsiteY15" fmla="*/ 6901295 h 6901295"/>
                <a:gd name="connsiteX16" fmla="*/ 0 w 7173782"/>
                <a:gd name="connsiteY16" fmla="*/ 5751056 h 6901295"/>
                <a:gd name="connsiteX17" fmla="*/ 0 w 7173782"/>
                <a:gd name="connsiteY17" fmla="*/ 5751079 h 6901295"/>
                <a:gd name="connsiteX18" fmla="*/ -562066 w 7173782"/>
                <a:gd name="connsiteY18" fmla="*/ 5332217 h 6901295"/>
                <a:gd name="connsiteX19" fmla="*/ 0 w 7173782"/>
                <a:gd name="connsiteY19" fmla="*/ 4025755 h 6901295"/>
                <a:gd name="connsiteX20" fmla="*/ 0 w 7173782"/>
                <a:gd name="connsiteY20" fmla="*/ 1150239 h 690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2" h="6901295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56896" y="-112"/>
                    <a:pt x="1173078" y="-2171"/>
                    <a:pt x="1195630" y="0"/>
                  </a:cubicBezTo>
                  <a:lnTo>
                    <a:pt x="1195630" y="0"/>
                  </a:lnTo>
                  <a:cubicBezTo>
                    <a:pt x="1916716" y="38154"/>
                    <a:pt x="2739867" y="35210"/>
                    <a:pt x="2989076" y="0"/>
                  </a:cubicBezTo>
                  <a:cubicBezTo>
                    <a:pt x="4067956" y="169626"/>
                    <a:pt x="5271515" y="166819"/>
                    <a:pt x="6023543" y="0"/>
                  </a:cubicBezTo>
                  <a:cubicBezTo>
                    <a:pt x="6694076" y="-52898"/>
                    <a:pt x="7121161" y="476467"/>
                    <a:pt x="7173782" y="1150239"/>
                  </a:cubicBezTo>
                  <a:cubicBezTo>
                    <a:pt x="7068730" y="1810597"/>
                    <a:pt x="7342392" y="2937825"/>
                    <a:pt x="7173782" y="4025755"/>
                  </a:cubicBezTo>
                  <a:lnTo>
                    <a:pt x="7173782" y="4025755"/>
                  </a:lnTo>
                  <a:cubicBezTo>
                    <a:pt x="7263875" y="4765876"/>
                    <a:pt x="7281516" y="5177506"/>
                    <a:pt x="7173782" y="5751079"/>
                  </a:cubicBezTo>
                  <a:cubicBezTo>
                    <a:pt x="7173783" y="5751067"/>
                    <a:pt x="7173780" y="5751059"/>
                    <a:pt x="7173782" y="5751056"/>
                  </a:cubicBezTo>
                  <a:cubicBezTo>
                    <a:pt x="7270769" y="6310199"/>
                    <a:pt x="6683160" y="6964235"/>
                    <a:pt x="6023543" y="6901295"/>
                  </a:cubicBezTo>
                  <a:cubicBezTo>
                    <a:pt x="5385418" y="6824333"/>
                    <a:pt x="3958356" y="6872236"/>
                    <a:pt x="2989076" y="6901295"/>
                  </a:cubicBezTo>
                  <a:cubicBezTo>
                    <a:pt x="2460163" y="6886587"/>
                    <a:pt x="1834347" y="6868306"/>
                    <a:pt x="1195630" y="6901295"/>
                  </a:cubicBezTo>
                  <a:lnTo>
                    <a:pt x="1195630" y="6901295"/>
                  </a:lnTo>
                  <a:cubicBezTo>
                    <a:pt x="1180418" y="6903247"/>
                    <a:pt x="1164724" y="6903773"/>
                    <a:pt x="1150239" y="6901295"/>
                  </a:cubicBezTo>
                  <a:cubicBezTo>
                    <a:pt x="448945" y="6922099"/>
                    <a:pt x="739" y="6402839"/>
                    <a:pt x="0" y="5751056"/>
                  </a:cubicBezTo>
                  <a:cubicBezTo>
                    <a:pt x="-1" y="5751063"/>
                    <a:pt x="-1" y="5751072"/>
                    <a:pt x="0" y="5751079"/>
                  </a:cubicBezTo>
                  <a:cubicBezTo>
                    <a:pt x="-124384" y="5613031"/>
                    <a:pt x="-282365" y="5530672"/>
                    <a:pt x="-562066" y="5332217"/>
                  </a:cubicBezTo>
                  <a:cubicBezTo>
                    <a:pt x="-373521" y="4795547"/>
                    <a:pt x="-269156" y="4332157"/>
                    <a:pt x="0" y="4025755"/>
                  </a:cubicBezTo>
                  <a:cubicBezTo>
                    <a:pt x="85667" y="3351105"/>
                    <a:pt x="-27555" y="1682483"/>
                    <a:pt x="0" y="1150239"/>
                  </a:cubicBezTo>
                  <a:close/>
                </a:path>
                <a:path w="7173782" h="6901295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58458" y="2982"/>
                    <a:pt x="1175081" y="-2278"/>
                    <a:pt x="1195630" y="0"/>
                  </a:cubicBezTo>
                  <a:lnTo>
                    <a:pt x="1195630" y="0"/>
                  </a:lnTo>
                  <a:cubicBezTo>
                    <a:pt x="1498750" y="5481"/>
                    <a:pt x="2348416" y="-26609"/>
                    <a:pt x="2989076" y="0"/>
                  </a:cubicBezTo>
                  <a:cubicBezTo>
                    <a:pt x="3965913" y="117495"/>
                    <a:pt x="5285456" y="-81622"/>
                    <a:pt x="6023543" y="0"/>
                  </a:cubicBezTo>
                  <a:cubicBezTo>
                    <a:pt x="6601157" y="-23202"/>
                    <a:pt x="7241403" y="530430"/>
                    <a:pt x="7173782" y="1150239"/>
                  </a:cubicBezTo>
                  <a:cubicBezTo>
                    <a:pt x="7132281" y="2144477"/>
                    <a:pt x="7302417" y="3735154"/>
                    <a:pt x="7173782" y="4025755"/>
                  </a:cubicBezTo>
                  <a:lnTo>
                    <a:pt x="7173782" y="4025755"/>
                  </a:lnTo>
                  <a:cubicBezTo>
                    <a:pt x="7018702" y="4398548"/>
                    <a:pt x="7084830" y="5530361"/>
                    <a:pt x="7173782" y="5751079"/>
                  </a:cubicBezTo>
                  <a:cubicBezTo>
                    <a:pt x="7173780" y="5751076"/>
                    <a:pt x="7173781" y="5751058"/>
                    <a:pt x="7173782" y="5751056"/>
                  </a:cubicBezTo>
                  <a:cubicBezTo>
                    <a:pt x="7216240" y="6333494"/>
                    <a:pt x="6590057" y="6896140"/>
                    <a:pt x="6023543" y="6901295"/>
                  </a:cubicBezTo>
                  <a:cubicBezTo>
                    <a:pt x="4629800" y="6756211"/>
                    <a:pt x="3677701" y="6936374"/>
                    <a:pt x="2989076" y="6901295"/>
                  </a:cubicBezTo>
                  <a:cubicBezTo>
                    <a:pt x="2199076" y="6942336"/>
                    <a:pt x="1680382" y="6862991"/>
                    <a:pt x="1195630" y="6901295"/>
                  </a:cubicBezTo>
                  <a:lnTo>
                    <a:pt x="1195630" y="6901295"/>
                  </a:lnTo>
                  <a:cubicBezTo>
                    <a:pt x="1187414" y="6903189"/>
                    <a:pt x="1165617" y="6898986"/>
                    <a:pt x="1150239" y="6901295"/>
                  </a:cubicBezTo>
                  <a:cubicBezTo>
                    <a:pt x="499688" y="6894764"/>
                    <a:pt x="44882" y="6358651"/>
                    <a:pt x="0" y="5751056"/>
                  </a:cubicBezTo>
                  <a:cubicBezTo>
                    <a:pt x="-1" y="5751059"/>
                    <a:pt x="-1" y="5751075"/>
                    <a:pt x="0" y="5751079"/>
                  </a:cubicBezTo>
                  <a:cubicBezTo>
                    <a:pt x="-166934" y="5680277"/>
                    <a:pt x="-327484" y="5579319"/>
                    <a:pt x="-562066" y="5332217"/>
                  </a:cubicBezTo>
                  <a:cubicBezTo>
                    <a:pt x="-516305" y="5054170"/>
                    <a:pt x="-83734" y="4370817"/>
                    <a:pt x="0" y="4025755"/>
                  </a:cubicBezTo>
                  <a:cubicBezTo>
                    <a:pt x="-50189" y="2653593"/>
                    <a:pt x="-24614" y="1777768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="" xmlns:ask="http://schemas.microsoft.com/office/drawing/2018/sketchyshapes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Text Placeholder 7">
              <a:extLst>
                <a:ext uri="{FF2B5EF4-FFF2-40B4-BE49-F238E27FC236}">
                  <a16:creationId xmlns:a16="http://schemas.microsoft.com/office/drawing/2014/main" id="{4A81A276-4719-0AEA-C3F0-43C118BD2272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5"/>
              <a:ext cx="6789881" cy="6549701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   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Chào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trang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trí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căn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phòng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có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không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khí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Noel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bằng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giải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tập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sau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048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44128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45587" y="629587"/>
            <a:ext cx="10500825" cy="1307898"/>
            <a:chOff x="853186" y="539870"/>
            <a:chExt cx="10500825" cy="130789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537852" y="539870"/>
              <a:ext cx="95136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Viết rồi đọc hỗn số chỉ phần đã tô màu của mỗi hình dưới đây (theo mẫu).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853186" y="1201437"/>
              <a:ext cx="1050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A6AC430-E452-C9FE-102E-41C8A3C7F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0" y="1993582"/>
            <a:ext cx="4038600" cy="1590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C826E4-DB44-1911-A63D-0F50B86EEA5E}"/>
                  </a:ext>
                </a:extLst>
              </p:cNvPr>
              <p:cNvSpPr txBox="1"/>
              <p:nvPr/>
            </p:nvSpPr>
            <p:spPr>
              <a:xfrm>
                <a:off x="2265680" y="3728720"/>
                <a:ext cx="4114800" cy="87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Viết</a:t>
                </a:r>
                <a:r>
                  <a:rPr lang="en-US" sz="36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1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9C826E4-DB44-1911-A63D-0F50B86EEA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680" y="3728720"/>
                <a:ext cx="4114800" cy="874663"/>
              </a:xfrm>
              <a:prstGeom prst="rect">
                <a:avLst/>
              </a:prstGeom>
              <a:blipFill>
                <a:blip r:embed="rId4"/>
                <a:stretch>
                  <a:fillRect l="-4593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181779A-63D2-1EA0-4E0D-C2FEB20E0FF1}"/>
              </a:ext>
            </a:extLst>
          </p:cNvPr>
          <p:cNvSpPr txBox="1"/>
          <p:nvPr/>
        </p:nvSpPr>
        <p:spPr>
          <a:xfrm>
            <a:off x="975360" y="464312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tư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27796F5-55D3-6530-6FF9-701353911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810" y="2023427"/>
            <a:ext cx="39243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58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211E01-6C0E-C2CF-05F0-2D2323221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454" y="730250"/>
            <a:ext cx="4553585" cy="1743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D989E9-BC4E-9A6C-0D23-31C0FBE7D9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860" y="3516947"/>
            <a:ext cx="4132580" cy="1581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09FEA3-1AE5-ADBF-C615-137F7DED823D}"/>
                  </a:ext>
                </a:extLst>
              </p:cNvPr>
              <p:cNvSpPr txBox="1"/>
              <p:nvPr/>
            </p:nvSpPr>
            <p:spPr>
              <a:xfrm>
                <a:off x="5100320" y="2235200"/>
                <a:ext cx="411480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Viết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409FEA3-1AE5-ADBF-C615-137F7DED8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320" y="2235200"/>
                <a:ext cx="4114800" cy="875753"/>
              </a:xfrm>
              <a:prstGeom prst="rect">
                <a:avLst/>
              </a:prstGeom>
              <a:blipFill>
                <a:blip r:embed="rId5"/>
                <a:stretch>
                  <a:fillRect l="-4593" b="-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8879D45-3139-ACEF-2BDE-3D019ED2F561}"/>
              </a:ext>
            </a:extLst>
          </p:cNvPr>
          <p:cNvSpPr txBox="1"/>
          <p:nvPr/>
        </p:nvSpPr>
        <p:spPr>
          <a:xfrm>
            <a:off x="3881120" y="30276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Hai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tư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01867A-F4CB-E218-AD86-02DF47676549}"/>
                  </a:ext>
                </a:extLst>
              </p:cNvPr>
              <p:cNvSpPr txBox="1"/>
              <p:nvPr/>
            </p:nvSpPr>
            <p:spPr>
              <a:xfrm>
                <a:off x="5090160" y="4958080"/>
                <a:ext cx="4114800" cy="88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Viết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2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401867A-F4CB-E218-AD86-02DF47676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160" y="4958080"/>
                <a:ext cx="4114800" cy="883703"/>
              </a:xfrm>
              <a:prstGeom prst="rect">
                <a:avLst/>
              </a:prstGeom>
              <a:blipFill>
                <a:blip r:embed="rId6"/>
                <a:stretch>
                  <a:fillRect l="-4444" b="-1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28724BA-D177-15A3-6C4C-52EE5F48F810}"/>
              </a:ext>
            </a:extLst>
          </p:cNvPr>
          <p:cNvSpPr txBox="1"/>
          <p:nvPr/>
        </p:nvSpPr>
        <p:spPr>
          <a:xfrm>
            <a:off x="3870960" y="5750560"/>
            <a:ext cx="477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Hai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tám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15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window and stairs&#10;&#10;Description automatically generated">
            <a:extLst>
              <a:ext uri="{FF2B5EF4-FFF2-40B4-BE49-F238E27FC236}">
                <a16:creationId xmlns:a16="http://schemas.microsoft.com/office/drawing/2014/main" id="{1D515963-6A8D-5F4A-AE4C-F3A4A9090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" t="10803" r="-101" b="108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465991" y="441353"/>
            <a:ext cx="11260018" cy="5975293"/>
          </a:xfrm>
          <a:custGeom>
            <a:avLst/>
            <a:gdLst>
              <a:gd name="connsiteX0" fmla="*/ 0 w 11260018"/>
              <a:gd name="connsiteY0" fmla="*/ 995902 h 5975293"/>
              <a:gd name="connsiteX1" fmla="*/ 995902 w 11260018"/>
              <a:gd name="connsiteY1" fmla="*/ 0 h 5975293"/>
              <a:gd name="connsiteX2" fmla="*/ 10264116 w 11260018"/>
              <a:gd name="connsiteY2" fmla="*/ 0 h 5975293"/>
              <a:gd name="connsiteX3" fmla="*/ 11260018 w 11260018"/>
              <a:gd name="connsiteY3" fmla="*/ 995902 h 5975293"/>
              <a:gd name="connsiteX4" fmla="*/ 11260018 w 11260018"/>
              <a:gd name="connsiteY4" fmla="*/ 4979391 h 5975293"/>
              <a:gd name="connsiteX5" fmla="*/ 10264116 w 11260018"/>
              <a:gd name="connsiteY5" fmla="*/ 5975293 h 5975293"/>
              <a:gd name="connsiteX6" fmla="*/ 995902 w 11260018"/>
              <a:gd name="connsiteY6" fmla="*/ 5975293 h 5975293"/>
              <a:gd name="connsiteX7" fmla="*/ 0 w 11260018"/>
              <a:gd name="connsiteY7" fmla="*/ 4979391 h 5975293"/>
              <a:gd name="connsiteX8" fmla="*/ 0 w 11260018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0018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1975286" y="77600"/>
                  <a:pt x="8259790" y="-27269"/>
                  <a:pt x="10264116" y="0"/>
                </a:cubicBezTo>
                <a:cubicBezTo>
                  <a:pt x="10839048" y="-32862"/>
                  <a:pt x="11346465" y="471330"/>
                  <a:pt x="11260018" y="995902"/>
                </a:cubicBezTo>
                <a:cubicBezTo>
                  <a:pt x="11369018" y="2397690"/>
                  <a:pt x="11181809" y="3662954"/>
                  <a:pt x="11260018" y="4979391"/>
                </a:cubicBezTo>
                <a:cubicBezTo>
                  <a:pt x="11248714" y="5524990"/>
                  <a:pt x="10791065" y="5985468"/>
                  <a:pt x="10264116" y="5975293"/>
                </a:cubicBezTo>
                <a:cubicBezTo>
                  <a:pt x="6343604" y="6024470"/>
                  <a:pt x="2674462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260018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4494241" y="-129276"/>
                  <a:pt x="6229639" y="-77778"/>
                  <a:pt x="10264116" y="0"/>
                </a:cubicBezTo>
                <a:cubicBezTo>
                  <a:pt x="10797082" y="-54371"/>
                  <a:pt x="11244964" y="532685"/>
                  <a:pt x="11260018" y="995902"/>
                </a:cubicBezTo>
                <a:cubicBezTo>
                  <a:pt x="11341617" y="2800928"/>
                  <a:pt x="11414318" y="4135354"/>
                  <a:pt x="11260018" y="4979391"/>
                </a:cubicBezTo>
                <a:cubicBezTo>
                  <a:pt x="11291275" y="5595331"/>
                  <a:pt x="10736186" y="6001785"/>
                  <a:pt x="10264116" y="5975293"/>
                </a:cubicBezTo>
                <a:cubicBezTo>
                  <a:pt x="7296398" y="6019513"/>
                  <a:pt x="2111005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845587" y="693495"/>
            <a:ext cx="10500825" cy="1243990"/>
            <a:chOff x="853186" y="603778"/>
            <a:chExt cx="10500825" cy="1243990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890133" y="603778"/>
              <a:ext cx="640080" cy="646588"/>
              <a:chOff x="890133" y="603778"/>
              <a:chExt cx="640080" cy="646588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890133" y="603778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890133" y="604035"/>
                <a:ext cx="6263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Pony" panose="02000000000000000000" pitchFamily="2" charset="0"/>
                    <a:ea typeface="+mn-ea"/>
                    <a:cs typeface="+mn-cs"/>
                  </a:rPr>
                  <a:t>1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Pony" panose="02000000000000000000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497212" y="661790"/>
              <a:ext cx="9513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Chuyển các hỗn số sau thành phân số (theo mẫu)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8EF3B588-7F4D-C3EE-6823-CBC25A11698E}"/>
                </a:ext>
              </a:extLst>
            </p:cNvPr>
            <p:cNvSpPr txBox="1"/>
            <p:nvPr/>
          </p:nvSpPr>
          <p:spPr>
            <a:xfrm>
              <a:off x="853186" y="1201437"/>
              <a:ext cx="1050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12B7923-B328-B456-853A-2D7940A0B3E5}"/>
              </a:ext>
            </a:extLst>
          </p:cNvPr>
          <p:cNvSpPr/>
          <p:nvPr/>
        </p:nvSpPr>
        <p:spPr>
          <a:xfrm>
            <a:off x="843280" y="1635760"/>
            <a:ext cx="420624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/>
              <p:nvPr/>
            </p:nvSpPr>
            <p:spPr>
              <a:xfrm>
                <a:off x="1117600" y="1717040"/>
                <a:ext cx="4114800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Mẫu: 3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 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927CD9-0965-557E-D347-6A21F3CBA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1717040"/>
                <a:ext cx="4114800" cy="710451"/>
              </a:xfrm>
              <a:prstGeom prst="rect">
                <a:avLst/>
              </a:prstGeom>
              <a:blipFill>
                <a:blip r:embed="rId3"/>
                <a:stretch>
                  <a:fillRect l="-296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DDBEF-3146-F1D3-8382-2973916DD64E}"/>
              </a:ext>
            </a:extLst>
          </p:cNvPr>
          <p:cNvSpPr/>
          <p:nvPr/>
        </p:nvSpPr>
        <p:spPr>
          <a:xfrm>
            <a:off x="5892800" y="1686560"/>
            <a:ext cx="5293360" cy="10566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/>
              <p:nvPr/>
            </p:nvSpPr>
            <p:spPr>
              <a:xfrm>
                <a:off x="6248400" y="1706880"/>
                <a:ext cx="5252720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 </m:t>
                    </m:r>
                    <m:r>
                      <m:rPr>
                        <m:nor/>
                      </m:rP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4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  <m:r>
                      <a:rPr lang="en-US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;</m:t>
                    </m:r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    6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vi-VN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13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4E5A1D6-EB59-F803-1534-D46D8098E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706880"/>
                <a:ext cx="5252720" cy="879215"/>
              </a:xfrm>
              <a:prstGeom prst="rect">
                <a:avLst/>
              </a:prstGeom>
              <a:blipFill>
                <a:blip r:embed="rId4"/>
                <a:stretch>
                  <a:fillRect l="-348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/>
              <p:nvPr/>
            </p:nvSpPr>
            <p:spPr>
              <a:xfrm>
                <a:off x="965200" y="3007360"/>
                <a:ext cx="5242560" cy="99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7C5E9BA-11CF-A645-46D8-9CDC46B4F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00" y="3007360"/>
                <a:ext cx="5242560" cy="990592"/>
              </a:xfrm>
              <a:prstGeom prst="rect">
                <a:avLst/>
              </a:prstGeom>
              <a:blipFill>
                <a:blip r:embed="rId5"/>
                <a:stretch>
                  <a:fillRect l="-4070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/>
              <p:nvPr/>
            </p:nvSpPr>
            <p:spPr>
              <a:xfrm>
                <a:off x="6695440" y="3048000"/>
                <a:ext cx="480568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𝟒𝟕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6BC475-B385-3977-A61E-7EACA339A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440" y="3048000"/>
                <a:ext cx="4805680" cy="892552"/>
              </a:xfrm>
              <a:prstGeom prst="rect">
                <a:avLst/>
              </a:prstGeom>
              <a:blipFill>
                <a:blip r:embed="rId6"/>
                <a:stretch>
                  <a:fillRect l="-3802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/>
              <p:nvPr/>
            </p:nvSpPr>
            <p:spPr>
              <a:xfrm>
                <a:off x="3911600" y="4378960"/>
                <a:ext cx="556768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Amasis MT Pro" panose="02040504050005020304" pitchFamily="18" charset="0"/>
                  </a:rPr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Amasis MT Pro" panose="020405040500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Amasis MT Pro" panose="02040504050005020304" pitchFamily="18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𝟔𝟏𝟑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9600" b="1" dirty="0">
                  <a:solidFill>
                    <a:srgbClr val="FF0000"/>
                  </a:solidFill>
                  <a:latin typeface="Amasis MT Pro" panose="020405040500050203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6F57C2-3C61-24E5-F7E0-A41C83951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00" y="4378960"/>
                <a:ext cx="5567680" cy="892552"/>
              </a:xfrm>
              <a:prstGeom prst="rect">
                <a:avLst/>
              </a:prstGeom>
              <a:blipFill>
                <a:blip r:embed="rId7"/>
                <a:stretch>
                  <a:fillRect l="-3395" b="-10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269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232</Words>
  <Application>Microsoft Office PowerPoint</Application>
  <PresentationFormat>Widescreen</PresentationFormat>
  <Paragraphs>58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Amasis MT Pro</vt:lpstr>
      <vt:lpstr>Aptos</vt:lpstr>
      <vt:lpstr>Aptos Display</vt:lpstr>
      <vt:lpstr>Arial</vt:lpstr>
      <vt:lpstr>Calibri</vt:lpstr>
      <vt:lpstr>Cambria</vt:lpstr>
      <vt:lpstr>Cambria Math</vt:lpstr>
      <vt:lpstr>等线</vt:lpstr>
      <vt:lpstr>iCiel Pony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24</cp:revision>
  <dcterms:created xsi:type="dcterms:W3CDTF">2024-10-06T15:30:28Z</dcterms:created>
  <dcterms:modified xsi:type="dcterms:W3CDTF">2025-01-06T12:53:45Z</dcterms:modified>
</cp:coreProperties>
</file>