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9" r:id="rId3"/>
    <p:sldMasterId id="2147483714" r:id="rId4"/>
  </p:sldMasterIdLst>
  <p:notesMasterIdLst>
    <p:notesMasterId r:id="rId22"/>
  </p:notesMasterIdLst>
  <p:sldIdLst>
    <p:sldId id="258" r:id="rId5"/>
    <p:sldId id="262" r:id="rId6"/>
    <p:sldId id="294" r:id="rId7"/>
    <p:sldId id="264" r:id="rId8"/>
    <p:sldId id="295" r:id="rId9"/>
    <p:sldId id="260" r:id="rId10"/>
    <p:sldId id="392" r:id="rId11"/>
    <p:sldId id="393" r:id="rId12"/>
    <p:sldId id="394" r:id="rId13"/>
    <p:sldId id="396" r:id="rId14"/>
    <p:sldId id="2880" r:id="rId15"/>
    <p:sldId id="2881" r:id="rId16"/>
    <p:sldId id="2882" r:id="rId17"/>
    <p:sldId id="2883" r:id="rId18"/>
    <p:sldId id="2884" r:id="rId19"/>
    <p:sldId id="2885" r:id="rId20"/>
    <p:sldId id="28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CC"/>
    <a:srgbClr val="FFCC00"/>
    <a:srgbClr val="00CCFF"/>
    <a:srgbClr val="FFFF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433" autoAdjust="0"/>
  </p:normalViewPr>
  <p:slideViewPr>
    <p:cSldViewPr snapToGrid="0">
      <p:cViewPr varScale="1">
        <p:scale>
          <a:sx n="71" d="100"/>
          <a:sy n="71" d="100"/>
        </p:scale>
        <p:origin x="106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DFC47-86C5-4DFB-937D-75B6ED80253C}" type="datetimeFigureOut">
              <a:rPr lang="en-US" smtClean="0"/>
              <a:t>06/01/2025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0DD42-8263-4A13-9FAC-77287882D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3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0DD42-8263-4A13-9FAC-77287882D5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67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0D384-C784-484B-B16A-0DDA83310D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762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239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DA26A4-5C95-E4CC-A947-1400AD10B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C607E86-D2EB-9814-FC7B-1AA0642136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1A1C15-1DE9-4AA7-9722-FC9E35145C59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3F7CB22-B230-E71C-77A4-3970E194E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1F8149F-8200-A3EF-FF97-C31D6D6B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ACBB61-03AE-4D9B-9E27-91577271767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046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89E6E5C-83E8-F9A7-6C1D-4F43444AB5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1A1C15-1DE9-4AA7-9722-FC9E35145C59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F2C9D4F-6492-B311-0B73-0696496FE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33D9CE9-91FF-B9EB-35F4-2118FF314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ACBB61-03AE-4D9B-9E27-91577271767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319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76A357-69AB-9136-4E18-8ADD6C2CE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3D5DF6-6C1E-E7AA-D761-D55C69848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46045BA-9252-3921-9C19-33796CA004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18F46A5-2103-A436-3E48-7098BB28DD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1A1C15-1DE9-4AA7-9722-FC9E35145C59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B65A5A7-13B5-CA05-F057-D03913CB9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E658462-FD51-1132-02FC-8701BB5D2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ACBB61-03AE-4D9B-9E27-91577271767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753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08689C-9AF3-7E99-F814-5D3BEAEC1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FADB8C8-30D4-D023-D9D8-1DA4645E4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3C77DF6-938B-47F1-ABCE-633802CEAB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8F4A1D5-B7CE-D875-0D0B-0820462E7B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1A1C15-1DE9-4AA7-9722-FC9E35145C59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37A15D9-96AA-55F7-9D22-8E49816A2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D22F8B-D529-E9F8-F8E5-C017CBB28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ACBB61-03AE-4D9B-9E27-91577271767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283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4B25CF-A84B-F0B3-BE46-55A2BD8BC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C440D90-863C-CD19-50F6-C4C1FCD907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9C35A7-CE0A-A9F1-EAC1-415FB9C64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1A1C15-1DE9-4AA7-9722-FC9E35145C59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44039E-7B52-E055-6D1B-6CF8D7C42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8E6362-71E8-D4FD-A4C7-C3D8CF457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ACBB61-03AE-4D9B-9E27-91577271767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023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FC1FFC1-4B9E-753E-DA31-D6706EBB94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3E78CEF-9FCE-AB0B-4F53-FDFE667E6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D8C9A6-D764-480B-B3C0-BCCD9A277F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1A1C15-1DE9-4AA7-9722-FC9E35145C59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F871CCD-BBDE-7A51-A06B-397C0F525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527DDA-61E7-D4B5-40E1-6C0F585A7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ACBB61-03AE-4D9B-9E27-91577271767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750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09799E67-365D-9A94-7D51-467A24775790}"/>
              </a:ext>
            </a:extLst>
          </p:cNvPr>
          <p:cNvGrpSpPr/>
          <p:nvPr userDrawn="1"/>
        </p:nvGrpSpPr>
        <p:grpSpPr>
          <a:xfrm>
            <a:off x="0" y="0"/>
            <a:ext cx="12187400" cy="6858000"/>
            <a:chOff x="0" y="0"/>
            <a:chExt cx="121874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9A021DF-3AF2-D036-9FB1-8065A45A9B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0" y="0"/>
              <a:ext cx="12187400" cy="551542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5F52890-5E34-0949-3E5D-D000D3A882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9C9A91A3-25F8-4650-1596-1DD1677D67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339"/>
            <a:ext cx="12192000" cy="328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5716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Tm="0">
        <p159:morph option="byObject"/>
      </p:transition>
    </mc:Choice>
    <mc:Fallback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09799E67-365D-9A94-7D51-467A24775790}"/>
              </a:ext>
            </a:extLst>
          </p:cNvPr>
          <p:cNvGrpSpPr/>
          <p:nvPr userDrawn="1"/>
        </p:nvGrpSpPr>
        <p:grpSpPr>
          <a:xfrm>
            <a:off x="0" y="0"/>
            <a:ext cx="12187400" cy="6858000"/>
            <a:chOff x="0" y="0"/>
            <a:chExt cx="121874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9A021DF-3AF2-D036-9FB1-8065A45A9B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0" y="0"/>
              <a:ext cx="12187400" cy="551542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5F52890-5E34-0949-3E5D-D000D3A882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9C9A91A3-25F8-4650-1596-1DD1677D67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339"/>
            <a:ext cx="12192000" cy="328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2236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Tm="0">
        <p159:morph option="byObject"/>
      </p:transition>
    </mc:Choice>
    <mc:Fallback>
      <p:transition spd="slow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09799E67-365D-9A94-7D51-467A24775790}"/>
              </a:ext>
            </a:extLst>
          </p:cNvPr>
          <p:cNvGrpSpPr/>
          <p:nvPr userDrawn="1"/>
        </p:nvGrpSpPr>
        <p:grpSpPr>
          <a:xfrm>
            <a:off x="0" y="0"/>
            <a:ext cx="12187400" cy="6858000"/>
            <a:chOff x="0" y="0"/>
            <a:chExt cx="121874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9A021DF-3AF2-D036-9FB1-8065A45A9B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0" y="0"/>
              <a:ext cx="12187400" cy="551542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5F52890-5E34-0949-3E5D-D000D3A882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9C9A91A3-25F8-4650-1596-1DD1677D67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339"/>
            <a:ext cx="12192000" cy="328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9315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Tm="0">
        <p159:morph option="byObject"/>
      </p:transition>
    </mc:Choice>
    <mc:Fallback>
      <p:transition spd="slow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09799E67-365D-9A94-7D51-467A24775790}"/>
              </a:ext>
            </a:extLst>
          </p:cNvPr>
          <p:cNvGrpSpPr/>
          <p:nvPr userDrawn="1"/>
        </p:nvGrpSpPr>
        <p:grpSpPr>
          <a:xfrm>
            <a:off x="0" y="0"/>
            <a:ext cx="12187400" cy="6858000"/>
            <a:chOff x="0" y="0"/>
            <a:chExt cx="121874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9A021DF-3AF2-D036-9FB1-8065A45A9B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0" y="0"/>
              <a:ext cx="12187400" cy="551542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5F52890-5E34-0949-3E5D-D000D3A882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9C9A91A3-25F8-4650-1596-1DD1677D67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339"/>
            <a:ext cx="12192000" cy="328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5061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Tm="0">
        <p159:morph option="byObject"/>
      </p:transition>
    </mc:Choice>
    <mc:Fallback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09799E67-365D-9A94-7D51-467A24775790}"/>
              </a:ext>
            </a:extLst>
          </p:cNvPr>
          <p:cNvGrpSpPr/>
          <p:nvPr userDrawn="1"/>
        </p:nvGrpSpPr>
        <p:grpSpPr>
          <a:xfrm>
            <a:off x="0" y="0"/>
            <a:ext cx="12187400" cy="6858000"/>
            <a:chOff x="0" y="0"/>
            <a:chExt cx="121874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9A021DF-3AF2-D036-9FB1-8065A45A9B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0" y="0"/>
              <a:ext cx="12187400" cy="551542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5F52890-5E34-0949-3E5D-D000D3A882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9C9A91A3-25F8-4650-1596-1DD1677D67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339"/>
            <a:ext cx="12192000" cy="328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7876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Tm="0">
        <p159:morph option="byObject"/>
      </p:transition>
    </mc:Choice>
    <mc:Fallback>
      <p:transition spd="slow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09799E67-365D-9A94-7D51-467A24775790}"/>
              </a:ext>
            </a:extLst>
          </p:cNvPr>
          <p:cNvGrpSpPr/>
          <p:nvPr userDrawn="1"/>
        </p:nvGrpSpPr>
        <p:grpSpPr>
          <a:xfrm>
            <a:off x="0" y="0"/>
            <a:ext cx="12187400" cy="6858000"/>
            <a:chOff x="0" y="0"/>
            <a:chExt cx="121874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9A021DF-3AF2-D036-9FB1-8065A45A9B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0" y="0"/>
              <a:ext cx="12187400" cy="551542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5F52890-5E34-0949-3E5D-D000D3A882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9C9A91A3-25F8-4650-1596-1DD1677D67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339"/>
            <a:ext cx="12192000" cy="328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9271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Tm="0">
        <p159:morph option="byObject"/>
      </p:transition>
    </mc:Choice>
    <mc:Fallback>
      <p:transition spd="slow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09799E67-365D-9A94-7D51-467A24775790}"/>
              </a:ext>
            </a:extLst>
          </p:cNvPr>
          <p:cNvGrpSpPr/>
          <p:nvPr userDrawn="1"/>
        </p:nvGrpSpPr>
        <p:grpSpPr>
          <a:xfrm>
            <a:off x="0" y="0"/>
            <a:ext cx="12187400" cy="6858000"/>
            <a:chOff x="0" y="0"/>
            <a:chExt cx="121874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9A021DF-3AF2-D036-9FB1-8065A45A9B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0" y="0"/>
              <a:ext cx="12187400" cy="551542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5F52890-5E34-0949-3E5D-D000D3A882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9C9A91A3-25F8-4650-1596-1DD1677D67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339"/>
            <a:ext cx="12192000" cy="328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0272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Tm="0">
        <p159:morph option="byObject"/>
      </p:transition>
    </mc:Choice>
    <mc:Fallback>
      <p:transition spd="slow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09799E67-365D-9A94-7D51-467A24775790}"/>
              </a:ext>
            </a:extLst>
          </p:cNvPr>
          <p:cNvGrpSpPr/>
          <p:nvPr userDrawn="1"/>
        </p:nvGrpSpPr>
        <p:grpSpPr>
          <a:xfrm>
            <a:off x="0" y="0"/>
            <a:ext cx="12187400" cy="6858000"/>
            <a:chOff x="0" y="0"/>
            <a:chExt cx="121874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9A021DF-3AF2-D036-9FB1-8065A45A9B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0" y="0"/>
              <a:ext cx="12187400" cy="551542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5F52890-5E34-0949-3E5D-D000D3A882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9C9A91A3-25F8-4650-1596-1DD1677D67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339"/>
            <a:ext cx="12192000" cy="328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3083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Tm="0">
        <p159:morph option="byObject"/>
      </p:transition>
    </mc:Choice>
    <mc:Fallback>
      <p:transition spd="slow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9755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08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976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97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1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89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322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679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58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703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03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847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7222949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29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solidFill>
          <a:srgbClr val="FD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356870" y="181610"/>
            <a:ext cx="11478260" cy="6383655"/>
          </a:xfrm>
          <a:prstGeom prst="rect">
            <a:avLst/>
          </a:prstGeom>
          <a:noFill/>
          <a:ln w="28575">
            <a:solidFill>
              <a:srgbClr val="FC5E7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96"/>
          <p:cNvPicPr>
            <a:picLocks noChangeAspect="1"/>
          </p:cNvPicPr>
          <p:nvPr userDrawn="1"/>
        </p:nvPicPr>
        <p:blipFill>
          <a:blip r:embed="rId2"/>
          <a:srcRect r="76162" b="65888"/>
          <a:stretch>
            <a:fillRect/>
          </a:stretch>
        </p:blipFill>
        <p:spPr>
          <a:xfrm>
            <a:off x="-439420" y="0"/>
            <a:ext cx="2397760" cy="1715770"/>
          </a:xfrm>
          <a:prstGeom prst="rect">
            <a:avLst/>
          </a:prstGeom>
        </p:spPr>
      </p:pic>
      <p:pic>
        <p:nvPicPr>
          <p:cNvPr id="10" name="图片 9" descr="96"/>
          <p:cNvPicPr>
            <a:picLocks noChangeAspect="1"/>
          </p:cNvPicPr>
          <p:nvPr userDrawn="1"/>
        </p:nvPicPr>
        <p:blipFill>
          <a:blip r:embed="rId2"/>
          <a:srcRect l="91850" b="65888"/>
          <a:stretch>
            <a:fillRect/>
          </a:stretch>
        </p:blipFill>
        <p:spPr>
          <a:xfrm>
            <a:off x="11372215" y="0"/>
            <a:ext cx="819785" cy="1715770"/>
          </a:xfrm>
          <a:prstGeom prst="rect">
            <a:avLst/>
          </a:prstGeom>
        </p:spPr>
      </p:pic>
      <p:sp>
        <p:nvSpPr>
          <p:cNvPr id="16" name="矩形 15"/>
          <p:cNvSpPr/>
          <p:nvPr userDrawn="1"/>
        </p:nvSpPr>
        <p:spPr>
          <a:xfrm>
            <a:off x="0" y="6388735"/>
            <a:ext cx="12192000" cy="469265"/>
          </a:xfrm>
          <a:prstGeom prst="rect">
            <a:avLst/>
          </a:prstGeom>
          <a:solidFill>
            <a:srgbClr val="FC5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68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8CC56-2D59-4BAE-B82C-25912B98AE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8D2389-B808-4BF8-BE43-2ED7DA90B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C3EE5-BB20-4242-BB5A-AEDC5CA3B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06/01/2025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8E374-C532-4DA5-8C30-6D2166350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CE25D-5EB7-41F7-B180-DBED5890C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42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3">
            <a:extLst>
              <a:ext uri="{FF2B5EF4-FFF2-40B4-BE49-F238E27FC236}">
                <a16:creationId xmlns:a16="http://schemas.microsoft.com/office/drawing/2014/main" id="{7F0F3330-49CA-4BA8-8BA0-9D1E6EDD02FA}"/>
              </a:ext>
            </a:extLst>
          </p:cNvPr>
          <p:cNvSpPr/>
          <p:nvPr userDrawn="1"/>
        </p:nvSpPr>
        <p:spPr>
          <a:xfrm>
            <a:off x="444882" y="242367"/>
            <a:ext cx="11236255" cy="6454648"/>
          </a:xfrm>
          <a:custGeom>
            <a:avLst/>
            <a:gdLst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401300 w 10439439"/>
              <a:gd name="connsiteY8" fmla="*/ 280072 h 4934357"/>
              <a:gd name="connsiteX9" fmla="*/ 10375900 w 10439439"/>
              <a:gd name="connsiteY9" fmla="*/ 1003972 h 4934357"/>
              <a:gd name="connsiteX10" fmla="*/ 10401300 w 10439439"/>
              <a:gd name="connsiteY10" fmla="*/ 1994572 h 4934357"/>
              <a:gd name="connsiteX11" fmla="*/ 10350500 w 10439439"/>
              <a:gd name="connsiteY11" fmla="*/ 2781972 h 4934357"/>
              <a:gd name="connsiteX12" fmla="*/ 10439400 w 10439439"/>
              <a:gd name="connsiteY12" fmla="*/ 3759872 h 4934357"/>
              <a:gd name="connsiteX13" fmla="*/ 10337800 w 10439439"/>
              <a:gd name="connsiteY13" fmla="*/ 4559972 h 4934357"/>
              <a:gd name="connsiteX14" fmla="*/ 10350500 w 10439439"/>
              <a:gd name="connsiteY14" fmla="*/ 4864772 h 4934357"/>
              <a:gd name="connsiteX15" fmla="*/ 9093200 w 10439439"/>
              <a:gd name="connsiteY15" fmla="*/ 4915572 h 4934357"/>
              <a:gd name="connsiteX16" fmla="*/ 8267700 w 10439439"/>
              <a:gd name="connsiteY16" fmla="*/ 4801272 h 4934357"/>
              <a:gd name="connsiteX17" fmla="*/ 6273800 w 10439439"/>
              <a:gd name="connsiteY17" fmla="*/ 4915572 h 4934357"/>
              <a:gd name="connsiteX18" fmla="*/ 4343400 w 10439439"/>
              <a:gd name="connsiteY18" fmla="*/ 4839372 h 4934357"/>
              <a:gd name="connsiteX19" fmla="*/ 1879600 w 10439439"/>
              <a:gd name="connsiteY19" fmla="*/ 4877472 h 4934357"/>
              <a:gd name="connsiteX20" fmla="*/ 520700 w 10439439"/>
              <a:gd name="connsiteY20" fmla="*/ 4928272 h 4934357"/>
              <a:gd name="connsiteX21" fmla="*/ 114300 w 10439439"/>
              <a:gd name="connsiteY21" fmla="*/ 4725072 h 4934357"/>
              <a:gd name="connsiteX22" fmla="*/ 12700 w 10439439"/>
              <a:gd name="connsiteY22" fmla="*/ 4242472 h 4934357"/>
              <a:gd name="connsiteX23" fmla="*/ 63500 w 10439439"/>
              <a:gd name="connsiteY23" fmla="*/ 2820072 h 4934357"/>
              <a:gd name="connsiteX24" fmla="*/ 0 w 10439439"/>
              <a:gd name="connsiteY24" fmla="*/ 1804072 h 4934357"/>
              <a:gd name="connsiteX25" fmla="*/ 63500 w 10439439"/>
              <a:gd name="connsiteY25" fmla="*/ 864272 h 4934357"/>
              <a:gd name="connsiteX26" fmla="*/ 165100 w 10439439"/>
              <a:gd name="connsiteY26" fmla="*/ 153072 h 4934357"/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375900 w 10439439"/>
              <a:gd name="connsiteY8" fmla="*/ 1003972 h 4934357"/>
              <a:gd name="connsiteX9" fmla="*/ 10401300 w 10439439"/>
              <a:gd name="connsiteY9" fmla="*/ 1994572 h 4934357"/>
              <a:gd name="connsiteX10" fmla="*/ 10350500 w 10439439"/>
              <a:gd name="connsiteY10" fmla="*/ 2781972 h 4934357"/>
              <a:gd name="connsiteX11" fmla="*/ 10439400 w 10439439"/>
              <a:gd name="connsiteY11" fmla="*/ 3759872 h 4934357"/>
              <a:gd name="connsiteX12" fmla="*/ 10337800 w 10439439"/>
              <a:gd name="connsiteY12" fmla="*/ 4559972 h 4934357"/>
              <a:gd name="connsiteX13" fmla="*/ 10350500 w 10439439"/>
              <a:gd name="connsiteY13" fmla="*/ 4864772 h 4934357"/>
              <a:gd name="connsiteX14" fmla="*/ 9093200 w 10439439"/>
              <a:gd name="connsiteY14" fmla="*/ 4915572 h 4934357"/>
              <a:gd name="connsiteX15" fmla="*/ 8267700 w 10439439"/>
              <a:gd name="connsiteY15" fmla="*/ 4801272 h 4934357"/>
              <a:gd name="connsiteX16" fmla="*/ 6273800 w 10439439"/>
              <a:gd name="connsiteY16" fmla="*/ 4915572 h 4934357"/>
              <a:gd name="connsiteX17" fmla="*/ 4343400 w 10439439"/>
              <a:gd name="connsiteY17" fmla="*/ 4839372 h 4934357"/>
              <a:gd name="connsiteX18" fmla="*/ 1879600 w 10439439"/>
              <a:gd name="connsiteY18" fmla="*/ 4877472 h 4934357"/>
              <a:gd name="connsiteX19" fmla="*/ 520700 w 10439439"/>
              <a:gd name="connsiteY19" fmla="*/ 4928272 h 4934357"/>
              <a:gd name="connsiteX20" fmla="*/ 114300 w 10439439"/>
              <a:gd name="connsiteY20" fmla="*/ 4725072 h 4934357"/>
              <a:gd name="connsiteX21" fmla="*/ 12700 w 10439439"/>
              <a:gd name="connsiteY21" fmla="*/ 4242472 h 4934357"/>
              <a:gd name="connsiteX22" fmla="*/ 63500 w 10439439"/>
              <a:gd name="connsiteY22" fmla="*/ 2820072 h 4934357"/>
              <a:gd name="connsiteX23" fmla="*/ 0 w 10439439"/>
              <a:gd name="connsiteY23" fmla="*/ 1804072 h 4934357"/>
              <a:gd name="connsiteX24" fmla="*/ 63500 w 10439439"/>
              <a:gd name="connsiteY24" fmla="*/ 864272 h 4934357"/>
              <a:gd name="connsiteX25" fmla="*/ 165100 w 10439439"/>
              <a:gd name="connsiteY25" fmla="*/ 153072 h 4934357"/>
              <a:gd name="connsiteX0" fmla="*/ 165100 w 10472164"/>
              <a:gd name="connsiteY0" fmla="*/ 153072 h 4934357"/>
              <a:gd name="connsiteX1" fmla="*/ 711200 w 10472164"/>
              <a:gd name="connsiteY1" fmla="*/ 13372 h 4934357"/>
              <a:gd name="connsiteX2" fmla="*/ 2006600 w 10472164"/>
              <a:gd name="connsiteY2" fmla="*/ 76872 h 4934357"/>
              <a:gd name="connsiteX3" fmla="*/ 4165600 w 10472164"/>
              <a:gd name="connsiteY3" fmla="*/ 672 h 4934357"/>
              <a:gd name="connsiteX4" fmla="*/ 5765800 w 10472164"/>
              <a:gd name="connsiteY4" fmla="*/ 127672 h 4934357"/>
              <a:gd name="connsiteX5" fmla="*/ 7556500 w 10472164"/>
              <a:gd name="connsiteY5" fmla="*/ 672 h 4934357"/>
              <a:gd name="connsiteX6" fmla="*/ 8648700 w 10472164"/>
              <a:gd name="connsiteY6" fmla="*/ 76872 h 4934357"/>
              <a:gd name="connsiteX7" fmla="*/ 10134600 w 10472164"/>
              <a:gd name="connsiteY7" fmla="*/ 64172 h 4934357"/>
              <a:gd name="connsiteX8" fmla="*/ 10375900 w 10472164"/>
              <a:gd name="connsiteY8" fmla="*/ 1003972 h 4934357"/>
              <a:gd name="connsiteX9" fmla="*/ 10401300 w 10472164"/>
              <a:gd name="connsiteY9" fmla="*/ 1994572 h 4934357"/>
              <a:gd name="connsiteX10" fmla="*/ 10350500 w 10472164"/>
              <a:gd name="connsiteY10" fmla="*/ 2781972 h 4934357"/>
              <a:gd name="connsiteX11" fmla="*/ 10439400 w 10472164"/>
              <a:gd name="connsiteY11" fmla="*/ 3759872 h 4934357"/>
              <a:gd name="connsiteX12" fmla="*/ 10337800 w 10472164"/>
              <a:gd name="connsiteY12" fmla="*/ 4559972 h 4934357"/>
              <a:gd name="connsiteX13" fmla="*/ 9093200 w 10472164"/>
              <a:gd name="connsiteY13" fmla="*/ 4915572 h 4934357"/>
              <a:gd name="connsiteX14" fmla="*/ 8267700 w 10472164"/>
              <a:gd name="connsiteY14" fmla="*/ 4801272 h 4934357"/>
              <a:gd name="connsiteX15" fmla="*/ 6273800 w 10472164"/>
              <a:gd name="connsiteY15" fmla="*/ 4915572 h 4934357"/>
              <a:gd name="connsiteX16" fmla="*/ 4343400 w 10472164"/>
              <a:gd name="connsiteY16" fmla="*/ 4839372 h 4934357"/>
              <a:gd name="connsiteX17" fmla="*/ 1879600 w 10472164"/>
              <a:gd name="connsiteY17" fmla="*/ 4877472 h 4934357"/>
              <a:gd name="connsiteX18" fmla="*/ 520700 w 10472164"/>
              <a:gd name="connsiteY18" fmla="*/ 4928272 h 4934357"/>
              <a:gd name="connsiteX19" fmla="*/ 114300 w 10472164"/>
              <a:gd name="connsiteY19" fmla="*/ 4725072 h 4934357"/>
              <a:gd name="connsiteX20" fmla="*/ 12700 w 10472164"/>
              <a:gd name="connsiteY20" fmla="*/ 4242472 h 4934357"/>
              <a:gd name="connsiteX21" fmla="*/ 63500 w 10472164"/>
              <a:gd name="connsiteY21" fmla="*/ 2820072 h 4934357"/>
              <a:gd name="connsiteX22" fmla="*/ 0 w 10472164"/>
              <a:gd name="connsiteY22" fmla="*/ 1804072 h 4934357"/>
              <a:gd name="connsiteX23" fmla="*/ 63500 w 10472164"/>
              <a:gd name="connsiteY23" fmla="*/ 864272 h 4934357"/>
              <a:gd name="connsiteX24" fmla="*/ 165100 w 10472164"/>
              <a:gd name="connsiteY24" fmla="*/ 153072 h 4934357"/>
              <a:gd name="connsiteX0" fmla="*/ 165100 w 10441336"/>
              <a:gd name="connsiteY0" fmla="*/ 153072 h 4934357"/>
              <a:gd name="connsiteX1" fmla="*/ 711200 w 10441336"/>
              <a:gd name="connsiteY1" fmla="*/ 13372 h 4934357"/>
              <a:gd name="connsiteX2" fmla="*/ 2006600 w 10441336"/>
              <a:gd name="connsiteY2" fmla="*/ 76872 h 4934357"/>
              <a:gd name="connsiteX3" fmla="*/ 4165600 w 10441336"/>
              <a:gd name="connsiteY3" fmla="*/ 672 h 4934357"/>
              <a:gd name="connsiteX4" fmla="*/ 5765800 w 10441336"/>
              <a:gd name="connsiteY4" fmla="*/ 127672 h 4934357"/>
              <a:gd name="connsiteX5" fmla="*/ 7556500 w 10441336"/>
              <a:gd name="connsiteY5" fmla="*/ 672 h 4934357"/>
              <a:gd name="connsiteX6" fmla="*/ 8648700 w 10441336"/>
              <a:gd name="connsiteY6" fmla="*/ 76872 h 4934357"/>
              <a:gd name="connsiteX7" fmla="*/ 10134600 w 10441336"/>
              <a:gd name="connsiteY7" fmla="*/ 64172 h 4934357"/>
              <a:gd name="connsiteX8" fmla="*/ 10375900 w 10441336"/>
              <a:gd name="connsiteY8" fmla="*/ 1003972 h 4934357"/>
              <a:gd name="connsiteX9" fmla="*/ 10401300 w 10441336"/>
              <a:gd name="connsiteY9" fmla="*/ 1994572 h 4934357"/>
              <a:gd name="connsiteX10" fmla="*/ 10350500 w 10441336"/>
              <a:gd name="connsiteY10" fmla="*/ 2781972 h 4934357"/>
              <a:gd name="connsiteX11" fmla="*/ 10439400 w 10441336"/>
              <a:gd name="connsiteY11" fmla="*/ 3759872 h 4934357"/>
              <a:gd name="connsiteX12" fmla="*/ 10248900 w 10441336"/>
              <a:gd name="connsiteY12" fmla="*/ 4737772 h 4934357"/>
              <a:gd name="connsiteX13" fmla="*/ 9093200 w 10441336"/>
              <a:gd name="connsiteY13" fmla="*/ 4915572 h 4934357"/>
              <a:gd name="connsiteX14" fmla="*/ 8267700 w 10441336"/>
              <a:gd name="connsiteY14" fmla="*/ 4801272 h 4934357"/>
              <a:gd name="connsiteX15" fmla="*/ 6273800 w 10441336"/>
              <a:gd name="connsiteY15" fmla="*/ 4915572 h 4934357"/>
              <a:gd name="connsiteX16" fmla="*/ 4343400 w 10441336"/>
              <a:gd name="connsiteY16" fmla="*/ 4839372 h 4934357"/>
              <a:gd name="connsiteX17" fmla="*/ 1879600 w 10441336"/>
              <a:gd name="connsiteY17" fmla="*/ 4877472 h 4934357"/>
              <a:gd name="connsiteX18" fmla="*/ 520700 w 10441336"/>
              <a:gd name="connsiteY18" fmla="*/ 4928272 h 4934357"/>
              <a:gd name="connsiteX19" fmla="*/ 114300 w 10441336"/>
              <a:gd name="connsiteY19" fmla="*/ 4725072 h 4934357"/>
              <a:gd name="connsiteX20" fmla="*/ 12700 w 10441336"/>
              <a:gd name="connsiteY20" fmla="*/ 4242472 h 4934357"/>
              <a:gd name="connsiteX21" fmla="*/ 63500 w 10441336"/>
              <a:gd name="connsiteY21" fmla="*/ 2820072 h 4934357"/>
              <a:gd name="connsiteX22" fmla="*/ 0 w 10441336"/>
              <a:gd name="connsiteY22" fmla="*/ 1804072 h 4934357"/>
              <a:gd name="connsiteX23" fmla="*/ 63500 w 10441336"/>
              <a:gd name="connsiteY23" fmla="*/ 864272 h 4934357"/>
              <a:gd name="connsiteX24" fmla="*/ 165100 w 10441336"/>
              <a:gd name="connsiteY24" fmla="*/ 153072 h 493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441336" h="4934357">
                <a:moveTo>
                  <a:pt x="165100" y="153072"/>
                </a:moveTo>
                <a:cubicBezTo>
                  <a:pt x="273050" y="11255"/>
                  <a:pt x="404283" y="26072"/>
                  <a:pt x="711200" y="13372"/>
                </a:cubicBezTo>
                <a:cubicBezTo>
                  <a:pt x="1018117" y="672"/>
                  <a:pt x="1430867" y="78989"/>
                  <a:pt x="2006600" y="76872"/>
                </a:cubicBezTo>
                <a:cubicBezTo>
                  <a:pt x="2582333" y="74755"/>
                  <a:pt x="3539067" y="-7795"/>
                  <a:pt x="4165600" y="672"/>
                </a:cubicBezTo>
                <a:cubicBezTo>
                  <a:pt x="4792133" y="9139"/>
                  <a:pt x="5200650" y="127672"/>
                  <a:pt x="5765800" y="127672"/>
                </a:cubicBezTo>
                <a:cubicBezTo>
                  <a:pt x="6330950" y="127672"/>
                  <a:pt x="7076017" y="9139"/>
                  <a:pt x="7556500" y="672"/>
                </a:cubicBezTo>
                <a:cubicBezTo>
                  <a:pt x="8036983" y="-7795"/>
                  <a:pt x="8219017" y="66289"/>
                  <a:pt x="8648700" y="76872"/>
                </a:cubicBezTo>
                <a:cubicBezTo>
                  <a:pt x="9078383" y="87455"/>
                  <a:pt x="9846733" y="-90345"/>
                  <a:pt x="10134600" y="64172"/>
                </a:cubicBezTo>
                <a:cubicBezTo>
                  <a:pt x="10422467" y="218689"/>
                  <a:pt x="10331450" y="682239"/>
                  <a:pt x="10375900" y="1003972"/>
                </a:cubicBezTo>
                <a:cubicBezTo>
                  <a:pt x="10420350" y="1325705"/>
                  <a:pt x="10405533" y="1698239"/>
                  <a:pt x="10401300" y="1994572"/>
                </a:cubicBezTo>
                <a:cubicBezTo>
                  <a:pt x="10397067" y="2290905"/>
                  <a:pt x="10344150" y="2487755"/>
                  <a:pt x="10350500" y="2781972"/>
                </a:cubicBezTo>
                <a:cubicBezTo>
                  <a:pt x="10356850" y="3076189"/>
                  <a:pt x="10456333" y="3433905"/>
                  <a:pt x="10439400" y="3759872"/>
                </a:cubicBezTo>
                <a:cubicBezTo>
                  <a:pt x="10422467" y="4085839"/>
                  <a:pt x="10473267" y="4545155"/>
                  <a:pt x="10248900" y="4737772"/>
                </a:cubicBezTo>
                <a:cubicBezTo>
                  <a:pt x="10024533" y="4930389"/>
                  <a:pt x="9423400" y="4904989"/>
                  <a:pt x="9093200" y="4915572"/>
                </a:cubicBezTo>
                <a:cubicBezTo>
                  <a:pt x="8763000" y="4926155"/>
                  <a:pt x="8737600" y="4801272"/>
                  <a:pt x="8267700" y="4801272"/>
                </a:cubicBezTo>
                <a:cubicBezTo>
                  <a:pt x="7797800" y="4801272"/>
                  <a:pt x="6927850" y="4909222"/>
                  <a:pt x="6273800" y="4915572"/>
                </a:cubicBezTo>
                <a:cubicBezTo>
                  <a:pt x="5619750" y="4921922"/>
                  <a:pt x="4343400" y="4839372"/>
                  <a:pt x="4343400" y="4839372"/>
                </a:cubicBezTo>
                <a:lnTo>
                  <a:pt x="1879600" y="4877472"/>
                </a:lnTo>
                <a:cubicBezTo>
                  <a:pt x="1242484" y="4892289"/>
                  <a:pt x="814917" y="4953672"/>
                  <a:pt x="520700" y="4928272"/>
                </a:cubicBezTo>
                <a:cubicBezTo>
                  <a:pt x="226483" y="4902872"/>
                  <a:pt x="198967" y="4839372"/>
                  <a:pt x="114300" y="4725072"/>
                </a:cubicBezTo>
                <a:cubicBezTo>
                  <a:pt x="29633" y="4610772"/>
                  <a:pt x="21167" y="4559972"/>
                  <a:pt x="12700" y="4242472"/>
                </a:cubicBezTo>
                <a:cubicBezTo>
                  <a:pt x="4233" y="3924972"/>
                  <a:pt x="65617" y="3226472"/>
                  <a:pt x="63500" y="2820072"/>
                </a:cubicBezTo>
                <a:cubicBezTo>
                  <a:pt x="61383" y="2413672"/>
                  <a:pt x="0" y="2130039"/>
                  <a:pt x="0" y="1804072"/>
                </a:cubicBezTo>
                <a:cubicBezTo>
                  <a:pt x="0" y="1478105"/>
                  <a:pt x="40217" y="1137322"/>
                  <a:pt x="63500" y="864272"/>
                </a:cubicBezTo>
                <a:cubicBezTo>
                  <a:pt x="86783" y="591222"/>
                  <a:pt x="57150" y="294889"/>
                  <a:pt x="165100" y="1530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EA636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887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8CC56-2D59-4BAE-B82C-25912B98AE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8D2389-B808-4BF8-BE43-2ED7DA90B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C3EE5-BB20-4242-BB5A-AEDC5CA3B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06/01/2025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8E374-C532-4DA5-8C30-6D2166350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CE25D-5EB7-41F7-B180-DBED5890C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253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07553-0F4E-4CD4-B748-6C1CE728C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82485-7F49-450A-9E0E-D35B48B0E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5EA44-3F3B-45C2-80A7-025E0C449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06/01/2025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E0636-CB3E-432C-9CD9-5C54900F0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B2402-A29A-4F63-B669-B4901186E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340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07553-0F4E-4CD4-B748-6C1CE728C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82485-7F49-450A-9E0E-D35B48B0E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5EA44-3F3B-45C2-80A7-025E0C449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06/01/2025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E0636-CB3E-432C-9CD9-5C54900F0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B2402-A29A-4F63-B669-B4901186E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013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07553-0F4E-4CD4-B748-6C1CE728C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82485-7F49-450A-9E0E-D35B48B0E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5EA44-3F3B-45C2-80A7-025E0C449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06/01/2025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E0636-CB3E-432C-9CD9-5C54900F0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B2402-A29A-4F63-B669-B4901186E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005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8830A-A4BE-4A80-B557-7079588BC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C5EFC-7EC6-4E23-ADFE-5A58ED2E0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3A147-6788-41F7-A5B6-F2251965B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06/01/2025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3C0FF-9C9B-460E-BDB5-511268452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9FA36-727F-40A4-B2C9-CF2F3D3EC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302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6ADC0-EC82-4788-8842-7F6CA8846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6FCBE-ACE2-4B7C-8E14-DAB0DA59E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81926C-75F2-4997-8FBE-A52FC6D7D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9D82D-99C2-41BD-9022-79EE230E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06/01/2025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51F268-3DA0-4B9C-A5E2-74D13CCBC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49BA81-213C-41E6-9DF4-AE05FA359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539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7733D-0F9C-4229-AD43-1E2355A43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928169-1AF7-48E6-A5D4-90B256129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5F291-049A-438B-AE2C-BCA5FD1B2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D9C967-1572-4E8C-B5EA-8F0D9873F6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975C6E-D0A8-4C41-B7A2-961A2C4FC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A569F3-B50F-4F63-B29A-7D913096D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06/01/2025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B045A3-1ABF-47E0-A6F7-586ADAB25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EC1A70-11A8-4B8D-AFCD-6D5796696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821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E6392-6666-47E9-8AC7-877D228F9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097F68-5D14-441E-9CE8-4CD949E2D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06/01/2025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877702-20E7-4D03-9527-1951E65D3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259B02-0888-4FB9-BBCB-896BE13A5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400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EE324-D275-46AB-A520-E2DFE7B5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06/01/2025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3733B-CA80-4A3C-9DC6-73A13682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8DD08-8986-4D67-8316-3A261116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816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EE324-D275-46AB-A520-E2DFE7B5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06/01/2025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3733B-CA80-4A3C-9DC6-73A13682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8DD08-8986-4D67-8316-3A261116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43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id="{42EBA72C-EC77-0897-977B-1099CDC44365}"/>
              </a:ext>
            </a:extLst>
          </p:cNvPr>
          <p:cNvGrpSpPr/>
          <p:nvPr userDrawn="1"/>
        </p:nvGrpSpPr>
        <p:grpSpPr>
          <a:xfrm>
            <a:off x="0" y="0"/>
            <a:ext cx="12187400" cy="6858000"/>
            <a:chOff x="0" y="0"/>
            <a:chExt cx="12187400" cy="6858000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23DBB9E4-8B28-91CD-6EDD-0B780EB747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0" y="0"/>
              <a:ext cx="12187400" cy="5515429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9BA35FA2-EA1E-701F-B388-253FE4A3F36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39DD0462-E8EA-73ED-A8ED-48342EEFEDE6}"/>
              </a:ext>
            </a:extLst>
          </p:cNvPr>
          <p:cNvGrpSpPr/>
          <p:nvPr userDrawn="1"/>
        </p:nvGrpSpPr>
        <p:grpSpPr>
          <a:xfrm>
            <a:off x="-4600" y="3427421"/>
            <a:ext cx="12196600" cy="3430580"/>
            <a:chOff x="-4600" y="3427421"/>
            <a:chExt cx="12196600" cy="3430580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60F86163-E0AC-A542-EE34-45279A99D5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80"/>
            <a:stretch/>
          </p:blipFill>
          <p:spPr>
            <a:xfrm>
              <a:off x="-4600" y="3427421"/>
              <a:ext cx="12192000" cy="3430580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6BCE9FD5-E742-92E4-3314-28EB417C37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573339"/>
              <a:ext cx="12192000" cy="3284661"/>
            </a:xfrm>
            <a:prstGeom prst="rect">
              <a:avLst/>
            </a:prstGeom>
          </p:spPr>
        </p:pic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46080D98-DEA4-74F3-6FDB-E5F6A13F72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" y="4521681"/>
            <a:ext cx="12192000" cy="196336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FE8FF8B4-5213-EC25-D56F-8EA8B517B1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28" y="5996849"/>
            <a:ext cx="4000629" cy="86115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8635ECC3-676F-7306-72E9-22DCDDAB110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17" y="5405266"/>
            <a:ext cx="1162050" cy="657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B33AFF2D-E1F5-6071-5B78-2A815CEE53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588" y="4391323"/>
            <a:ext cx="2689104" cy="268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43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EE324-D275-46AB-A520-E2DFE7B5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06/01/2025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3733B-CA80-4A3C-9DC6-73A13682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8DD08-8986-4D67-8316-3A261116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902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EE324-D275-46AB-A520-E2DFE7B5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06/01/2025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3733B-CA80-4A3C-9DC6-73A13682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8DD08-8986-4D67-8316-3A261116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926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EE324-D275-46AB-A520-E2DFE7B5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06/01/2025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3733B-CA80-4A3C-9DC6-73A13682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8DD08-8986-4D67-8316-3A261116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325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EE324-D275-46AB-A520-E2DFE7B5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06/01/2025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3733B-CA80-4A3C-9DC6-73A13682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8DD08-8986-4D67-8316-3A261116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104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EE324-D275-46AB-A520-E2DFE7B5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06/01/2025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3733B-CA80-4A3C-9DC6-73A13682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8DD08-8986-4D67-8316-3A261116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268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EE324-D275-46AB-A520-E2DFE7B5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06/01/2025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3733B-CA80-4A3C-9DC6-73A13682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8DD08-8986-4D67-8316-3A261116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003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EE324-D275-46AB-A520-E2DFE7B5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06/01/2025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3733B-CA80-4A3C-9DC6-73A13682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8DD08-8986-4D67-8316-3A261116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704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EE324-D275-46AB-A520-E2DFE7B5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06/01/2025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3733B-CA80-4A3C-9DC6-73A13682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8DD08-8986-4D67-8316-3A261116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99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EE324-D275-46AB-A520-E2DFE7B5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06/01/2025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3733B-CA80-4A3C-9DC6-73A13682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8DD08-8986-4D67-8316-3A261116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947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EE324-D275-46AB-A520-E2DFE7B5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06/01/2025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3733B-CA80-4A3C-9DC6-73A13682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8DD08-8986-4D67-8316-3A261116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21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54222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EE324-D275-46AB-A520-E2DFE7B5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06/01/2025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3733B-CA80-4A3C-9DC6-73A13682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8DD08-8986-4D67-8316-3A261116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202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EE324-D275-46AB-A520-E2DFE7B5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06/01/2025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3733B-CA80-4A3C-9DC6-73A13682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8DD08-8986-4D67-8316-3A261116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710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EE324-D275-46AB-A520-E2DFE7B5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06/01/2025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3733B-CA80-4A3C-9DC6-73A13682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8DD08-8986-4D67-8316-3A261116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356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EE324-D275-46AB-A520-E2DFE7B5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06/01/2025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3733B-CA80-4A3C-9DC6-73A13682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8DD08-8986-4D67-8316-3A261116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683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4B429-B77F-4433-9B71-968D827BC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803BD-4D33-4A17-8E4B-F455A4F8E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934E3A-03CA-49A9-8F35-7E0932419F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74B69-5080-4E08-9E99-450ED62A5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06/01/2025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5DB05-46FA-4D0D-B1F3-013B5E7DD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00A5B5-AF59-43E2-8CF8-32A7DF49E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155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01912-7DDA-443C-BE0A-9980BE108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C386E0-2FAD-4EFC-A93B-202AAF921E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A048D6-17F2-4167-BF0E-08170329F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953CB0-5D2E-4BF5-AF25-66CD70E28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06/01/2025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2B186E-3A21-4BD7-A0A2-75BE1EC87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1EC412-58E6-41D9-8627-014C7235A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475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E57A5-29AB-4658-A476-49EA43CCE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77589D-A38A-4937-9F1E-ABD776664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5BD64-51B2-49F0-AE42-E4DCD1959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06/01/2025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924C4-5806-442E-A608-2D7F4F8F8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897BC-3D1C-4589-9390-6193A1765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875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28D72E-A043-4FD4-93F5-4F42106D67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0471FE-6275-4F2B-80B0-C469C58BC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5C3EA-3C96-4A79-9330-39A4AD507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630-1E1C-48BF-8D8F-AD0475FF693E}" type="datetimeFigureOut">
              <a:rPr lang="en-US" smtClean="0"/>
              <a:t>06/01/2025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6C3D7-CBB1-47A2-9D2B-9588C72FC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003CB-ACFF-48E0-9A45-35C0CB9A5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58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89CB891B-78F3-4782-ACDA-D145DBE7C32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30087" y="1040606"/>
            <a:ext cx="3887476" cy="3849689"/>
          </a:xfrm>
          <a:custGeom>
            <a:avLst/>
            <a:gdLst>
              <a:gd name="connsiteX0" fmla="*/ 2028301 w 3887476"/>
              <a:gd name="connsiteY0" fmla="*/ 20 h 3849689"/>
              <a:gd name="connsiteX1" fmla="*/ 2221944 w 3887476"/>
              <a:gd name="connsiteY1" fmla="*/ 3419 h 3849689"/>
              <a:gd name="connsiteX2" fmla="*/ 2727216 w 3887476"/>
              <a:gd name="connsiteY2" fmla="*/ 101667 h 3849689"/>
              <a:gd name="connsiteX3" fmla="*/ 3246521 w 3887476"/>
              <a:gd name="connsiteY3" fmla="*/ 424479 h 3849689"/>
              <a:gd name="connsiteX4" fmla="*/ 3555298 w 3887476"/>
              <a:gd name="connsiteY4" fmla="*/ 845538 h 3849689"/>
              <a:gd name="connsiteX5" fmla="*/ 3864075 w 3887476"/>
              <a:gd name="connsiteY5" fmla="*/ 1463091 h 3849689"/>
              <a:gd name="connsiteX6" fmla="*/ 3864075 w 3887476"/>
              <a:gd name="connsiteY6" fmla="*/ 2277139 h 3849689"/>
              <a:gd name="connsiteX7" fmla="*/ 3850040 w 3887476"/>
              <a:gd name="connsiteY7" fmla="*/ 2782410 h 3849689"/>
              <a:gd name="connsiteX8" fmla="*/ 3527227 w 3887476"/>
              <a:gd name="connsiteY8" fmla="*/ 3175399 h 3849689"/>
              <a:gd name="connsiteX9" fmla="*/ 3092133 w 3887476"/>
              <a:gd name="connsiteY9" fmla="*/ 3582423 h 3849689"/>
              <a:gd name="connsiteX10" fmla="*/ 2123697 w 3887476"/>
              <a:gd name="connsiteY10" fmla="*/ 3835058 h 3849689"/>
              <a:gd name="connsiteX11" fmla="*/ 1113155 w 3887476"/>
              <a:gd name="connsiteY11" fmla="*/ 3764882 h 3849689"/>
              <a:gd name="connsiteX12" fmla="*/ 621919 w 3887476"/>
              <a:gd name="connsiteY12" fmla="*/ 3315752 h 3849689"/>
              <a:gd name="connsiteX13" fmla="*/ 313142 w 3887476"/>
              <a:gd name="connsiteY13" fmla="*/ 2880657 h 3849689"/>
              <a:gd name="connsiteX14" fmla="*/ 18401 w 3887476"/>
              <a:gd name="connsiteY14" fmla="*/ 2249068 h 3849689"/>
              <a:gd name="connsiteX15" fmla="*/ 46472 w 3887476"/>
              <a:gd name="connsiteY15" fmla="*/ 1505197 h 3849689"/>
              <a:gd name="connsiteX16" fmla="*/ 172789 w 3887476"/>
              <a:gd name="connsiteY16" fmla="*/ 915714 h 3849689"/>
              <a:gd name="connsiteX17" fmla="*/ 495601 w 3887476"/>
              <a:gd name="connsiteY17" fmla="*/ 606938 h 3849689"/>
              <a:gd name="connsiteX18" fmla="*/ 692096 w 3887476"/>
              <a:gd name="connsiteY18" fmla="*/ 396408 h 3849689"/>
              <a:gd name="connsiteX19" fmla="*/ 1365790 w 3887476"/>
              <a:gd name="connsiteY19" fmla="*/ 59561 h 3849689"/>
              <a:gd name="connsiteX20" fmla="*/ 2028301 w 3887476"/>
              <a:gd name="connsiteY20" fmla="*/ 20 h 384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87476" h="3849689">
                <a:moveTo>
                  <a:pt x="2028301" y="20"/>
                </a:moveTo>
                <a:cubicBezTo>
                  <a:pt x="2099281" y="203"/>
                  <a:pt x="2165218" y="1665"/>
                  <a:pt x="2221944" y="3419"/>
                </a:cubicBezTo>
                <a:cubicBezTo>
                  <a:pt x="2448849" y="10437"/>
                  <a:pt x="2556452" y="31490"/>
                  <a:pt x="2727216" y="101667"/>
                </a:cubicBezTo>
                <a:cubicBezTo>
                  <a:pt x="2897978" y="171843"/>
                  <a:pt x="3108508" y="300500"/>
                  <a:pt x="3246521" y="424479"/>
                </a:cubicBezTo>
                <a:cubicBezTo>
                  <a:pt x="3384535" y="548457"/>
                  <a:pt x="3452373" y="672436"/>
                  <a:pt x="3555298" y="845538"/>
                </a:cubicBezTo>
                <a:cubicBezTo>
                  <a:pt x="3658223" y="1018639"/>
                  <a:pt x="3812612" y="1224491"/>
                  <a:pt x="3864075" y="1463091"/>
                </a:cubicBezTo>
                <a:cubicBezTo>
                  <a:pt x="3915538" y="1701692"/>
                  <a:pt x="3866414" y="2057252"/>
                  <a:pt x="3864075" y="2277139"/>
                </a:cubicBezTo>
                <a:cubicBezTo>
                  <a:pt x="3861735" y="2497026"/>
                  <a:pt x="3906181" y="2632700"/>
                  <a:pt x="3850040" y="2782410"/>
                </a:cubicBezTo>
                <a:cubicBezTo>
                  <a:pt x="3793898" y="2932120"/>
                  <a:pt x="3653545" y="3042063"/>
                  <a:pt x="3527227" y="3175399"/>
                </a:cubicBezTo>
                <a:cubicBezTo>
                  <a:pt x="3400910" y="3308734"/>
                  <a:pt x="3326055" y="3472480"/>
                  <a:pt x="3092133" y="3582423"/>
                </a:cubicBezTo>
                <a:cubicBezTo>
                  <a:pt x="2858212" y="3692365"/>
                  <a:pt x="2453526" y="3804648"/>
                  <a:pt x="2123697" y="3835058"/>
                </a:cubicBezTo>
                <a:cubicBezTo>
                  <a:pt x="1793867" y="3865468"/>
                  <a:pt x="1363451" y="3851433"/>
                  <a:pt x="1113155" y="3764882"/>
                </a:cubicBezTo>
                <a:cubicBezTo>
                  <a:pt x="862859" y="3678330"/>
                  <a:pt x="755254" y="3463123"/>
                  <a:pt x="621919" y="3315752"/>
                </a:cubicBezTo>
                <a:cubicBezTo>
                  <a:pt x="488584" y="3168381"/>
                  <a:pt x="413729" y="3058438"/>
                  <a:pt x="313142" y="2880657"/>
                </a:cubicBezTo>
                <a:cubicBezTo>
                  <a:pt x="212555" y="2702876"/>
                  <a:pt x="62846" y="2478311"/>
                  <a:pt x="18401" y="2249068"/>
                </a:cubicBezTo>
                <a:cubicBezTo>
                  <a:pt x="-26045" y="2019826"/>
                  <a:pt x="20741" y="1727423"/>
                  <a:pt x="46472" y="1505197"/>
                </a:cubicBezTo>
                <a:cubicBezTo>
                  <a:pt x="72203" y="1282972"/>
                  <a:pt x="97935" y="1065425"/>
                  <a:pt x="172789" y="915714"/>
                </a:cubicBezTo>
                <a:cubicBezTo>
                  <a:pt x="247644" y="766004"/>
                  <a:pt x="416068" y="688810"/>
                  <a:pt x="495601" y="606938"/>
                </a:cubicBezTo>
                <a:cubicBezTo>
                  <a:pt x="575135" y="525065"/>
                  <a:pt x="547064" y="487637"/>
                  <a:pt x="692096" y="396408"/>
                </a:cubicBezTo>
                <a:cubicBezTo>
                  <a:pt x="837127" y="305178"/>
                  <a:pt x="1110815" y="125059"/>
                  <a:pt x="1365790" y="59561"/>
                </a:cubicBezTo>
                <a:cubicBezTo>
                  <a:pt x="1557022" y="10437"/>
                  <a:pt x="1815359" y="-528"/>
                  <a:pt x="2028301" y="2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52216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98" y="296562"/>
            <a:ext cx="9737802" cy="65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54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5299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EAD679-775A-4114-EA8B-73F1DF7DA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0787B1-AD49-0AB5-0E7A-AC688269D1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6FD70BA-93F7-B5F2-C2C7-6AA270D92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9E57CB1-27A1-C73F-E607-EBE23AD7CB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1A1C15-1DE9-4AA7-9722-FC9E35145C59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C23E44-771A-85E6-DAB1-5B65BF009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983A9C-0EA3-04C9-1879-F041D68B2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ACBB61-03AE-4D9B-9E27-91577271767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097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F3DAA1-5528-7783-A361-0C7BF75AC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8F308D7-7CB8-B902-9F00-8B46B1649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BA84202-8336-842E-291D-799E4FB2B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0A899CC-CC21-3AC0-5CA1-443D24C82F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36075B0-1274-D76C-6A61-D3F08FF40E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0A37A6C-27B5-BAEB-A225-BFE4B6AA2E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1A1C15-1DE9-4AA7-9722-FC9E35145C59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A291DB7-3C14-CA61-A0D6-1AA24CC0C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94A2865-9183-4A3F-DDBB-61699110C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ACBB61-03AE-4D9B-9E27-91577271767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440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67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theme" Target="../theme/theme4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slideLayout" Target="../slideLayouts/slideLayout69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9Slide.vn - 2019">
            <a:extLst>
              <a:ext uri="{FF2B5EF4-FFF2-40B4-BE49-F238E27FC236}">
                <a16:creationId xmlns:a16="http://schemas.microsoft.com/office/drawing/2014/main" id="{8E4406FE-96BD-4926-8E03-C8837928FB4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  <a:latin typeface="Noto Sans S Chinese DemiLight" panose="020B0400000000000000" pitchFamily="34" charset="-122"/>
                <a:ea typeface="Noto Sans S Chinese DemiLight" panose="020B0400000000000000" pitchFamily="34" charset="-122"/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36324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7" r:id="rId4"/>
  </p:sldLayoutIdLst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站酷快乐体2016修订版" panose="02010600030101010101" pitchFamily="2" charset="-122"/>
          <a:ea typeface="站酷快乐体2016修订版" panose="02010600030101010101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39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62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B9181C-1727-4CA8-A0D3-61B275A98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C885CA-D8E4-48A0-BA58-5C5802B13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61B6B-B760-4EDD-A8C4-9BBDA85BF5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88630-1E1C-48BF-8D8F-AD0475FF693E}" type="datetimeFigureOut">
              <a:rPr lang="en-US" smtClean="0"/>
              <a:t>06/01/2025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DDACB-B241-46F8-8603-7E856B9FE2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DD29E-13B8-40DF-991E-50FA643079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D5CC3-7B97-4307-8A41-1BA46705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00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38" r:id="rId24"/>
    <p:sldLayoutId id="2147483739" r:id="rId25"/>
    <p:sldLayoutId id="2147483740" r:id="rId26"/>
    <p:sldLayoutId id="2147483741" r:id="rId27"/>
    <p:sldLayoutId id="2147483742" r:id="rId28"/>
    <p:sldLayoutId id="2147483743" r:id="rId29"/>
    <p:sldLayoutId id="2147483744" r:id="rId30"/>
    <p:sldLayoutId id="2147483745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33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33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33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33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33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33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33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4">
            <a:extLst>
              <a:ext uri="{FF2B5EF4-FFF2-40B4-BE49-F238E27FC236}">
                <a16:creationId xmlns:a16="http://schemas.microsoft.com/office/drawing/2014/main" id="{D145DAE2-2E36-4953-9708-B568451BA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2048" y="0"/>
            <a:ext cx="11501269" cy="6932386"/>
          </a:xfrm>
          <a:prstGeom prst="rect">
            <a:avLst/>
          </a:prstGeom>
        </p:spPr>
      </p:pic>
      <p:pic>
        <p:nvPicPr>
          <p:cNvPr id="118" name="图片 16">
            <a:extLst>
              <a:ext uri="{FF2B5EF4-FFF2-40B4-BE49-F238E27FC236}">
                <a16:creationId xmlns:a16="http://schemas.microsoft.com/office/drawing/2014/main" id="{11AA59B1-0835-41CA-90E4-DCB405F31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94" y="417286"/>
            <a:ext cx="1534028" cy="1492540"/>
          </a:xfrm>
          <a:prstGeom prst="rect">
            <a:avLst/>
          </a:prstGeom>
        </p:spPr>
      </p:pic>
      <p:grpSp>
        <p:nvGrpSpPr>
          <p:cNvPr id="119" name="组合 5">
            <a:extLst>
              <a:ext uri="{FF2B5EF4-FFF2-40B4-BE49-F238E27FC236}">
                <a16:creationId xmlns:a16="http://schemas.microsoft.com/office/drawing/2014/main" id="{660AD6BF-557F-48B4-9A42-A61B6C58BE17}"/>
              </a:ext>
            </a:extLst>
          </p:cNvPr>
          <p:cNvGrpSpPr/>
          <p:nvPr/>
        </p:nvGrpSpPr>
        <p:grpSpPr>
          <a:xfrm>
            <a:off x="9900691" y="3924870"/>
            <a:ext cx="2150885" cy="2693960"/>
            <a:chOff x="3778251" y="989012"/>
            <a:chExt cx="514350" cy="609601"/>
          </a:xfrm>
        </p:grpSpPr>
        <p:sp>
          <p:nvSpPr>
            <p:cNvPr id="120" name="Freeform 1577">
              <a:extLst>
                <a:ext uri="{FF2B5EF4-FFF2-40B4-BE49-F238E27FC236}">
                  <a16:creationId xmlns:a16="http://schemas.microsoft.com/office/drawing/2014/main" id="{4119FF59-B3C9-455E-BABD-42DFC5567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238" y="1541463"/>
              <a:ext cx="84138" cy="52388"/>
            </a:xfrm>
            <a:custGeom>
              <a:avLst/>
              <a:gdLst>
                <a:gd name="T0" fmla="*/ 2 w 55"/>
                <a:gd name="T1" fmla="*/ 27 h 35"/>
                <a:gd name="T2" fmla="*/ 4 w 55"/>
                <a:gd name="T3" fmla="*/ 29 h 35"/>
                <a:gd name="T4" fmla="*/ 23 w 55"/>
                <a:gd name="T5" fmla="*/ 34 h 35"/>
                <a:gd name="T6" fmla="*/ 33 w 55"/>
                <a:gd name="T7" fmla="*/ 31 h 35"/>
                <a:gd name="T8" fmla="*/ 36 w 55"/>
                <a:gd name="T9" fmla="*/ 31 h 35"/>
                <a:gd name="T10" fmla="*/ 36 w 55"/>
                <a:gd name="T11" fmla="*/ 32 h 35"/>
                <a:gd name="T12" fmla="*/ 48 w 55"/>
                <a:gd name="T13" fmla="*/ 31 h 35"/>
                <a:gd name="T14" fmla="*/ 54 w 55"/>
                <a:gd name="T15" fmla="*/ 26 h 35"/>
                <a:gd name="T16" fmla="*/ 51 w 55"/>
                <a:gd name="T17" fmla="*/ 5 h 35"/>
                <a:gd name="T18" fmla="*/ 51 w 55"/>
                <a:gd name="T19" fmla="*/ 2 h 35"/>
                <a:gd name="T20" fmla="*/ 51 w 55"/>
                <a:gd name="T21" fmla="*/ 2 h 35"/>
                <a:gd name="T22" fmla="*/ 48 w 55"/>
                <a:gd name="T23" fmla="*/ 1 h 35"/>
                <a:gd name="T24" fmla="*/ 26 w 55"/>
                <a:gd name="T25" fmla="*/ 1 h 35"/>
                <a:gd name="T26" fmla="*/ 23 w 55"/>
                <a:gd name="T27" fmla="*/ 4 h 35"/>
                <a:gd name="T28" fmla="*/ 8 w 55"/>
                <a:gd name="T29" fmla="*/ 12 h 35"/>
                <a:gd name="T30" fmla="*/ 6 w 55"/>
                <a:gd name="T31" fmla="*/ 14 h 35"/>
                <a:gd name="T32" fmla="*/ 4 w 55"/>
                <a:gd name="T33" fmla="*/ 15 h 35"/>
                <a:gd name="T34" fmla="*/ 2 w 55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2" y="27"/>
                  </a:moveTo>
                  <a:cubicBezTo>
                    <a:pt x="2" y="28"/>
                    <a:pt x="3" y="29"/>
                    <a:pt x="4" y="29"/>
                  </a:cubicBezTo>
                  <a:cubicBezTo>
                    <a:pt x="8" y="34"/>
                    <a:pt x="16" y="35"/>
                    <a:pt x="23" y="34"/>
                  </a:cubicBezTo>
                  <a:cubicBezTo>
                    <a:pt x="26" y="33"/>
                    <a:pt x="30" y="32"/>
                    <a:pt x="33" y="31"/>
                  </a:cubicBezTo>
                  <a:cubicBezTo>
                    <a:pt x="36" y="30"/>
                    <a:pt x="37" y="30"/>
                    <a:pt x="36" y="31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32"/>
                    <a:pt x="43" y="32"/>
                    <a:pt x="48" y="31"/>
                  </a:cubicBezTo>
                  <a:cubicBezTo>
                    <a:pt x="53" y="30"/>
                    <a:pt x="54" y="30"/>
                    <a:pt x="54" y="26"/>
                  </a:cubicBezTo>
                  <a:cubicBezTo>
                    <a:pt x="55" y="20"/>
                    <a:pt x="53" y="11"/>
                    <a:pt x="51" y="5"/>
                  </a:cubicBezTo>
                  <a:cubicBezTo>
                    <a:pt x="52" y="4"/>
                    <a:pt x="51" y="3"/>
                    <a:pt x="51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1" y="0"/>
                    <a:pt x="49" y="0"/>
                    <a:pt x="48" y="1"/>
                  </a:cubicBezTo>
                  <a:cubicBezTo>
                    <a:pt x="41" y="1"/>
                    <a:pt x="33" y="1"/>
                    <a:pt x="26" y="1"/>
                  </a:cubicBezTo>
                  <a:cubicBezTo>
                    <a:pt x="24" y="1"/>
                    <a:pt x="23" y="2"/>
                    <a:pt x="23" y="4"/>
                  </a:cubicBezTo>
                  <a:cubicBezTo>
                    <a:pt x="24" y="12"/>
                    <a:pt x="13" y="9"/>
                    <a:pt x="8" y="12"/>
                  </a:cubicBezTo>
                  <a:cubicBezTo>
                    <a:pt x="7" y="13"/>
                    <a:pt x="6" y="13"/>
                    <a:pt x="6" y="14"/>
                  </a:cubicBezTo>
                  <a:cubicBezTo>
                    <a:pt x="5" y="14"/>
                    <a:pt x="4" y="14"/>
                    <a:pt x="4" y="15"/>
                  </a:cubicBezTo>
                  <a:cubicBezTo>
                    <a:pt x="0" y="18"/>
                    <a:pt x="0" y="24"/>
                    <a:pt x="2" y="27"/>
                  </a:cubicBezTo>
                  <a:close/>
                </a:path>
              </a:pathLst>
            </a:custGeom>
            <a:solidFill>
              <a:srgbClr val="B435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21" name="Freeform 1578">
              <a:extLst>
                <a:ext uri="{FF2B5EF4-FFF2-40B4-BE49-F238E27FC236}">
                  <a16:creationId xmlns:a16="http://schemas.microsoft.com/office/drawing/2014/main" id="{8AE9D2BF-C141-40F6-AFF8-9FA9B76C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826" y="1571625"/>
              <a:ext cx="77788" cy="25400"/>
            </a:xfrm>
            <a:custGeom>
              <a:avLst/>
              <a:gdLst>
                <a:gd name="T0" fmla="*/ 4 w 51"/>
                <a:gd name="T1" fmla="*/ 3 h 17"/>
                <a:gd name="T2" fmla="*/ 36 w 51"/>
                <a:gd name="T3" fmla="*/ 3 h 17"/>
                <a:gd name="T4" fmla="*/ 51 w 51"/>
                <a:gd name="T5" fmla="*/ 3 h 17"/>
                <a:gd name="T6" fmla="*/ 50 w 51"/>
                <a:gd name="T7" fmla="*/ 4 h 17"/>
                <a:gd name="T8" fmla="*/ 2 w 51"/>
                <a:gd name="T9" fmla="*/ 5 h 17"/>
                <a:gd name="T10" fmla="*/ 4 w 51"/>
                <a:gd name="T11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7">
                  <a:moveTo>
                    <a:pt x="4" y="3"/>
                  </a:moveTo>
                  <a:cubicBezTo>
                    <a:pt x="14" y="10"/>
                    <a:pt x="25" y="6"/>
                    <a:pt x="36" y="3"/>
                  </a:cubicBezTo>
                  <a:cubicBezTo>
                    <a:pt x="41" y="2"/>
                    <a:pt x="46" y="0"/>
                    <a:pt x="51" y="3"/>
                  </a:cubicBezTo>
                  <a:cubicBezTo>
                    <a:pt x="51" y="3"/>
                    <a:pt x="51" y="4"/>
                    <a:pt x="50" y="4"/>
                  </a:cubicBezTo>
                  <a:cubicBezTo>
                    <a:pt x="34" y="1"/>
                    <a:pt x="17" y="17"/>
                    <a:pt x="2" y="5"/>
                  </a:cubicBezTo>
                  <a:cubicBezTo>
                    <a:pt x="0" y="4"/>
                    <a:pt x="2" y="2"/>
                    <a:pt x="4" y="3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22" name="Freeform 1579">
              <a:extLst>
                <a:ext uri="{FF2B5EF4-FFF2-40B4-BE49-F238E27FC236}">
                  <a16:creationId xmlns:a16="http://schemas.microsoft.com/office/drawing/2014/main" id="{338563CC-1CFB-407A-B0E1-C34253474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176" y="1555750"/>
              <a:ext cx="19050" cy="30163"/>
            </a:xfrm>
            <a:custGeom>
              <a:avLst/>
              <a:gdLst>
                <a:gd name="T0" fmla="*/ 3 w 12"/>
                <a:gd name="T1" fmla="*/ 1 h 19"/>
                <a:gd name="T2" fmla="*/ 12 w 12"/>
                <a:gd name="T3" fmla="*/ 17 h 19"/>
                <a:gd name="T4" fmla="*/ 9 w 12"/>
                <a:gd name="T5" fmla="*/ 17 h 19"/>
                <a:gd name="T6" fmla="*/ 1 w 12"/>
                <a:gd name="T7" fmla="*/ 3 h 19"/>
                <a:gd name="T8" fmla="*/ 3 w 12"/>
                <a:gd name="T9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9">
                  <a:moveTo>
                    <a:pt x="3" y="1"/>
                  </a:moveTo>
                  <a:cubicBezTo>
                    <a:pt x="8" y="5"/>
                    <a:pt x="12" y="10"/>
                    <a:pt x="12" y="17"/>
                  </a:cubicBezTo>
                  <a:cubicBezTo>
                    <a:pt x="12" y="18"/>
                    <a:pt x="9" y="19"/>
                    <a:pt x="9" y="17"/>
                  </a:cubicBezTo>
                  <a:cubicBezTo>
                    <a:pt x="9" y="11"/>
                    <a:pt x="7" y="6"/>
                    <a:pt x="1" y="3"/>
                  </a:cubicBezTo>
                  <a:cubicBezTo>
                    <a:pt x="0" y="2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23" name="Freeform 1580">
              <a:extLst>
                <a:ext uri="{FF2B5EF4-FFF2-40B4-BE49-F238E27FC236}">
                  <a16:creationId xmlns:a16="http://schemas.microsoft.com/office/drawing/2014/main" id="{18888B87-18E4-45FA-A8EE-003623445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876" y="1543050"/>
              <a:ext cx="30163" cy="30163"/>
            </a:xfrm>
            <a:custGeom>
              <a:avLst/>
              <a:gdLst>
                <a:gd name="T0" fmla="*/ 1 w 20"/>
                <a:gd name="T1" fmla="*/ 16 h 20"/>
                <a:gd name="T2" fmla="*/ 15 w 20"/>
                <a:gd name="T3" fmla="*/ 13 h 20"/>
                <a:gd name="T4" fmla="*/ 18 w 20"/>
                <a:gd name="T5" fmla="*/ 2 h 20"/>
                <a:gd name="T6" fmla="*/ 20 w 20"/>
                <a:gd name="T7" fmla="*/ 1 h 20"/>
                <a:gd name="T8" fmla="*/ 16 w 20"/>
                <a:gd name="T9" fmla="*/ 15 h 20"/>
                <a:gd name="T10" fmla="*/ 0 w 20"/>
                <a:gd name="T11" fmla="*/ 18 h 20"/>
                <a:gd name="T12" fmla="*/ 1 w 20"/>
                <a:gd name="T13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1" y="16"/>
                  </a:moveTo>
                  <a:cubicBezTo>
                    <a:pt x="6" y="15"/>
                    <a:pt x="11" y="17"/>
                    <a:pt x="15" y="13"/>
                  </a:cubicBezTo>
                  <a:cubicBezTo>
                    <a:pt x="18" y="10"/>
                    <a:pt x="18" y="5"/>
                    <a:pt x="18" y="2"/>
                  </a:cubicBezTo>
                  <a:cubicBezTo>
                    <a:pt x="18" y="0"/>
                    <a:pt x="20" y="0"/>
                    <a:pt x="20" y="1"/>
                  </a:cubicBezTo>
                  <a:cubicBezTo>
                    <a:pt x="20" y="6"/>
                    <a:pt x="20" y="12"/>
                    <a:pt x="16" y="15"/>
                  </a:cubicBezTo>
                  <a:cubicBezTo>
                    <a:pt x="13" y="19"/>
                    <a:pt x="5" y="20"/>
                    <a:pt x="0" y="18"/>
                  </a:cubicBezTo>
                  <a:cubicBezTo>
                    <a:pt x="0" y="17"/>
                    <a:pt x="0" y="16"/>
                    <a:pt x="1" y="16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24" name="Freeform 1581">
              <a:extLst>
                <a:ext uri="{FF2B5EF4-FFF2-40B4-BE49-F238E27FC236}">
                  <a16:creationId xmlns:a16="http://schemas.microsoft.com/office/drawing/2014/main" id="{978AB3F9-EF12-443E-B9AB-637DC4B10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988" y="1549400"/>
              <a:ext cx="15875" cy="9525"/>
            </a:xfrm>
            <a:custGeom>
              <a:avLst/>
              <a:gdLst>
                <a:gd name="T0" fmla="*/ 2 w 10"/>
                <a:gd name="T1" fmla="*/ 1 h 6"/>
                <a:gd name="T2" fmla="*/ 6 w 10"/>
                <a:gd name="T3" fmla="*/ 3 h 6"/>
                <a:gd name="T4" fmla="*/ 10 w 10"/>
                <a:gd name="T5" fmla="*/ 5 h 6"/>
                <a:gd name="T6" fmla="*/ 10 w 10"/>
                <a:gd name="T7" fmla="*/ 5 h 6"/>
                <a:gd name="T8" fmla="*/ 1 w 10"/>
                <a:gd name="T9" fmla="*/ 2 h 6"/>
                <a:gd name="T10" fmla="*/ 2 w 10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2" y="1"/>
                  </a:moveTo>
                  <a:cubicBezTo>
                    <a:pt x="4" y="2"/>
                    <a:pt x="5" y="3"/>
                    <a:pt x="6" y="3"/>
                  </a:cubicBezTo>
                  <a:cubicBezTo>
                    <a:pt x="8" y="4"/>
                    <a:pt x="9" y="4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6"/>
                    <a:pt x="3" y="4"/>
                    <a:pt x="1" y="2"/>
                  </a:cubicBezTo>
                  <a:cubicBezTo>
                    <a:pt x="0" y="1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25" name="Freeform 1582">
              <a:extLst>
                <a:ext uri="{FF2B5EF4-FFF2-40B4-BE49-F238E27FC236}">
                  <a16:creationId xmlns:a16="http://schemas.microsoft.com/office/drawing/2014/main" id="{D95FA9CE-AB79-49CB-86B2-3483E61F5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813" y="1554163"/>
              <a:ext cx="14288" cy="11113"/>
            </a:xfrm>
            <a:custGeom>
              <a:avLst/>
              <a:gdLst>
                <a:gd name="T0" fmla="*/ 2 w 9"/>
                <a:gd name="T1" fmla="*/ 0 h 7"/>
                <a:gd name="T2" fmla="*/ 5 w 9"/>
                <a:gd name="T3" fmla="*/ 3 h 7"/>
                <a:gd name="T4" fmla="*/ 8 w 9"/>
                <a:gd name="T5" fmla="*/ 6 h 7"/>
                <a:gd name="T6" fmla="*/ 7 w 9"/>
                <a:gd name="T7" fmla="*/ 7 h 7"/>
                <a:gd name="T8" fmla="*/ 0 w 9"/>
                <a:gd name="T9" fmla="*/ 1 h 7"/>
                <a:gd name="T10" fmla="*/ 2 w 9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2" y="0"/>
                  </a:moveTo>
                  <a:cubicBezTo>
                    <a:pt x="3" y="1"/>
                    <a:pt x="4" y="2"/>
                    <a:pt x="5" y="3"/>
                  </a:cubicBezTo>
                  <a:cubicBezTo>
                    <a:pt x="6" y="4"/>
                    <a:pt x="7" y="5"/>
                    <a:pt x="8" y="6"/>
                  </a:cubicBezTo>
                  <a:cubicBezTo>
                    <a:pt x="9" y="6"/>
                    <a:pt x="8" y="7"/>
                    <a:pt x="7" y="7"/>
                  </a:cubicBezTo>
                  <a:cubicBezTo>
                    <a:pt x="5" y="6"/>
                    <a:pt x="2" y="4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26" name="Freeform 1583">
              <a:extLst>
                <a:ext uri="{FF2B5EF4-FFF2-40B4-BE49-F238E27FC236}">
                  <a16:creationId xmlns:a16="http://schemas.microsoft.com/office/drawing/2014/main" id="{5CA6CE1B-BD56-4DA5-8292-A33FBC5EB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701" y="1557338"/>
              <a:ext cx="15875" cy="11113"/>
            </a:xfrm>
            <a:custGeom>
              <a:avLst/>
              <a:gdLst>
                <a:gd name="T0" fmla="*/ 1 w 10"/>
                <a:gd name="T1" fmla="*/ 0 h 7"/>
                <a:gd name="T2" fmla="*/ 6 w 10"/>
                <a:gd name="T3" fmla="*/ 2 h 7"/>
                <a:gd name="T4" fmla="*/ 10 w 10"/>
                <a:gd name="T5" fmla="*/ 6 h 7"/>
                <a:gd name="T6" fmla="*/ 9 w 10"/>
                <a:gd name="T7" fmla="*/ 7 h 7"/>
                <a:gd name="T8" fmla="*/ 4 w 10"/>
                <a:gd name="T9" fmla="*/ 4 h 7"/>
                <a:gd name="T10" fmla="*/ 1 w 10"/>
                <a:gd name="T11" fmla="*/ 1 h 7"/>
                <a:gd name="T12" fmla="*/ 1 w 10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1" y="0"/>
                  </a:moveTo>
                  <a:cubicBezTo>
                    <a:pt x="3" y="0"/>
                    <a:pt x="4" y="2"/>
                    <a:pt x="6" y="2"/>
                  </a:cubicBezTo>
                  <a:cubicBezTo>
                    <a:pt x="7" y="4"/>
                    <a:pt x="9" y="5"/>
                    <a:pt x="10" y="6"/>
                  </a:cubicBezTo>
                  <a:cubicBezTo>
                    <a:pt x="10" y="7"/>
                    <a:pt x="10" y="7"/>
                    <a:pt x="9" y="7"/>
                  </a:cubicBezTo>
                  <a:cubicBezTo>
                    <a:pt x="7" y="6"/>
                    <a:pt x="6" y="5"/>
                    <a:pt x="4" y="4"/>
                  </a:cubicBezTo>
                  <a:cubicBezTo>
                    <a:pt x="3" y="3"/>
                    <a:pt x="1" y="2"/>
                    <a:pt x="1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27" name="Freeform 1584">
              <a:extLst>
                <a:ext uri="{FF2B5EF4-FFF2-40B4-BE49-F238E27FC236}">
                  <a16:creationId xmlns:a16="http://schemas.microsoft.com/office/drawing/2014/main" id="{C2EA66D2-B406-44AB-B306-D01527EAC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5738" y="1560513"/>
              <a:ext cx="17463" cy="17463"/>
            </a:xfrm>
            <a:custGeom>
              <a:avLst/>
              <a:gdLst>
                <a:gd name="T0" fmla="*/ 3 w 11"/>
                <a:gd name="T1" fmla="*/ 3 h 11"/>
                <a:gd name="T2" fmla="*/ 10 w 11"/>
                <a:gd name="T3" fmla="*/ 0 h 11"/>
                <a:gd name="T4" fmla="*/ 10 w 11"/>
                <a:gd name="T5" fmla="*/ 1 h 11"/>
                <a:gd name="T6" fmla="*/ 5 w 11"/>
                <a:gd name="T7" fmla="*/ 5 h 11"/>
                <a:gd name="T8" fmla="*/ 2 w 11"/>
                <a:gd name="T9" fmla="*/ 10 h 11"/>
                <a:gd name="T10" fmla="*/ 1 w 11"/>
                <a:gd name="T11" fmla="*/ 10 h 11"/>
                <a:gd name="T12" fmla="*/ 3 w 11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3" y="3"/>
                  </a:moveTo>
                  <a:cubicBezTo>
                    <a:pt x="5" y="2"/>
                    <a:pt x="7" y="0"/>
                    <a:pt x="10" y="0"/>
                  </a:cubicBezTo>
                  <a:cubicBezTo>
                    <a:pt x="11" y="0"/>
                    <a:pt x="11" y="1"/>
                    <a:pt x="10" y="1"/>
                  </a:cubicBezTo>
                  <a:cubicBezTo>
                    <a:pt x="8" y="2"/>
                    <a:pt x="6" y="3"/>
                    <a:pt x="5" y="5"/>
                  </a:cubicBezTo>
                  <a:cubicBezTo>
                    <a:pt x="3" y="6"/>
                    <a:pt x="3" y="8"/>
                    <a:pt x="2" y="10"/>
                  </a:cubicBezTo>
                  <a:cubicBezTo>
                    <a:pt x="2" y="11"/>
                    <a:pt x="1" y="10"/>
                    <a:pt x="1" y="10"/>
                  </a:cubicBezTo>
                  <a:cubicBezTo>
                    <a:pt x="0" y="8"/>
                    <a:pt x="2" y="5"/>
                    <a:pt x="3" y="3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28" name="Freeform 1585">
              <a:extLst>
                <a:ext uri="{FF2B5EF4-FFF2-40B4-BE49-F238E27FC236}">
                  <a16:creationId xmlns:a16="http://schemas.microsoft.com/office/drawing/2014/main" id="{EAFFF758-42EC-4F94-9BE2-AE8918862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576" y="1546225"/>
              <a:ext cx="15875" cy="6350"/>
            </a:xfrm>
            <a:custGeom>
              <a:avLst/>
              <a:gdLst>
                <a:gd name="T0" fmla="*/ 2 w 10"/>
                <a:gd name="T1" fmla="*/ 1 h 4"/>
                <a:gd name="T2" fmla="*/ 7 w 10"/>
                <a:gd name="T3" fmla="*/ 2 h 4"/>
                <a:gd name="T4" fmla="*/ 10 w 10"/>
                <a:gd name="T5" fmla="*/ 3 h 4"/>
                <a:gd name="T6" fmla="*/ 10 w 10"/>
                <a:gd name="T7" fmla="*/ 3 h 4"/>
                <a:gd name="T8" fmla="*/ 6 w 10"/>
                <a:gd name="T9" fmla="*/ 3 h 4"/>
                <a:gd name="T10" fmla="*/ 1 w 10"/>
                <a:gd name="T11" fmla="*/ 2 h 4"/>
                <a:gd name="T12" fmla="*/ 2 w 10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">
                  <a:moveTo>
                    <a:pt x="2" y="1"/>
                  </a:moveTo>
                  <a:cubicBezTo>
                    <a:pt x="3" y="1"/>
                    <a:pt x="5" y="2"/>
                    <a:pt x="7" y="2"/>
                  </a:cubicBezTo>
                  <a:cubicBezTo>
                    <a:pt x="8" y="2"/>
                    <a:pt x="9" y="2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4"/>
                    <a:pt x="7" y="3"/>
                    <a:pt x="6" y="3"/>
                  </a:cubicBezTo>
                  <a:cubicBezTo>
                    <a:pt x="4" y="3"/>
                    <a:pt x="3" y="2"/>
                    <a:pt x="1" y="2"/>
                  </a:cubicBezTo>
                  <a:cubicBezTo>
                    <a:pt x="0" y="1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29" name="Freeform 1586">
              <a:extLst>
                <a:ext uri="{FF2B5EF4-FFF2-40B4-BE49-F238E27FC236}">
                  <a16:creationId xmlns:a16="http://schemas.microsoft.com/office/drawing/2014/main" id="{737F1FA9-D088-4B64-A1DA-EC7371DBA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8588" y="1581150"/>
              <a:ext cx="1588" cy="158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0" name="Freeform 1587">
              <a:extLst>
                <a:ext uri="{FF2B5EF4-FFF2-40B4-BE49-F238E27FC236}">
                  <a16:creationId xmlns:a16="http://schemas.microsoft.com/office/drawing/2014/main" id="{BAB8CC9A-BC14-4909-8FBF-2A8B2D4CB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4788" y="1543050"/>
              <a:ext cx="84138" cy="50800"/>
            </a:xfrm>
            <a:custGeom>
              <a:avLst/>
              <a:gdLst>
                <a:gd name="T0" fmla="*/ 1 w 55"/>
                <a:gd name="T1" fmla="*/ 27 h 34"/>
                <a:gd name="T2" fmla="*/ 4 w 55"/>
                <a:gd name="T3" fmla="*/ 29 h 34"/>
                <a:gd name="T4" fmla="*/ 23 w 55"/>
                <a:gd name="T5" fmla="*/ 33 h 34"/>
                <a:gd name="T6" fmla="*/ 33 w 55"/>
                <a:gd name="T7" fmla="*/ 31 h 34"/>
                <a:gd name="T8" fmla="*/ 35 w 55"/>
                <a:gd name="T9" fmla="*/ 30 h 34"/>
                <a:gd name="T10" fmla="*/ 36 w 55"/>
                <a:gd name="T11" fmla="*/ 31 h 34"/>
                <a:gd name="T12" fmla="*/ 48 w 55"/>
                <a:gd name="T13" fmla="*/ 31 h 34"/>
                <a:gd name="T14" fmla="*/ 54 w 55"/>
                <a:gd name="T15" fmla="*/ 26 h 34"/>
                <a:gd name="T16" fmla="*/ 51 w 55"/>
                <a:gd name="T17" fmla="*/ 4 h 34"/>
                <a:gd name="T18" fmla="*/ 51 w 55"/>
                <a:gd name="T19" fmla="*/ 2 h 34"/>
                <a:gd name="T20" fmla="*/ 51 w 55"/>
                <a:gd name="T21" fmla="*/ 1 h 34"/>
                <a:gd name="T22" fmla="*/ 48 w 55"/>
                <a:gd name="T23" fmla="*/ 1 h 34"/>
                <a:gd name="T24" fmla="*/ 25 w 55"/>
                <a:gd name="T25" fmla="*/ 0 h 34"/>
                <a:gd name="T26" fmla="*/ 23 w 55"/>
                <a:gd name="T27" fmla="*/ 3 h 34"/>
                <a:gd name="T28" fmla="*/ 8 w 55"/>
                <a:gd name="T29" fmla="*/ 12 h 34"/>
                <a:gd name="T30" fmla="*/ 5 w 55"/>
                <a:gd name="T31" fmla="*/ 13 h 34"/>
                <a:gd name="T32" fmla="*/ 4 w 55"/>
                <a:gd name="T33" fmla="*/ 14 h 34"/>
                <a:gd name="T34" fmla="*/ 1 w 55"/>
                <a:gd name="T35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4">
                  <a:moveTo>
                    <a:pt x="1" y="27"/>
                  </a:moveTo>
                  <a:cubicBezTo>
                    <a:pt x="2" y="28"/>
                    <a:pt x="3" y="29"/>
                    <a:pt x="4" y="29"/>
                  </a:cubicBezTo>
                  <a:cubicBezTo>
                    <a:pt x="8" y="33"/>
                    <a:pt x="16" y="34"/>
                    <a:pt x="23" y="33"/>
                  </a:cubicBezTo>
                  <a:cubicBezTo>
                    <a:pt x="26" y="33"/>
                    <a:pt x="29" y="31"/>
                    <a:pt x="33" y="31"/>
                  </a:cubicBezTo>
                  <a:cubicBezTo>
                    <a:pt x="36" y="30"/>
                    <a:pt x="37" y="29"/>
                    <a:pt x="35" y="30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41" y="32"/>
                    <a:pt x="43" y="32"/>
                    <a:pt x="48" y="31"/>
                  </a:cubicBezTo>
                  <a:cubicBezTo>
                    <a:pt x="52" y="30"/>
                    <a:pt x="54" y="30"/>
                    <a:pt x="54" y="26"/>
                  </a:cubicBezTo>
                  <a:cubicBezTo>
                    <a:pt x="55" y="20"/>
                    <a:pt x="53" y="11"/>
                    <a:pt x="51" y="4"/>
                  </a:cubicBezTo>
                  <a:cubicBezTo>
                    <a:pt x="51" y="3"/>
                    <a:pt x="51" y="2"/>
                    <a:pt x="51" y="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0" y="0"/>
                    <a:pt x="49" y="0"/>
                    <a:pt x="48" y="1"/>
                  </a:cubicBezTo>
                  <a:cubicBezTo>
                    <a:pt x="41" y="1"/>
                    <a:pt x="33" y="0"/>
                    <a:pt x="25" y="0"/>
                  </a:cubicBezTo>
                  <a:cubicBezTo>
                    <a:pt x="24" y="1"/>
                    <a:pt x="22" y="2"/>
                    <a:pt x="23" y="3"/>
                  </a:cubicBezTo>
                  <a:cubicBezTo>
                    <a:pt x="24" y="11"/>
                    <a:pt x="12" y="9"/>
                    <a:pt x="8" y="12"/>
                  </a:cubicBezTo>
                  <a:cubicBezTo>
                    <a:pt x="7" y="12"/>
                    <a:pt x="6" y="13"/>
                    <a:pt x="5" y="13"/>
                  </a:cubicBezTo>
                  <a:cubicBezTo>
                    <a:pt x="5" y="14"/>
                    <a:pt x="4" y="14"/>
                    <a:pt x="4" y="14"/>
                  </a:cubicBezTo>
                  <a:cubicBezTo>
                    <a:pt x="0" y="17"/>
                    <a:pt x="0" y="23"/>
                    <a:pt x="1" y="27"/>
                  </a:cubicBezTo>
                  <a:close/>
                </a:path>
              </a:pathLst>
            </a:custGeom>
            <a:solidFill>
              <a:srgbClr val="B435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1" name="Freeform 1588">
              <a:extLst>
                <a:ext uri="{FF2B5EF4-FFF2-40B4-BE49-F238E27FC236}">
                  <a16:creationId xmlns:a16="http://schemas.microsoft.com/office/drawing/2014/main" id="{0B2531B4-1BC6-4810-80C4-84F67C150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376" y="1573213"/>
              <a:ext cx="77788" cy="25400"/>
            </a:xfrm>
            <a:custGeom>
              <a:avLst/>
              <a:gdLst>
                <a:gd name="T0" fmla="*/ 3 w 51"/>
                <a:gd name="T1" fmla="*/ 3 h 17"/>
                <a:gd name="T2" fmla="*/ 36 w 51"/>
                <a:gd name="T3" fmla="*/ 3 h 17"/>
                <a:gd name="T4" fmla="*/ 51 w 51"/>
                <a:gd name="T5" fmla="*/ 2 h 17"/>
                <a:gd name="T6" fmla="*/ 50 w 51"/>
                <a:gd name="T7" fmla="*/ 3 h 17"/>
                <a:gd name="T8" fmla="*/ 1 w 51"/>
                <a:gd name="T9" fmla="*/ 5 h 17"/>
                <a:gd name="T10" fmla="*/ 3 w 51"/>
                <a:gd name="T11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7">
                  <a:moveTo>
                    <a:pt x="3" y="3"/>
                  </a:moveTo>
                  <a:cubicBezTo>
                    <a:pt x="13" y="10"/>
                    <a:pt x="25" y="6"/>
                    <a:pt x="36" y="3"/>
                  </a:cubicBezTo>
                  <a:cubicBezTo>
                    <a:pt x="41" y="1"/>
                    <a:pt x="46" y="0"/>
                    <a:pt x="51" y="2"/>
                  </a:cubicBezTo>
                  <a:cubicBezTo>
                    <a:pt x="51" y="3"/>
                    <a:pt x="51" y="3"/>
                    <a:pt x="50" y="3"/>
                  </a:cubicBezTo>
                  <a:cubicBezTo>
                    <a:pt x="33" y="1"/>
                    <a:pt x="17" y="17"/>
                    <a:pt x="1" y="5"/>
                  </a:cubicBezTo>
                  <a:cubicBezTo>
                    <a:pt x="0" y="4"/>
                    <a:pt x="2" y="2"/>
                    <a:pt x="3" y="3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2" name="Freeform 1589">
              <a:extLst>
                <a:ext uri="{FF2B5EF4-FFF2-40B4-BE49-F238E27FC236}">
                  <a16:creationId xmlns:a16="http://schemas.microsoft.com/office/drawing/2014/main" id="{06DE2F9C-CF56-4220-90C7-4A9B8CBAF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13" y="1557338"/>
              <a:ext cx="15875" cy="28575"/>
            </a:xfrm>
            <a:custGeom>
              <a:avLst/>
              <a:gdLst>
                <a:gd name="T0" fmla="*/ 2 w 11"/>
                <a:gd name="T1" fmla="*/ 1 h 18"/>
                <a:gd name="T2" fmla="*/ 11 w 11"/>
                <a:gd name="T3" fmla="*/ 16 h 18"/>
                <a:gd name="T4" fmla="*/ 9 w 11"/>
                <a:gd name="T5" fmla="*/ 17 h 18"/>
                <a:gd name="T6" fmla="*/ 1 w 11"/>
                <a:gd name="T7" fmla="*/ 2 h 18"/>
                <a:gd name="T8" fmla="*/ 2 w 11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8">
                  <a:moveTo>
                    <a:pt x="2" y="1"/>
                  </a:moveTo>
                  <a:cubicBezTo>
                    <a:pt x="8" y="4"/>
                    <a:pt x="11" y="10"/>
                    <a:pt x="11" y="16"/>
                  </a:cubicBezTo>
                  <a:cubicBezTo>
                    <a:pt x="11" y="18"/>
                    <a:pt x="9" y="18"/>
                    <a:pt x="9" y="17"/>
                  </a:cubicBezTo>
                  <a:cubicBezTo>
                    <a:pt x="9" y="11"/>
                    <a:pt x="6" y="6"/>
                    <a:pt x="1" y="2"/>
                  </a:cubicBezTo>
                  <a:cubicBezTo>
                    <a:pt x="0" y="2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3" name="Freeform 1590">
              <a:extLst>
                <a:ext uri="{FF2B5EF4-FFF2-40B4-BE49-F238E27FC236}">
                  <a16:creationId xmlns:a16="http://schemas.microsoft.com/office/drawing/2014/main" id="{73F9CB21-B2D9-4A87-B0EF-32E2661FF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3838" y="1543050"/>
              <a:ext cx="33338" cy="30163"/>
            </a:xfrm>
            <a:custGeom>
              <a:avLst/>
              <a:gdLst>
                <a:gd name="T0" fmla="*/ 1 w 21"/>
                <a:gd name="T1" fmla="*/ 17 h 20"/>
                <a:gd name="T2" fmla="*/ 15 w 21"/>
                <a:gd name="T3" fmla="*/ 14 h 20"/>
                <a:gd name="T4" fmla="*/ 18 w 21"/>
                <a:gd name="T5" fmla="*/ 2 h 20"/>
                <a:gd name="T6" fmla="*/ 21 w 21"/>
                <a:gd name="T7" fmla="*/ 2 h 20"/>
                <a:gd name="T8" fmla="*/ 17 w 21"/>
                <a:gd name="T9" fmla="*/ 16 h 20"/>
                <a:gd name="T10" fmla="*/ 1 w 21"/>
                <a:gd name="T11" fmla="*/ 18 h 20"/>
                <a:gd name="T12" fmla="*/ 1 w 21"/>
                <a:gd name="T13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0">
                  <a:moveTo>
                    <a:pt x="1" y="17"/>
                  </a:moveTo>
                  <a:cubicBezTo>
                    <a:pt x="6" y="16"/>
                    <a:pt x="12" y="18"/>
                    <a:pt x="15" y="14"/>
                  </a:cubicBezTo>
                  <a:cubicBezTo>
                    <a:pt x="18" y="11"/>
                    <a:pt x="18" y="6"/>
                    <a:pt x="18" y="2"/>
                  </a:cubicBezTo>
                  <a:cubicBezTo>
                    <a:pt x="18" y="1"/>
                    <a:pt x="21" y="0"/>
                    <a:pt x="21" y="2"/>
                  </a:cubicBezTo>
                  <a:cubicBezTo>
                    <a:pt x="21" y="7"/>
                    <a:pt x="21" y="12"/>
                    <a:pt x="17" y="16"/>
                  </a:cubicBezTo>
                  <a:cubicBezTo>
                    <a:pt x="13" y="19"/>
                    <a:pt x="6" y="20"/>
                    <a:pt x="1" y="18"/>
                  </a:cubicBezTo>
                  <a:cubicBezTo>
                    <a:pt x="0" y="18"/>
                    <a:pt x="1" y="17"/>
                    <a:pt x="1" y="17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4" name="Freeform 1591">
              <a:extLst>
                <a:ext uri="{FF2B5EF4-FFF2-40B4-BE49-F238E27FC236}">
                  <a16:creationId xmlns:a16="http://schemas.microsoft.com/office/drawing/2014/main" id="{1E548497-ACEB-4426-937C-6F564361E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538" y="1550988"/>
              <a:ext cx="15875" cy="7938"/>
            </a:xfrm>
            <a:custGeom>
              <a:avLst/>
              <a:gdLst>
                <a:gd name="T0" fmla="*/ 2 w 10"/>
                <a:gd name="T1" fmla="*/ 0 h 5"/>
                <a:gd name="T2" fmla="*/ 6 w 10"/>
                <a:gd name="T3" fmla="*/ 3 h 5"/>
                <a:gd name="T4" fmla="*/ 10 w 10"/>
                <a:gd name="T5" fmla="*/ 5 h 5"/>
                <a:gd name="T6" fmla="*/ 10 w 10"/>
                <a:gd name="T7" fmla="*/ 5 h 5"/>
                <a:gd name="T8" fmla="*/ 1 w 10"/>
                <a:gd name="T9" fmla="*/ 2 h 5"/>
                <a:gd name="T10" fmla="*/ 2 w 10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2" y="0"/>
                  </a:moveTo>
                  <a:cubicBezTo>
                    <a:pt x="3" y="1"/>
                    <a:pt x="5" y="2"/>
                    <a:pt x="6" y="3"/>
                  </a:cubicBezTo>
                  <a:cubicBezTo>
                    <a:pt x="7" y="3"/>
                    <a:pt x="9" y="4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3" y="4"/>
                    <a:pt x="1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5" name="Freeform 1592">
              <a:extLst>
                <a:ext uri="{FF2B5EF4-FFF2-40B4-BE49-F238E27FC236}">
                  <a16:creationId xmlns:a16="http://schemas.microsoft.com/office/drawing/2014/main" id="{1BE03505-A714-4A56-BDB1-2450CB656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776" y="1554163"/>
              <a:ext cx="15875" cy="12700"/>
            </a:xfrm>
            <a:custGeom>
              <a:avLst/>
              <a:gdLst>
                <a:gd name="T0" fmla="*/ 3 w 10"/>
                <a:gd name="T1" fmla="*/ 1 h 8"/>
                <a:gd name="T2" fmla="*/ 5 w 10"/>
                <a:gd name="T3" fmla="*/ 4 h 8"/>
                <a:gd name="T4" fmla="*/ 9 w 10"/>
                <a:gd name="T5" fmla="*/ 6 h 8"/>
                <a:gd name="T6" fmla="*/ 8 w 10"/>
                <a:gd name="T7" fmla="*/ 8 h 8"/>
                <a:gd name="T8" fmla="*/ 1 w 10"/>
                <a:gd name="T9" fmla="*/ 2 h 8"/>
                <a:gd name="T10" fmla="*/ 3 w 10"/>
                <a:gd name="T1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8">
                  <a:moveTo>
                    <a:pt x="3" y="1"/>
                  </a:moveTo>
                  <a:cubicBezTo>
                    <a:pt x="4" y="2"/>
                    <a:pt x="4" y="3"/>
                    <a:pt x="5" y="4"/>
                  </a:cubicBezTo>
                  <a:cubicBezTo>
                    <a:pt x="7" y="5"/>
                    <a:pt x="8" y="6"/>
                    <a:pt x="9" y="6"/>
                  </a:cubicBezTo>
                  <a:cubicBezTo>
                    <a:pt x="10" y="7"/>
                    <a:pt x="9" y="8"/>
                    <a:pt x="8" y="8"/>
                  </a:cubicBezTo>
                  <a:cubicBezTo>
                    <a:pt x="5" y="6"/>
                    <a:pt x="2" y="4"/>
                    <a:pt x="1" y="2"/>
                  </a:cubicBezTo>
                  <a:cubicBezTo>
                    <a:pt x="0" y="1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6" name="Freeform 1593">
              <a:extLst>
                <a:ext uri="{FF2B5EF4-FFF2-40B4-BE49-F238E27FC236}">
                  <a16:creationId xmlns:a16="http://schemas.microsoft.com/office/drawing/2014/main" id="{88E0541A-E553-4ACA-88B0-EBD9A87AD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251" y="1557338"/>
              <a:ext cx="15875" cy="12700"/>
            </a:xfrm>
            <a:custGeom>
              <a:avLst/>
              <a:gdLst>
                <a:gd name="T0" fmla="*/ 1 w 10"/>
                <a:gd name="T1" fmla="*/ 0 h 8"/>
                <a:gd name="T2" fmla="*/ 5 w 10"/>
                <a:gd name="T3" fmla="*/ 3 h 8"/>
                <a:gd name="T4" fmla="*/ 10 w 10"/>
                <a:gd name="T5" fmla="*/ 7 h 8"/>
                <a:gd name="T6" fmla="*/ 9 w 10"/>
                <a:gd name="T7" fmla="*/ 8 h 8"/>
                <a:gd name="T8" fmla="*/ 4 w 10"/>
                <a:gd name="T9" fmla="*/ 5 h 8"/>
                <a:gd name="T10" fmla="*/ 0 w 10"/>
                <a:gd name="T11" fmla="*/ 1 h 8"/>
                <a:gd name="T12" fmla="*/ 1 w 10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1" y="0"/>
                  </a:moveTo>
                  <a:cubicBezTo>
                    <a:pt x="3" y="0"/>
                    <a:pt x="4" y="2"/>
                    <a:pt x="5" y="3"/>
                  </a:cubicBezTo>
                  <a:cubicBezTo>
                    <a:pt x="7" y="4"/>
                    <a:pt x="9" y="5"/>
                    <a:pt x="10" y="7"/>
                  </a:cubicBezTo>
                  <a:cubicBezTo>
                    <a:pt x="10" y="7"/>
                    <a:pt x="9" y="8"/>
                    <a:pt x="9" y="8"/>
                  </a:cubicBezTo>
                  <a:cubicBezTo>
                    <a:pt x="7" y="7"/>
                    <a:pt x="6" y="6"/>
                    <a:pt x="4" y="5"/>
                  </a:cubicBezTo>
                  <a:cubicBezTo>
                    <a:pt x="3" y="4"/>
                    <a:pt x="1" y="3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7" name="Freeform 1594">
              <a:extLst>
                <a:ext uri="{FF2B5EF4-FFF2-40B4-BE49-F238E27FC236}">
                  <a16:creationId xmlns:a16="http://schemas.microsoft.com/office/drawing/2014/main" id="{E88A6532-3F8C-460B-B740-6A3C1D68A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8288" y="1562100"/>
              <a:ext cx="17463" cy="15875"/>
            </a:xfrm>
            <a:custGeom>
              <a:avLst/>
              <a:gdLst>
                <a:gd name="T0" fmla="*/ 3 w 11"/>
                <a:gd name="T1" fmla="*/ 3 h 10"/>
                <a:gd name="T2" fmla="*/ 10 w 11"/>
                <a:gd name="T3" fmla="*/ 0 h 10"/>
                <a:gd name="T4" fmla="*/ 10 w 11"/>
                <a:gd name="T5" fmla="*/ 1 h 10"/>
                <a:gd name="T6" fmla="*/ 4 w 11"/>
                <a:gd name="T7" fmla="*/ 4 h 10"/>
                <a:gd name="T8" fmla="*/ 2 w 11"/>
                <a:gd name="T9" fmla="*/ 10 h 10"/>
                <a:gd name="T10" fmla="*/ 1 w 11"/>
                <a:gd name="T11" fmla="*/ 9 h 10"/>
                <a:gd name="T12" fmla="*/ 3 w 11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3" y="3"/>
                  </a:moveTo>
                  <a:cubicBezTo>
                    <a:pt x="5" y="1"/>
                    <a:pt x="7" y="0"/>
                    <a:pt x="10" y="0"/>
                  </a:cubicBezTo>
                  <a:cubicBezTo>
                    <a:pt x="10" y="0"/>
                    <a:pt x="11" y="1"/>
                    <a:pt x="10" y="1"/>
                  </a:cubicBezTo>
                  <a:cubicBezTo>
                    <a:pt x="8" y="1"/>
                    <a:pt x="6" y="3"/>
                    <a:pt x="4" y="4"/>
                  </a:cubicBezTo>
                  <a:cubicBezTo>
                    <a:pt x="3" y="6"/>
                    <a:pt x="3" y="8"/>
                    <a:pt x="2" y="10"/>
                  </a:cubicBezTo>
                  <a:cubicBezTo>
                    <a:pt x="2" y="10"/>
                    <a:pt x="1" y="10"/>
                    <a:pt x="1" y="9"/>
                  </a:cubicBezTo>
                  <a:cubicBezTo>
                    <a:pt x="0" y="7"/>
                    <a:pt x="2" y="5"/>
                    <a:pt x="3" y="3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8" name="Freeform 1595">
              <a:extLst>
                <a:ext uri="{FF2B5EF4-FFF2-40B4-BE49-F238E27FC236}">
                  <a16:creationId xmlns:a16="http://schemas.microsoft.com/office/drawing/2014/main" id="{B06D1D12-D6A1-41DD-86F0-71CFE9979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126" y="1547813"/>
              <a:ext cx="15875" cy="4763"/>
            </a:xfrm>
            <a:custGeom>
              <a:avLst/>
              <a:gdLst>
                <a:gd name="T0" fmla="*/ 1 w 10"/>
                <a:gd name="T1" fmla="*/ 0 h 3"/>
                <a:gd name="T2" fmla="*/ 6 w 10"/>
                <a:gd name="T3" fmla="*/ 2 h 3"/>
                <a:gd name="T4" fmla="*/ 10 w 10"/>
                <a:gd name="T5" fmla="*/ 2 h 3"/>
                <a:gd name="T6" fmla="*/ 10 w 10"/>
                <a:gd name="T7" fmla="*/ 3 h 3"/>
                <a:gd name="T8" fmla="*/ 6 w 10"/>
                <a:gd name="T9" fmla="*/ 3 h 3"/>
                <a:gd name="T10" fmla="*/ 1 w 10"/>
                <a:gd name="T11" fmla="*/ 1 h 3"/>
                <a:gd name="T12" fmla="*/ 1 w 1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">
                  <a:moveTo>
                    <a:pt x="1" y="0"/>
                  </a:moveTo>
                  <a:cubicBezTo>
                    <a:pt x="3" y="1"/>
                    <a:pt x="5" y="1"/>
                    <a:pt x="6" y="2"/>
                  </a:cubicBezTo>
                  <a:cubicBezTo>
                    <a:pt x="8" y="2"/>
                    <a:pt x="9" y="2"/>
                    <a:pt x="10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7" y="3"/>
                    <a:pt x="6" y="3"/>
                  </a:cubicBezTo>
                  <a:cubicBezTo>
                    <a:pt x="4" y="3"/>
                    <a:pt x="3" y="2"/>
                    <a:pt x="1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9" name="Freeform 1596">
              <a:extLst>
                <a:ext uri="{FF2B5EF4-FFF2-40B4-BE49-F238E27FC236}">
                  <a16:creationId xmlns:a16="http://schemas.microsoft.com/office/drawing/2014/main" id="{040FEF0D-EDAB-4127-AFFC-6D5873C13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551" y="1565275"/>
              <a:ext cx="1588" cy="158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40" name="Freeform 1597">
              <a:extLst>
                <a:ext uri="{FF2B5EF4-FFF2-40B4-BE49-F238E27FC236}">
                  <a16:creationId xmlns:a16="http://schemas.microsoft.com/office/drawing/2014/main" id="{F8E6BEF6-1C49-4969-B3FD-260D9ABFA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404938"/>
              <a:ext cx="149225" cy="144463"/>
            </a:xfrm>
            <a:custGeom>
              <a:avLst/>
              <a:gdLst>
                <a:gd name="T0" fmla="*/ 11 w 97"/>
                <a:gd name="T1" fmla="*/ 88 h 95"/>
                <a:gd name="T2" fmla="*/ 16 w 97"/>
                <a:gd name="T3" fmla="*/ 91 h 95"/>
                <a:gd name="T4" fmla="*/ 38 w 97"/>
                <a:gd name="T5" fmla="*/ 91 h 95"/>
                <a:gd name="T6" fmla="*/ 43 w 97"/>
                <a:gd name="T7" fmla="*/ 85 h 95"/>
                <a:gd name="T8" fmla="*/ 39 w 97"/>
                <a:gd name="T9" fmla="*/ 34 h 95"/>
                <a:gd name="T10" fmla="*/ 63 w 97"/>
                <a:gd name="T11" fmla="*/ 92 h 95"/>
                <a:gd name="T12" fmla="*/ 68 w 97"/>
                <a:gd name="T13" fmla="*/ 95 h 95"/>
                <a:gd name="T14" fmla="*/ 93 w 97"/>
                <a:gd name="T15" fmla="*/ 93 h 95"/>
                <a:gd name="T16" fmla="*/ 97 w 97"/>
                <a:gd name="T17" fmla="*/ 89 h 95"/>
                <a:gd name="T18" fmla="*/ 87 w 97"/>
                <a:gd name="T19" fmla="*/ 11 h 95"/>
                <a:gd name="T20" fmla="*/ 86 w 97"/>
                <a:gd name="T21" fmla="*/ 5 h 95"/>
                <a:gd name="T22" fmla="*/ 83 w 97"/>
                <a:gd name="T23" fmla="*/ 4 h 95"/>
                <a:gd name="T24" fmla="*/ 83 w 97"/>
                <a:gd name="T25" fmla="*/ 4 h 95"/>
                <a:gd name="T26" fmla="*/ 25 w 97"/>
                <a:gd name="T27" fmla="*/ 3 h 95"/>
                <a:gd name="T28" fmla="*/ 3 w 97"/>
                <a:gd name="T29" fmla="*/ 7 h 95"/>
                <a:gd name="T30" fmla="*/ 2 w 97"/>
                <a:gd name="T31" fmla="*/ 24 h 95"/>
                <a:gd name="T32" fmla="*/ 4 w 97"/>
                <a:gd name="T33" fmla="*/ 50 h 95"/>
                <a:gd name="T34" fmla="*/ 11 w 97"/>
                <a:gd name="T35" fmla="*/ 8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7" h="95">
                  <a:moveTo>
                    <a:pt x="11" y="88"/>
                  </a:moveTo>
                  <a:cubicBezTo>
                    <a:pt x="12" y="90"/>
                    <a:pt x="14" y="91"/>
                    <a:pt x="16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41" y="90"/>
                    <a:pt x="43" y="88"/>
                    <a:pt x="43" y="85"/>
                  </a:cubicBezTo>
                  <a:cubicBezTo>
                    <a:pt x="40" y="66"/>
                    <a:pt x="38" y="54"/>
                    <a:pt x="39" y="34"/>
                  </a:cubicBezTo>
                  <a:cubicBezTo>
                    <a:pt x="56" y="38"/>
                    <a:pt x="61" y="81"/>
                    <a:pt x="63" y="92"/>
                  </a:cubicBezTo>
                  <a:cubicBezTo>
                    <a:pt x="64" y="94"/>
                    <a:pt x="66" y="95"/>
                    <a:pt x="68" y="95"/>
                  </a:cubicBezTo>
                  <a:cubicBezTo>
                    <a:pt x="76" y="94"/>
                    <a:pt x="85" y="94"/>
                    <a:pt x="93" y="93"/>
                  </a:cubicBezTo>
                  <a:cubicBezTo>
                    <a:pt x="95" y="93"/>
                    <a:pt x="97" y="92"/>
                    <a:pt x="97" y="89"/>
                  </a:cubicBezTo>
                  <a:cubicBezTo>
                    <a:pt x="95" y="63"/>
                    <a:pt x="92" y="37"/>
                    <a:pt x="87" y="11"/>
                  </a:cubicBezTo>
                  <a:cubicBezTo>
                    <a:pt x="88" y="9"/>
                    <a:pt x="87" y="6"/>
                    <a:pt x="86" y="5"/>
                  </a:cubicBezTo>
                  <a:cubicBezTo>
                    <a:pt x="85" y="4"/>
                    <a:pt x="84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64" y="3"/>
                    <a:pt x="45" y="3"/>
                    <a:pt x="25" y="3"/>
                  </a:cubicBezTo>
                  <a:cubicBezTo>
                    <a:pt x="19" y="3"/>
                    <a:pt x="8" y="0"/>
                    <a:pt x="3" y="7"/>
                  </a:cubicBezTo>
                  <a:cubicBezTo>
                    <a:pt x="0" y="11"/>
                    <a:pt x="2" y="19"/>
                    <a:pt x="2" y="24"/>
                  </a:cubicBezTo>
                  <a:cubicBezTo>
                    <a:pt x="3" y="33"/>
                    <a:pt x="3" y="42"/>
                    <a:pt x="4" y="50"/>
                  </a:cubicBezTo>
                  <a:cubicBezTo>
                    <a:pt x="5" y="65"/>
                    <a:pt x="9" y="73"/>
                    <a:pt x="11" y="88"/>
                  </a:cubicBezTo>
                  <a:close/>
                </a:path>
              </a:pathLst>
            </a:custGeom>
            <a:solidFill>
              <a:srgbClr val="C16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41" name="Freeform 1598">
              <a:extLst>
                <a:ext uri="{FF2B5EF4-FFF2-40B4-BE49-F238E27FC236}">
                  <a16:creationId xmlns:a16="http://schemas.microsoft.com/office/drawing/2014/main" id="{8EA42040-E344-40B4-9D5C-2211F0E9B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813" y="1524000"/>
              <a:ext cx="50800" cy="11113"/>
            </a:xfrm>
            <a:custGeom>
              <a:avLst/>
              <a:gdLst>
                <a:gd name="T0" fmla="*/ 2 w 33"/>
                <a:gd name="T1" fmla="*/ 0 h 7"/>
                <a:gd name="T2" fmla="*/ 18 w 33"/>
                <a:gd name="T3" fmla="*/ 2 h 7"/>
                <a:gd name="T4" fmla="*/ 32 w 33"/>
                <a:gd name="T5" fmla="*/ 0 h 7"/>
                <a:gd name="T6" fmla="*/ 33 w 33"/>
                <a:gd name="T7" fmla="*/ 1 h 7"/>
                <a:gd name="T8" fmla="*/ 1 w 33"/>
                <a:gd name="T9" fmla="*/ 2 h 7"/>
                <a:gd name="T10" fmla="*/ 2 w 33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7">
                  <a:moveTo>
                    <a:pt x="2" y="0"/>
                  </a:moveTo>
                  <a:cubicBezTo>
                    <a:pt x="7" y="2"/>
                    <a:pt x="13" y="2"/>
                    <a:pt x="18" y="2"/>
                  </a:cubicBezTo>
                  <a:cubicBezTo>
                    <a:pt x="23" y="2"/>
                    <a:pt x="28" y="1"/>
                    <a:pt x="32" y="0"/>
                  </a:cubicBezTo>
                  <a:cubicBezTo>
                    <a:pt x="33" y="0"/>
                    <a:pt x="33" y="1"/>
                    <a:pt x="33" y="1"/>
                  </a:cubicBezTo>
                  <a:cubicBezTo>
                    <a:pt x="24" y="7"/>
                    <a:pt x="10" y="5"/>
                    <a:pt x="1" y="2"/>
                  </a:cubicBezTo>
                  <a:cubicBezTo>
                    <a:pt x="0" y="2"/>
                    <a:pt x="0" y="0"/>
                    <a:pt x="2" y="0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42" name="Freeform 1599">
              <a:extLst>
                <a:ext uri="{FF2B5EF4-FFF2-40B4-BE49-F238E27FC236}">
                  <a16:creationId xmlns:a16="http://schemas.microsoft.com/office/drawing/2014/main" id="{D26A31A6-EE64-4B6A-9277-617AB7ABE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776" y="1531938"/>
              <a:ext cx="52388" cy="7938"/>
            </a:xfrm>
            <a:custGeom>
              <a:avLst/>
              <a:gdLst>
                <a:gd name="T0" fmla="*/ 2 w 34"/>
                <a:gd name="T1" fmla="*/ 1 h 5"/>
                <a:gd name="T2" fmla="*/ 33 w 34"/>
                <a:gd name="T3" fmla="*/ 0 h 5"/>
                <a:gd name="T4" fmla="*/ 33 w 34"/>
                <a:gd name="T5" fmla="*/ 1 h 5"/>
                <a:gd name="T6" fmla="*/ 1 w 34"/>
                <a:gd name="T7" fmla="*/ 3 h 5"/>
                <a:gd name="T8" fmla="*/ 2 w 3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">
                  <a:moveTo>
                    <a:pt x="2" y="1"/>
                  </a:moveTo>
                  <a:cubicBezTo>
                    <a:pt x="11" y="4"/>
                    <a:pt x="23" y="1"/>
                    <a:pt x="33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22" y="3"/>
                    <a:pt x="12" y="5"/>
                    <a:pt x="1" y="3"/>
                  </a:cubicBezTo>
                  <a:cubicBezTo>
                    <a:pt x="0" y="3"/>
                    <a:pt x="0" y="1"/>
                    <a:pt x="2" y="1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43" name="Freeform 1600">
              <a:extLst>
                <a:ext uri="{FF2B5EF4-FFF2-40B4-BE49-F238E27FC236}">
                  <a16:creationId xmlns:a16="http://schemas.microsoft.com/office/drawing/2014/main" id="{2AEE0471-0924-4813-AC1A-C9341B9DD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163" y="1377950"/>
              <a:ext cx="60325" cy="65088"/>
            </a:xfrm>
            <a:custGeom>
              <a:avLst/>
              <a:gdLst>
                <a:gd name="T0" fmla="*/ 38 w 40"/>
                <a:gd name="T1" fmla="*/ 7 h 42"/>
                <a:gd name="T2" fmla="*/ 17 w 40"/>
                <a:gd name="T3" fmla="*/ 3 h 42"/>
                <a:gd name="T4" fmla="*/ 9 w 40"/>
                <a:gd name="T5" fmla="*/ 12 h 42"/>
                <a:gd name="T6" fmla="*/ 2 w 40"/>
                <a:gd name="T7" fmla="*/ 28 h 42"/>
                <a:gd name="T8" fmla="*/ 10 w 40"/>
                <a:gd name="T9" fmla="*/ 42 h 42"/>
                <a:gd name="T10" fmla="*/ 26 w 40"/>
                <a:gd name="T11" fmla="*/ 25 h 42"/>
                <a:gd name="T12" fmla="*/ 35 w 40"/>
                <a:gd name="T13" fmla="*/ 31 h 42"/>
                <a:gd name="T14" fmla="*/ 38 w 40"/>
                <a:gd name="T15" fmla="*/ 10 h 42"/>
                <a:gd name="T16" fmla="*/ 38 w 40"/>
                <a:gd name="T17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2">
                  <a:moveTo>
                    <a:pt x="38" y="7"/>
                  </a:moveTo>
                  <a:cubicBezTo>
                    <a:pt x="35" y="3"/>
                    <a:pt x="22" y="0"/>
                    <a:pt x="17" y="3"/>
                  </a:cubicBezTo>
                  <a:cubicBezTo>
                    <a:pt x="13" y="4"/>
                    <a:pt x="11" y="9"/>
                    <a:pt x="9" y="12"/>
                  </a:cubicBezTo>
                  <a:cubicBezTo>
                    <a:pt x="6" y="17"/>
                    <a:pt x="3" y="22"/>
                    <a:pt x="2" y="28"/>
                  </a:cubicBezTo>
                  <a:cubicBezTo>
                    <a:pt x="0" y="33"/>
                    <a:pt x="2" y="42"/>
                    <a:pt x="10" y="42"/>
                  </a:cubicBezTo>
                  <a:cubicBezTo>
                    <a:pt x="19" y="42"/>
                    <a:pt x="23" y="32"/>
                    <a:pt x="26" y="25"/>
                  </a:cubicBezTo>
                  <a:cubicBezTo>
                    <a:pt x="28" y="29"/>
                    <a:pt x="30" y="34"/>
                    <a:pt x="35" y="31"/>
                  </a:cubicBezTo>
                  <a:cubicBezTo>
                    <a:pt x="40" y="28"/>
                    <a:pt x="38" y="15"/>
                    <a:pt x="38" y="10"/>
                  </a:cubicBezTo>
                  <a:cubicBezTo>
                    <a:pt x="38" y="9"/>
                    <a:pt x="39" y="8"/>
                    <a:pt x="38" y="7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44" name="Freeform 1601">
              <a:extLst>
                <a:ext uri="{FF2B5EF4-FFF2-40B4-BE49-F238E27FC236}">
                  <a16:creationId xmlns:a16="http://schemas.microsoft.com/office/drawing/2014/main" id="{8D7448CB-920A-4FEC-87DD-0014A8DF6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038" y="1236663"/>
              <a:ext cx="101600" cy="161925"/>
            </a:xfrm>
            <a:custGeom>
              <a:avLst/>
              <a:gdLst>
                <a:gd name="T0" fmla="*/ 65 w 66"/>
                <a:gd name="T1" fmla="*/ 30 h 106"/>
                <a:gd name="T2" fmla="*/ 59 w 66"/>
                <a:gd name="T3" fmla="*/ 6 h 106"/>
                <a:gd name="T4" fmla="*/ 55 w 66"/>
                <a:gd name="T5" fmla="*/ 3 h 106"/>
                <a:gd name="T6" fmla="*/ 57 w 66"/>
                <a:gd name="T7" fmla="*/ 1 h 106"/>
                <a:gd name="T8" fmla="*/ 56 w 66"/>
                <a:gd name="T9" fmla="*/ 0 h 106"/>
                <a:gd name="T10" fmla="*/ 0 w 66"/>
                <a:gd name="T11" fmla="*/ 97 h 106"/>
                <a:gd name="T12" fmla="*/ 3 w 66"/>
                <a:gd name="T13" fmla="*/ 100 h 106"/>
                <a:gd name="T14" fmla="*/ 28 w 66"/>
                <a:gd name="T15" fmla="*/ 105 h 106"/>
                <a:gd name="T16" fmla="*/ 31 w 66"/>
                <a:gd name="T17" fmla="*/ 104 h 106"/>
                <a:gd name="T18" fmla="*/ 61 w 66"/>
                <a:gd name="T19" fmla="*/ 46 h 106"/>
                <a:gd name="T20" fmla="*/ 65 w 66"/>
                <a:gd name="T2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106">
                  <a:moveTo>
                    <a:pt x="65" y="30"/>
                  </a:moveTo>
                  <a:cubicBezTo>
                    <a:pt x="64" y="22"/>
                    <a:pt x="60" y="14"/>
                    <a:pt x="59" y="6"/>
                  </a:cubicBezTo>
                  <a:cubicBezTo>
                    <a:pt x="59" y="4"/>
                    <a:pt x="57" y="3"/>
                    <a:pt x="55" y="3"/>
                  </a:cubicBezTo>
                  <a:cubicBezTo>
                    <a:pt x="56" y="3"/>
                    <a:pt x="56" y="2"/>
                    <a:pt x="57" y="1"/>
                  </a:cubicBezTo>
                  <a:cubicBezTo>
                    <a:pt x="57" y="1"/>
                    <a:pt x="56" y="0"/>
                    <a:pt x="56" y="0"/>
                  </a:cubicBezTo>
                  <a:cubicBezTo>
                    <a:pt x="28" y="26"/>
                    <a:pt x="11" y="64"/>
                    <a:pt x="0" y="97"/>
                  </a:cubicBezTo>
                  <a:cubicBezTo>
                    <a:pt x="0" y="99"/>
                    <a:pt x="1" y="100"/>
                    <a:pt x="3" y="100"/>
                  </a:cubicBezTo>
                  <a:cubicBezTo>
                    <a:pt x="12" y="101"/>
                    <a:pt x="20" y="103"/>
                    <a:pt x="28" y="105"/>
                  </a:cubicBezTo>
                  <a:cubicBezTo>
                    <a:pt x="29" y="106"/>
                    <a:pt x="31" y="105"/>
                    <a:pt x="31" y="104"/>
                  </a:cubicBezTo>
                  <a:cubicBezTo>
                    <a:pt x="41" y="85"/>
                    <a:pt x="51" y="66"/>
                    <a:pt x="61" y="46"/>
                  </a:cubicBezTo>
                  <a:cubicBezTo>
                    <a:pt x="63" y="41"/>
                    <a:pt x="66" y="36"/>
                    <a:pt x="65" y="30"/>
                  </a:cubicBezTo>
                  <a:close/>
                </a:path>
              </a:pathLst>
            </a:custGeom>
            <a:solidFill>
              <a:srgbClr val="7FB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45" name="Freeform 1602">
              <a:extLst>
                <a:ext uri="{FF2B5EF4-FFF2-40B4-BE49-F238E27FC236}">
                  <a16:creationId xmlns:a16="http://schemas.microsoft.com/office/drawing/2014/main" id="{391176F0-0CE4-4A9E-808C-3FD6AB1AA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388" y="1371600"/>
              <a:ext cx="44450" cy="12700"/>
            </a:xfrm>
            <a:custGeom>
              <a:avLst/>
              <a:gdLst>
                <a:gd name="T0" fmla="*/ 28 w 29"/>
                <a:gd name="T1" fmla="*/ 6 h 8"/>
                <a:gd name="T2" fmla="*/ 0 w 29"/>
                <a:gd name="T3" fmla="*/ 1 h 8"/>
                <a:gd name="T4" fmla="*/ 0 w 29"/>
                <a:gd name="T5" fmla="*/ 1 h 8"/>
                <a:gd name="T6" fmla="*/ 27 w 29"/>
                <a:gd name="T7" fmla="*/ 8 h 8"/>
                <a:gd name="T8" fmla="*/ 28 w 29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8">
                  <a:moveTo>
                    <a:pt x="28" y="6"/>
                  </a:moveTo>
                  <a:cubicBezTo>
                    <a:pt x="20" y="3"/>
                    <a:pt x="1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3"/>
                    <a:pt x="18" y="4"/>
                    <a:pt x="27" y="8"/>
                  </a:cubicBezTo>
                  <a:cubicBezTo>
                    <a:pt x="28" y="8"/>
                    <a:pt x="29" y="7"/>
                    <a:pt x="28" y="6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46" name="Freeform 1603">
              <a:extLst>
                <a:ext uri="{FF2B5EF4-FFF2-40B4-BE49-F238E27FC236}">
                  <a16:creationId xmlns:a16="http://schemas.microsoft.com/office/drawing/2014/main" id="{6EC1854F-32F7-4A16-83E1-98508A5DC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4451" y="1412875"/>
              <a:ext cx="19050" cy="28575"/>
            </a:xfrm>
            <a:custGeom>
              <a:avLst/>
              <a:gdLst>
                <a:gd name="T0" fmla="*/ 12 w 12"/>
                <a:gd name="T1" fmla="*/ 0 h 19"/>
                <a:gd name="T2" fmla="*/ 0 w 12"/>
                <a:gd name="T3" fmla="*/ 17 h 19"/>
                <a:gd name="T4" fmla="*/ 1 w 12"/>
                <a:gd name="T5" fmla="*/ 18 h 19"/>
                <a:gd name="T6" fmla="*/ 12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2" y="0"/>
                  </a:moveTo>
                  <a:cubicBezTo>
                    <a:pt x="9" y="6"/>
                    <a:pt x="6" y="12"/>
                    <a:pt x="0" y="17"/>
                  </a:cubicBezTo>
                  <a:cubicBezTo>
                    <a:pt x="0" y="18"/>
                    <a:pt x="1" y="19"/>
                    <a:pt x="1" y="18"/>
                  </a:cubicBezTo>
                  <a:cubicBezTo>
                    <a:pt x="7" y="13"/>
                    <a:pt x="12" y="7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47" name="Freeform 1604">
              <a:extLst>
                <a:ext uri="{FF2B5EF4-FFF2-40B4-BE49-F238E27FC236}">
                  <a16:creationId xmlns:a16="http://schemas.microsoft.com/office/drawing/2014/main" id="{48CBE85C-B0EB-43D4-B51E-3BA1F3BB3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6" y="1400175"/>
              <a:ext cx="6350" cy="22225"/>
            </a:xfrm>
            <a:custGeom>
              <a:avLst/>
              <a:gdLst>
                <a:gd name="T0" fmla="*/ 3 w 5"/>
                <a:gd name="T1" fmla="*/ 1 h 15"/>
                <a:gd name="T2" fmla="*/ 2 w 5"/>
                <a:gd name="T3" fmla="*/ 1 h 15"/>
                <a:gd name="T4" fmla="*/ 0 w 5"/>
                <a:gd name="T5" fmla="*/ 14 h 15"/>
                <a:gd name="T6" fmla="*/ 1 w 5"/>
                <a:gd name="T7" fmla="*/ 14 h 15"/>
                <a:gd name="T8" fmla="*/ 3 w 5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5">
                  <a:moveTo>
                    <a:pt x="3" y="1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3" y="5"/>
                    <a:pt x="3" y="10"/>
                    <a:pt x="0" y="14"/>
                  </a:cubicBezTo>
                  <a:cubicBezTo>
                    <a:pt x="0" y="14"/>
                    <a:pt x="1" y="15"/>
                    <a:pt x="1" y="14"/>
                  </a:cubicBezTo>
                  <a:cubicBezTo>
                    <a:pt x="4" y="10"/>
                    <a:pt x="5" y="5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48" name="Freeform 1605">
              <a:extLst>
                <a:ext uri="{FF2B5EF4-FFF2-40B4-BE49-F238E27FC236}">
                  <a16:creationId xmlns:a16="http://schemas.microsoft.com/office/drawing/2014/main" id="{0C8058A4-09C7-4019-8216-69240509C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397000"/>
              <a:ext cx="61913" cy="61913"/>
            </a:xfrm>
            <a:custGeom>
              <a:avLst/>
              <a:gdLst>
                <a:gd name="T0" fmla="*/ 3 w 40"/>
                <a:gd name="T1" fmla="*/ 9 h 41"/>
                <a:gd name="T2" fmla="*/ 6 w 40"/>
                <a:gd name="T3" fmla="*/ 30 h 41"/>
                <a:gd name="T4" fmla="*/ 14 w 40"/>
                <a:gd name="T5" fmla="*/ 24 h 41"/>
                <a:gd name="T6" fmla="*/ 30 w 40"/>
                <a:gd name="T7" fmla="*/ 41 h 41"/>
                <a:gd name="T8" fmla="*/ 39 w 40"/>
                <a:gd name="T9" fmla="*/ 27 h 41"/>
                <a:gd name="T10" fmla="*/ 31 w 40"/>
                <a:gd name="T11" fmla="*/ 11 h 41"/>
                <a:gd name="T12" fmla="*/ 24 w 40"/>
                <a:gd name="T13" fmla="*/ 2 h 41"/>
                <a:gd name="T14" fmla="*/ 2 w 40"/>
                <a:gd name="T15" fmla="*/ 6 h 41"/>
                <a:gd name="T16" fmla="*/ 3 w 40"/>
                <a:gd name="T17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1">
                  <a:moveTo>
                    <a:pt x="3" y="9"/>
                  </a:moveTo>
                  <a:cubicBezTo>
                    <a:pt x="2" y="14"/>
                    <a:pt x="0" y="27"/>
                    <a:pt x="6" y="30"/>
                  </a:cubicBezTo>
                  <a:cubicBezTo>
                    <a:pt x="11" y="33"/>
                    <a:pt x="13" y="28"/>
                    <a:pt x="14" y="24"/>
                  </a:cubicBezTo>
                  <a:cubicBezTo>
                    <a:pt x="18" y="31"/>
                    <a:pt x="22" y="41"/>
                    <a:pt x="30" y="41"/>
                  </a:cubicBezTo>
                  <a:cubicBezTo>
                    <a:pt x="39" y="41"/>
                    <a:pt x="40" y="32"/>
                    <a:pt x="39" y="27"/>
                  </a:cubicBezTo>
                  <a:cubicBezTo>
                    <a:pt x="38" y="21"/>
                    <a:pt x="34" y="16"/>
                    <a:pt x="31" y="11"/>
                  </a:cubicBezTo>
                  <a:cubicBezTo>
                    <a:pt x="29" y="8"/>
                    <a:pt x="27" y="3"/>
                    <a:pt x="24" y="2"/>
                  </a:cubicBezTo>
                  <a:cubicBezTo>
                    <a:pt x="19" y="0"/>
                    <a:pt x="5" y="2"/>
                    <a:pt x="2" y="6"/>
                  </a:cubicBezTo>
                  <a:cubicBezTo>
                    <a:pt x="2" y="7"/>
                    <a:pt x="2" y="8"/>
                    <a:pt x="3" y="9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49" name="Freeform 1606">
              <a:extLst>
                <a:ext uri="{FF2B5EF4-FFF2-40B4-BE49-F238E27FC236}">
                  <a16:creationId xmlns:a16="http://schemas.microsoft.com/office/drawing/2014/main" id="{A33FCB41-93CF-4112-A86B-8C07A482C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876" y="1252538"/>
              <a:ext cx="101600" cy="161925"/>
            </a:xfrm>
            <a:custGeom>
              <a:avLst/>
              <a:gdLst>
                <a:gd name="T0" fmla="*/ 5 w 66"/>
                <a:gd name="T1" fmla="*/ 46 h 106"/>
                <a:gd name="T2" fmla="*/ 34 w 66"/>
                <a:gd name="T3" fmla="*/ 104 h 106"/>
                <a:gd name="T4" fmla="*/ 37 w 66"/>
                <a:gd name="T5" fmla="*/ 105 h 106"/>
                <a:gd name="T6" fmla="*/ 63 w 66"/>
                <a:gd name="T7" fmla="*/ 100 h 106"/>
                <a:gd name="T8" fmla="*/ 65 w 66"/>
                <a:gd name="T9" fmla="*/ 97 h 106"/>
                <a:gd name="T10" fmla="*/ 10 w 66"/>
                <a:gd name="T11" fmla="*/ 1 h 106"/>
                <a:gd name="T12" fmla="*/ 9 w 66"/>
                <a:gd name="T13" fmla="*/ 1 h 106"/>
                <a:gd name="T14" fmla="*/ 10 w 66"/>
                <a:gd name="T15" fmla="*/ 3 h 106"/>
                <a:gd name="T16" fmla="*/ 7 w 66"/>
                <a:gd name="T17" fmla="*/ 6 h 106"/>
                <a:gd name="T18" fmla="*/ 1 w 66"/>
                <a:gd name="T19" fmla="*/ 30 h 106"/>
                <a:gd name="T20" fmla="*/ 5 w 66"/>
                <a:gd name="T21" fmla="*/ 4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106">
                  <a:moveTo>
                    <a:pt x="5" y="46"/>
                  </a:moveTo>
                  <a:cubicBezTo>
                    <a:pt x="15" y="66"/>
                    <a:pt x="24" y="85"/>
                    <a:pt x="34" y="104"/>
                  </a:cubicBezTo>
                  <a:cubicBezTo>
                    <a:pt x="35" y="105"/>
                    <a:pt x="36" y="106"/>
                    <a:pt x="37" y="105"/>
                  </a:cubicBezTo>
                  <a:cubicBezTo>
                    <a:pt x="46" y="103"/>
                    <a:pt x="54" y="101"/>
                    <a:pt x="63" y="100"/>
                  </a:cubicBezTo>
                  <a:cubicBezTo>
                    <a:pt x="64" y="100"/>
                    <a:pt x="66" y="99"/>
                    <a:pt x="65" y="97"/>
                  </a:cubicBezTo>
                  <a:cubicBezTo>
                    <a:pt x="54" y="64"/>
                    <a:pt x="38" y="26"/>
                    <a:pt x="10" y="1"/>
                  </a:cubicBezTo>
                  <a:cubicBezTo>
                    <a:pt x="10" y="0"/>
                    <a:pt x="9" y="1"/>
                    <a:pt x="9" y="1"/>
                  </a:cubicBezTo>
                  <a:cubicBezTo>
                    <a:pt x="9" y="2"/>
                    <a:pt x="10" y="3"/>
                    <a:pt x="10" y="3"/>
                  </a:cubicBezTo>
                  <a:cubicBezTo>
                    <a:pt x="9" y="3"/>
                    <a:pt x="7" y="4"/>
                    <a:pt x="7" y="6"/>
                  </a:cubicBezTo>
                  <a:cubicBezTo>
                    <a:pt x="6" y="14"/>
                    <a:pt x="2" y="22"/>
                    <a:pt x="1" y="30"/>
                  </a:cubicBezTo>
                  <a:cubicBezTo>
                    <a:pt x="0" y="36"/>
                    <a:pt x="2" y="41"/>
                    <a:pt x="5" y="46"/>
                  </a:cubicBezTo>
                  <a:close/>
                </a:path>
              </a:pathLst>
            </a:custGeom>
            <a:solidFill>
              <a:srgbClr val="7FB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50" name="Freeform 1607">
              <a:extLst>
                <a:ext uri="{FF2B5EF4-FFF2-40B4-BE49-F238E27FC236}">
                  <a16:creationId xmlns:a16="http://schemas.microsoft.com/office/drawing/2014/main" id="{436B5B99-5DB7-4B51-866F-935C462EC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001" y="1255713"/>
              <a:ext cx="109538" cy="163513"/>
            </a:xfrm>
            <a:custGeom>
              <a:avLst/>
              <a:gdLst>
                <a:gd name="T0" fmla="*/ 2 w 71"/>
                <a:gd name="T1" fmla="*/ 97 h 107"/>
                <a:gd name="T2" fmla="*/ 7 w 71"/>
                <a:gd name="T3" fmla="*/ 104 h 107"/>
                <a:gd name="T4" fmla="*/ 36 w 71"/>
                <a:gd name="T5" fmla="*/ 106 h 107"/>
                <a:gd name="T6" fmla="*/ 65 w 71"/>
                <a:gd name="T7" fmla="*/ 104 h 107"/>
                <a:gd name="T8" fmla="*/ 70 w 71"/>
                <a:gd name="T9" fmla="*/ 104 h 107"/>
                <a:gd name="T10" fmla="*/ 70 w 71"/>
                <a:gd name="T11" fmla="*/ 103 h 107"/>
                <a:gd name="T12" fmla="*/ 69 w 71"/>
                <a:gd name="T13" fmla="*/ 100 h 107"/>
                <a:gd name="T14" fmla="*/ 68 w 71"/>
                <a:gd name="T15" fmla="*/ 53 h 107"/>
                <a:gd name="T16" fmla="*/ 67 w 71"/>
                <a:gd name="T17" fmla="*/ 3 h 107"/>
                <a:gd name="T18" fmla="*/ 64 w 71"/>
                <a:gd name="T19" fmla="*/ 0 h 107"/>
                <a:gd name="T20" fmla="*/ 26 w 71"/>
                <a:gd name="T21" fmla="*/ 1 h 107"/>
                <a:gd name="T22" fmla="*/ 15 w 71"/>
                <a:gd name="T23" fmla="*/ 4 h 107"/>
                <a:gd name="T24" fmla="*/ 11 w 71"/>
                <a:gd name="T25" fmla="*/ 26 h 107"/>
                <a:gd name="T26" fmla="*/ 6 w 71"/>
                <a:gd name="T27" fmla="*/ 62 h 107"/>
                <a:gd name="T28" fmla="*/ 4 w 71"/>
                <a:gd name="T29" fmla="*/ 78 h 107"/>
                <a:gd name="T30" fmla="*/ 2 w 71"/>
                <a:gd name="T31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1" h="107">
                  <a:moveTo>
                    <a:pt x="2" y="97"/>
                  </a:moveTo>
                  <a:cubicBezTo>
                    <a:pt x="3" y="101"/>
                    <a:pt x="2" y="102"/>
                    <a:pt x="7" y="104"/>
                  </a:cubicBezTo>
                  <a:cubicBezTo>
                    <a:pt x="14" y="107"/>
                    <a:pt x="28" y="106"/>
                    <a:pt x="36" y="106"/>
                  </a:cubicBezTo>
                  <a:cubicBezTo>
                    <a:pt x="46" y="106"/>
                    <a:pt x="56" y="105"/>
                    <a:pt x="65" y="104"/>
                  </a:cubicBezTo>
                  <a:cubicBezTo>
                    <a:pt x="66" y="105"/>
                    <a:pt x="68" y="105"/>
                    <a:pt x="70" y="104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71" y="102"/>
                    <a:pt x="71" y="100"/>
                    <a:pt x="69" y="100"/>
                  </a:cubicBezTo>
                  <a:cubicBezTo>
                    <a:pt x="70" y="100"/>
                    <a:pt x="68" y="57"/>
                    <a:pt x="68" y="53"/>
                  </a:cubicBezTo>
                  <a:cubicBezTo>
                    <a:pt x="67" y="36"/>
                    <a:pt x="67" y="20"/>
                    <a:pt x="67" y="3"/>
                  </a:cubicBezTo>
                  <a:cubicBezTo>
                    <a:pt x="67" y="2"/>
                    <a:pt x="66" y="0"/>
                    <a:pt x="64" y="0"/>
                  </a:cubicBezTo>
                  <a:cubicBezTo>
                    <a:pt x="51" y="0"/>
                    <a:pt x="39" y="1"/>
                    <a:pt x="26" y="1"/>
                  </a:cubicBezTo>
                  <a:cubicBezTo>
                    <a:pt x="21" y="1"/>
                    <a:pt x="18" y="1"/>
                    <a:pt x="15" y="4"/>
                  </a:cubicBezTo>
                  <a:cubicBezTo>
                    <a:pt x="11" y="9"/>
                    <a:pt x="12" y="21"/>
                    <a:pt x="11" y="26"/>
                  </a:cubicBezTo>
                  <a:cubicBezTo>
                    <a:pt x="10" y="38"/>
                    <a:pt x="8" y="50"/>
                    <a:pt x="6" y="62"/>
                  </a:cubicBezTo>
                  <a:cubicBezTo>
                    <a:pt x="6" y="67"/>
                    <a:pt x="5" y="73"/>
                    <a:pt x="4" y="78"/>
                  </a:cubicBezTo>
                  <a:cubicBezTo>
                    <a:pt x="3" y="83"/>
                    <a:pt x="0" y="92"/>
                    <a:pt x="2" y="97"/>
                  </a:cubicBezTo>
                  <a:close/>
                </a:path>
              </a:pathLst>
            </a:custGeom>
            <a:solidFill>
              <a:srgbClr val="EF6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51" name="Freeform 1608">
              <a:extLst>
                <a:ext uri="{FF2B5EF4-FFF2-40B4-BE49-F238E27FC236}">
                  <a16:creationId xmlns:a16="http://schemas.microsoft.com/office/drawing/2014/main" id="{BD161CAD-5AB2-4872-AA14-6C2101771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001" y="1255713"/>
              <a:ext cx="109538" cy="163513"/>
            </a:xfrm>
            <a:custGeom>
              <a:avLst/>
              <a:gdLst>
                <a:gd name="T0" fmla="*/ 2 w 71"/>
                <a:gd name="T1" fmla="*/ 97 h 107"/>
                <a:gd name="T2" fmla="*/ 7 w 71"/>
                <a:gd name="T3" fmla="*/ 104 h 107"/>
                <a:gd name="T4" fmla="*/ 36 w 71"/>
                <a:gd name="T5" fmla="*/ 106 h 107"/>
                <a:gd name="T6" fmla="*/ 65 w 71"/>
                <a:gd name="T7" fmla="*/ 104 h 107"/>
                <a:gd name="T8" fmla="*/ 70 w 71"/>
                <a:gd name="T9" fmla="*/ 104 h 107"/>
                <a:gd name="T10" fmla="*/ 70 w 71"/>
                <a:gd name="T11" fmla="*/ 103 h 107"/>
                <a:gd name="T12" fmla="*/ 69 w 71"/>
                <a:gd name="T13" fmla="*/ 100 h 107"/>
                <a:gd name="T14" fmla="*/ 68 w 71"/>
                <a:gd name="T15" fmla="*/ 53 h 107"/>
                <a:gd name="T16" fmla="*/ 67 w 71"/>
                <a:gd name="T17" fmla="*/ 3 h 107"/>
                <a:gd name="T18" fmla="*/ 64 w 71"/>
                <a:gd name="T19" fmla="*/ 0 h 107"/>
                <a:gd name="T20" fmla="*/ 26 w 71"/>
                <a:gd name="T21" fmla="*/ 1 h 107"/>
                <a:gd name="T22" fmla="*/ 15 w 71"/>
                <a:gd name="T23" fmla="*/ 4 h 107"/>
                <a:gd name="T24" fmla="*/ 11 w 71"/>
                <a:gd name="T25" fmla="*/ 26 h 107"/>
                <a:gd name="T26" fmla="*/ 6 w 71"/>
                <a:gd name="T27" fmla="*/ 62 h 107"/>
                <a:gd name="T28" fmla="*/ 4 w 71"/>
                <a:gd name="T29" fmla="*/ 78 h 107"/>
                <a:gd name="T30" fmla="*/ 2 w 71"/>
                <a:gd name="T31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1" h="107">
                  <a:moveTo>
                    <a:pt x="2" y="97"/>
                  </a:moveTo>
                  <a:cubicBezTo>
                    <a:pt x="3" y="101"/>
                    <a:pt x="2" y="102"/>
                    <a:pt x="7" y="104"/>
                  </a:cubicBezTo>
                  <a:cubicBezTo>
                    <a:pt x="14" y="107"/>
                    <a:pt x="28" y="106"/>
                    <a:pt x="36" y="106"/>
                  </a:cubicBezTo>
                  <a:cubicBezTo>
                    <a:pt x="46" y="106"/>
                    <a:pt x="56" y="105"/>
                    <a:pt x="65" y="104"/>
                  </a:cubicBezTo>
                  <a:cubicBezTo>
                    <a:pt x="66" y="105"/>
                    <a:pt x="68" y="105"/>
                    <a:pt x="70" y="104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71" y="102"/>
                    <a:pt x="71" y="100"/>
                    <a:pt x="69" y="100"/>
                  </a:cubicBezTo>
                  <a:cubicBezTo>
                    <a:pt x="70" y="100"/>
                    <a:pt x="68" y="57"/>
                    <a:pt x="68" y="53"/>
                  </a:cubicBezTo>
                  <a:cubicBezTo>
                    <a:pt x="67" y="36"/>
                    <a:pt x="67" y="20"/>
                    <a:pt x="67" y="3"/>
                  </a:cubicBezTo>
                  <a:cubicBezTo>
                    <a:pt x="67" y="2"/>
                    <a:pt x="66" y="0"/>
                    <a:pt x="64" y="0"/>
                  </a:cubicBezTo>
                  <a:cubicBezTo>
                    <a:pt x="51" y="0"/>
                    <a:pt x="39" y="1"/>
                    <a:pt x="26" y="1"/>
                  </a:cubicBezTo>
                  <a:cubicBezTo>
                    <a:pt x="21" y="1"/>
                    <a:pt x="18" y="1"/>
                    <a:pt x="15" y="4"/>
                  </a:cubicBezTo>
                  <a:cubicBezTo>
                    <a:pt x="11" y="9"/>
                    <a:pt x="12" y="21"/>
                    <a:pt x="11" y="26"/>
                  </a:cubicBezTo>
                  <a:cubicBezTo>
                    <a:pt x="10" y="38"/>
                    <a:pt x="8" y="50"/>
                    <a:pt x="6" y="62"/>
                  </a:cubicBezTo>
                  <a:cubicBezTo>
                    <a:pt x="6" y="67"/>
                    <a:pt x="5" y="73"/>
                    <a:pt x="4" y="78"/>
                  </a:cubicBezTo>
                  <a:cubicBezTo>
                    <a:pt x="3" y="83"/>
                    <a:pt x="0" y="92"/>
                    <a:pt x="2" y="97"/>
                  </a:cubicBezTo>
                  <a:close/>
                </a:path>
              </a:pathLst>
            </a:custGeom>
            <a:solidFill>
              <a:srgbClr val="EF6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52" name="Freeform 1609">
              <a:extLst>
                <a:ext uri="{FF2B5EF4-FFF2-40B4-BE49-F238E27FC236}">
                  <a16:creationId xmlns:a16="http://schemas.microsoft.com/office/drawing/2014/main" id="{7026EABC-F542-4C64-9E4E-326AE423F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176" y="1403350"/>
              <a:ext cx="79375" cy="9525"/>
            </a:xfrm>
            <a:custGeom>
              <a:avLst/>
              <a:gdLst>
                <a:gd name="T0" fmla="*/ 1 w 51"/>
                <a:gd name="T1" fmla="*/ 0 h 6"/>
                <a:gd name="T2" fmla="*/ 26 w 51"/>
                <a:gd name="T3" fmla="*/ 2 h 6"/>
                <a:gd name="T4" fmla="*/ 51 w 51"/>
                <a:gd name="T5" fmla="*/ 2 h 6"/>
                <a:gd name="T6" fmla="*/ 51 w 51"/>
                <a:gd name="T7" fmla="*/ 2 h 6"/>
                <a:gd name="T8" fmla="*/ 1 w 51"/>
                <a:gd name="T9" fmla="*/ 1 h 6"/>
                <a:gd name="T10" fmla="*/ 1 w 51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6">
                  <a:moveTo>
                    <a:pt x="1" y="0"/>
                  </a:moveTo>
                  <a:cubicBezTo>
                    <a:pt x="9" y="0"/>
                    <a:pt x="18" y="2"/>
                    <a:pt x="26" y="2"/>
                  </a:cubicBezTo>
                  <a:cubicBezTo>
                    <a:pt x="35" y="2"/>
                    <a:pt x="43" y="1"/>
                    <a:pt x="51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36" y="6"/>
                    <a:pt x="16" y="5"/>
                    <a:pt x="1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C16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53" name="Freeform 1610">
              <a:extLst>
                <a:ext uri="{FF2B5EF4-FFF2-40B4-BE49-F238E27FC236}">
                  <a16:creationId xmlns:a16="http://schemas.microsoft.com/office/drawing/2014/main" id="{5AEEC2A8-69EB-432A-B386-96C641566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3351" y="1385888"/>
              <a:ext cx="74613" cy="20638"/>
            </a:xfrm>
            <a:custGeom>
              <a:avLst/>
              <a:gdLst>
                <a:gd name="T0" fmla="*/ 2 w 48"/>
                <a:gd name="T1" fmla="*/ 0 h 13"/>
                <a:gd name="T2" fmla="*/ 28 w 48"/>
                <a:gd name="T3" fmla="*/ 6 h 13"/>
                <a:gd name="T4" fmla="*/ 48 w 48"/>
                <a:gd name="T5" fmla="*/ 7 h 13"/>
                <a:gd name="T6" fmla="*/ 48 w 48"/>
                <a:gd name="T7" fmla="*/ 7 h 13"/>
                <a:gd name="T8" fmla="*/ 1 w 48"/>
                <a:gd name="T9" fmla="*/ 2 h 13"/>
                <a:gd name="T10" fmla="*/ 2 w 48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3">
                  <a:moveTo>
                    <a:pt x="2" y="0"/>
                  </a:moveTo>
                  <a:cubicBezTo>
                    <a:pt x="11" y="2"/>
                    <a:pt x="19" y="5"/>
                    <a:pt x="28" y="6"/>
                  </a:cubicBezTo>
                  <a:cubicBezTo>
                    <a:pt x="34" y="6"/>
                    <a:pt x="41" y="5"/>
                    <a:pt x="48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36" y="13"/>
                    <a:pt x="12" y="9"/>
                    <a:pt x="1" y="2"/>
                  </a:cubicBezTo>
                  <a:cubicBezTo>
                    <a:pt x="0" y="2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C16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54" name="Freeform 1611">
              <a:extLst>
                <a:ext uri="{FF2B5EF4-FFF2-40B4-BE49-F238E27FC236}">
                  <a16:creationId xmlns:a16="http://schemas.microsoft.com/office/drawing/2014/main" id="{8049B6B0-3970-4776-B16D-586A98F5D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113" y="1373188"/>
              <a:ext cx="76200" cy="12700"/>
            </a:xfrm>
            <a:custGeom>
              <a:avLst/>
              <a:gdLst>
                <a:gd name="T0" fmla="*/ 3 w 49"/>
                <a:gd name="T1" fmla="*/ 0 h 8"/>
                <a:gd name="T2" fmla="*/ 27 w 49"/>
                <a:gd name="T3" fmla="*/ 3 h 8"/>
                <a:gd name="T4" fmla="*/ 48 w 49"/>
                <a:gd name="T5" fmla="*/ 6 h 8"/>
                <a:gd name="T6" fmla="*/ 48 w 49"/>
                <a:gd name="T7" fmla="*/ 7 h 8"/>
                <a:gd name="T8" fmla="*/ 23 w 49"/>
                <a:gd name="T9" fmla="*/ 6 h 8"/>
                <a:gd name="T10" fmla="*/ 2 w 49"/>
                <a:gd name="T11" fmla="*/ 4 h 8"/>
                <a:gd name="T12" fmla="*/ 3 w 49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8">
                  <a:moveTo>
                    <a:pt x="3" y="0"/>
                  </a:moveTo>
                  <a:cubicBezTo>
                    <a:pt x="11" y="1"/>
                    <a:pt x="19" y="2"/>
                    <a:pt x="27" y="3"/>
                  </a:cubicBezTo>
                  <a:cubicBezTo>
                    <a:pt x="34" y="4"/>
                    <a:pt x="41" y="4"/>
                    <a:pt x="48" y="6"/>
                  </a:cubicBezTo>
                  <a:cubicBezTo>
                    <a:pt x="49" y="6"/>
                    <a:pt x="49" y="7"/>
                    <a:pt x="48" y="7"/>
                  </a:cubicBezTo>
                  <a:cubicBezTo>
                    <a:pt x="40" y="8"/>
                    <a:pt x="31" y="7"/>
                    <a:pt x="23" y="6"/>
                  </a:cubicBezTo>
                  <a:cubicBezTo>
                    <a:pt x="16" y="5"/>
                    <a:pt x="9" y="5"/>
                    <a:pt x="2" y="4"/>
                  </a:cubicBezTo>
                  <a:cubicBezTo>
                    <a:pt x="0" y="3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C16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55" name="Freeform 1613">
              <a:extLst>
                <a:ext uri="{FF2B5EF4-FFF2-40B4-BE49-F238E27FC236}">
                  <a16:creationId xmlns:a16="http://schemas.microsoft.com/office/drawing/2014/main" id="{E5A855E5-DCEF-4924-A15B-E5BC332A7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114" y="1362075"/>
              <a:ext cx="74613" cy="12700"/>
            </a:xfrm>
            <a:custGeom>
              <a:avLst/>
              <a:gdLst>
                <a:gd name="T0" fmla="*/ 3 w 48"/>
                <a:gd name="T1" fmla="*/ 0 h 9"/>
                <a:gd name="T2" fmla="*/ 47 w 48"/>
                <a:gd name="T3" fmla="*/ 5 h 9"/>
                <a:gd name="T4" fmla="*/ 47 w 48"/>
                <a:gd name="T5" fmla="*/ 7 h 9"/>
                <a:gd name="T6" fmla="*/ 2 w 48"/>
                <a:gd name="T7" fmla="*/ 4 h 9"/>
                <a:gd name="T8" fmla="*/ 3 w 4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9">
                  <a:moveTo>
                    <a:pt x="3" y="0"/>
                  </a:moveTo>
                  <a:cubicBezTo>
                    <a:pt x="18" y="2"/>
                    <a:pt x="33" y="3"/>
                    <a:pt x="47" y="5"/>
                  </a:cubicBezTo>
                  <a:cubicBezTo>
                    <a:pt x="48" y="6"/>
                    <a:pt x="48" y="7"/>
                    <a:pt x="47" y="7"/>
                  </a:cubicBezTo>
                  <a:cubicBezTo>
                    <a:pt x="33" y="9"/>
                    <a:pt x="16" y="7"/>
                    <a:pt x="2" y="4"/>
                  </a:cubicBezTo>
                  <a:cubicBezTo>
                    <a:pt x="0" y="3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C16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56" name="Freeform 1614">
              <a:extLst>
                <a:ext uri="{FF2B5EF4-FFF2-40B4-BE49-F238E27FC236}">
                  <a16:creationId xmlns:a16="http://schemas.microsoft.com/office/drawing/2014/main" id="{B7C4F913-761D-429D-8021-473B44D25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876" y="1349375"/>
              <a:ext cx="73025" cy="11113"/>
            </a:xfrm>
            <a:custGeom>
              <a:avLst/>
              <a:gdLst>
                <a:gd name="T0" fmla="*/ 1 w 47"/>
                <a:gd name="T1" fmla="*/ 2 h 7"/>
                <a:gd name="T2" fmla="*/ 23 w 47"/>
                <a:gd name="T3" fmla="*/ 2 h 7"/>
                <a:gd name="T4" fmla="*/ 46 w 47"/>
                <a:gd name="T5" fmla="*/ 4 h 7"/>
                <a:gd name="T6" fmla="*/ 46 w 47"/>
                <a:gd name="T7" fmla="*/ 5 h 7"/>
                <a:gd name="T8" fmla="*/ 21 w 47"/>
                <a:gd name="T9" fmla="*/ 6 h 7"/>
                <a:gd name="T10" fmla="*/ 1 w 47"/>
                <a:gd name="T11" fmla="*/ 4 h 7"/>
                <a:gd name="T12" fmla="*/ 1 w 47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7">
                  <a:moveTo>
                    <a:pt x="1" y="2"/>
                  </a:moveTo>
                  <a:cubicBezTo>
                    <a:pt x="8" y="0"/>
                    <a:pt x="16" y="2"/>
                    <a:pt x="23" y="2"/>
                  </a:cubicBezTo>
                  <a:cubicBezTo>
                    <a:pt x="31" y="2"/>
                    <a:pt x="39" y="2"/>
                    <a:pt x="46" y="4"/>
                  </a:cubicBezTo>
                  <a:cubicBezTo>
                    <a:pt x="47" y="4"/>
                    <a:pt x="47" y="5"/>
                    <a:pt x="46" y="5"/>
                  </a:cubicBezTo>
                  <a:cubicBezTo>
                    <a:pt x="38" y="6"/>
                    <a:pt x="29" y="6"/>
                    <a:pt x="21" y="6"/>
                  </a:cubicBezTo>
                  <a:cubicBezTo>
                    <a:pt x="15" y="6"/>
                    <a:pt x="7" y="7"/>
                    <a:pt x="1" y="4"/>
                  </a:cubicBezTo>
                  <a:cubicBezTo>
                    <a:pt x="0" y="3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C16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57" name="Freeform 1615">
              <a:extLst>
                <a:ext uri="{FF2B5EF4-FFF2-40B4-BE49-F238E27FC236}">
                  <a16:creationId xmlns:a16="http://schemas.microsoft.com/office/drawing/2014/main" id="{CCD83889-FFEE-4622-AC36-73C69214A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876" y="1336675"/>
              <a:ext cx="71438" cy="14288"/>
            </a:xfrm>
            <a:custGeom>
              <a:avLst/>
              <a:gdLst>
                <a:gd name="T0" fmla="*/ 3 w 46"/>
                <a:gd name="T1" fmla="*/ 1 h 9"/>
                <a:gd name="T2" fmla="*/ 24 w 46"/>
                <a:gd name="T3" fmla="*/ 3 h 9"/>
                <a:gd name="T4" fmla="*/ 44 w 46"/>
                <a:gd name="T5" fmla="*/ 3 h 9"/>
                <a:gd name="T6" fmla="*/ 45 w 46"/>
                <a:gd name="T7" fmla="*/ 5 h 9"/>
                <a:gd name="T8" fmla="*/ 28 w 46"/>
                <a:gd name="T9" fmla="*/ 7 h 9"/>
                <a:gd name="T10" fmla="*/ 2 w 46"/>
                <a:gd name="T11" fmla="*/ 4 h 9"/>
                <a:gd name="T12" fmla="*/ 3 w 46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9">
                  <a:moveTo>
                    <a:pt x="3" y="1"/>
                  </a:moveTo>
                  <a:cubicBezTo>
                    <a:pt x="10" y="2"/>
                    <a:pt x="17" y="3"/>
                    <a:pt x="24" y="3"/>
                  </a:cubicBezTo>
                  <a:cubicBezTo>
                    <a:pt x="30" y="4"/>
                    <a:pt x="38" y="6"/>
                    <a:pt x="44" y="3"/>
                  </a:cubicBezTo>
                  <a:cubicBezTo>
                    <a:pt x="45" y="3"/>
                    <a:pt x="46" y="4"/>
                    <a:pt x="45" y="5"/>
                  </a:cubicBezTo>
                  <a:cubicBezTo>
                    <a:pt x="41" y="9"/>
                    <a:pt x="33" y="7"/>
                    <a:pt x="28" y="7"/>
                  </a:cubicBezTo>
                  <a:cubicBezTo>
                    <a:pt x="19" y="7"/>
                    <a:pt x="11" y="6"/>
                    <a:pt x="2" y="4"/>
                  </a:cubicBezTo>
                  <a:cubicBezTo>
                    <a:pt x="0" y="4"/>
                    <a:pt x="1" y="0"/>
                    <a:pt x="3" y="1"/>
                  </a:cubicBezTo>
                  <a:close/>
                </a:path>
              </a:pathLst>
            </a:custGeom>
            <a:solidFill>
              <a:srgbClr val="C16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58" name="Freeform 1616">
              <a:extLst>
                <a:ext uri="{FF2B5EF4-FFF2-40B4-BE49-F238E27FC236}">
                  <a16:creationId xmlns:a16="http://schemas.microsoft.com/office/drawing/2014/main" id="{1CD00D91-DECC-4555-91AE-7A22BAB8F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289" y="1323975"/>
              <a:ext cx="74613" cy="12700"/>
            </a:xfrm>
            <a:custGeom>
              <a:avLst/>
              <a:gdLst>
                <a:gd name="T0" fmla="*/ 3 w 49"/>
                <a:gd name="T1" fmla="*/ 1 h 9"/>
                <a:gd name="T2" fmla="*/ 48 w 49"/>
                <a:gd name="T3" fmla="*/ 6 h 9"/>
                <a:gd name="T4" fmla="*/ 47 w 49"/>
                <a:gd name="T5" fmla="*/ 8 h 9"/>
                <a:gd name="T6" fmla="*/ 3 w 49"/>
                <a:gd name="T7" fmla="*/ 4 h 9"/>
                <a:gd name="T8" fmla="*/ 3 w 49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9">
                  <a:moveTo>
                    <a:pt x="3" y="1"/>
                  </a:moveTo>
                  <a:cubicBezTo>
                    <a:pt x="17" y="0"/>
                    <a:pt x="34" y="2"/>
                    <a:pt x="48" y="6"/>
                  </a:cubicBezTo>
                  <a:cubicBezTo>
                    <a:pt x="49" y="7"/>
                    <a:pt x="49" y="9"/>
                    <a:pt x="47" y="8"/>
                  </a:cubicBezTo>
                  <a:cubicBezTo>
                    <a:pt x="33" y="7"/>
                    <a:pt x="18" y="6"/>
                    <a:pt x="3" y="4"/>
                  </a:cubicBezTo>
                  <a:cubicBezTo>
                    <a:pt x="1" y="4"/>
                    <a:pt x="0" y="1"/>
                    <a:pt x="3" y="1"/>
                  </a:cubicBezTo>
                  <a:close/>
                </a:path>
              </a:pathLst>
            </a:custGeom>
            <a:solidFill>
              <a:srgbClr val="C16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59" name="Freeform 1617">
              <a:extLst>
                <a:ext uri="{FF2B5EF4-FFF2-40B4-BE49-F238E27FC236}">
                  <a16:creationId xmlns:a16="http://schemas.microsoft.com/office/drawing/2014/main" id="{6DF39283-97E3-4E2A-A6CF-1B3044471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876" y="1309687"/>
              <a:ext cx="76200" cy="12700"/>
            </a:xfrm>
            <a:custGeom>
              <a:avLst/>
              <a:gdLst>
                <a:gd name="T0" fmla="*/ 3 w 50"/>
                <a:gd name="T1" fmla="*/ 1 h 8"/>
                <a:gd name="T2" fmla="*/ 48 w 50"/>
                <a:gd name="T3" fmla="*/ 5 h 8"/>
                <a:gd name="T4" fmla="*/ 48 w 50"/>
                <a:gd name="T5" fmla="*/ 7 h 8"/>
                <a:gd name="T6" fmla="*/ 3 w 50"/>
                <a:gd name="T7" fmla="*/ 5 h 8"/>
                <a:gd name="T8" fmla="*/ 3 w 50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8">
                  <a:moveTo>
                    <a:pt x="3" y="1"/>
                  </a:moveTo>
                  <a:cubicBezTo>
                    <a:pt x="17" y="0"/>
                    <a:pt x="34" y="1"/>
                    <a:pt x="48" y="5"/>
                  </a:cubicBezTo>
                  <a:cubicBezTo>
                    <a:pt x="50" y="6"/>
                    <a:pt x="49" y="8"/>
                    <a:pt x="48" y="7"/>
                  </a:cubicBezTo>
                  <a:cubicBezTo>
                    <a:pt x="33" y="7"/>
                    <a:pt x="18" y="6"/>
                    <a:pt x="3" y="5"/>
                  </a:cubicBezTo>
                  <a:cubicBezTo>
                    <a:pt x="0" y="5"/>
                    <a:pt x="0" y="2"/>
                    <a:pt x="3" y="1"/>
                  </a:cubicBezTo>
                  <a:close/>
                </a:path>
              </a:pathLst>
            </a:custGeom>
            <a:solidFill>
              <a:srgbClr val="C16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60" name="Freeform 1618">
              <a:extLst>
                <a:ext uri="{FF2B5EF4-FFF2-40B4-BE49-F238E27FC236}">
                  <a16:creationId xmlns:a16="http://schemas.microsoft.com/office/drawing/2014/main" id="{9A511EF8-9C88-4D1A-A3F1-4F59182F1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9226" y="1293812"/>
              <a:ext cx="68263" cy="12700"/>
            </a:xfrm>
            <a:custGeom>
              <a:avLst/>
              <a:gdLst>
                <a:gd name="T0" fmla="*/ 1 w 45"/>
                <a:gd name="T1" fmla="*/ 2 h 8"/>
                <a:gd name="T2" fmla="*/ 23 w 45"/>
                <a:gd name="T3" fmla="*/ 3 h 8"/>
                <a:gd name="T4" fmla="*/ 44 w 45"/>
                <a:gd name="T5" fmla="*/ 6 h 8"/>
                <a:gd name="T6" fmla="*/ 43 w 45"/>
                <a:gd name="T7" fmla="*/ 8 h 8"/>
                <a:gd name="T8" fmla="*/ 21 w 45"/>
                <a:gd name="T9" fmla="*/ 6 h 8"/>
                <a:gd name="T10" fmla="*/ 1 w 45"/>
                <a:gd name="T11" fmla="*/ 4 h 8"/>
                <a:gd name="T12" fmla="*/ 1 w 45"/>
                <a:gd name="T1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8">
                  <a:moveTo>
                    <a:pt x="1" y="2"/>
                  </a:moveTo>
                  <a:cubicBezTo>
                    <a:pt x="8" y="0"/>
                    <a:pt x="16" y="2"/>
                    <a:pt x="23" y="3"/>
                  </a:cubicBezTo>
                  <a:cubicBezTo>
                    <a:pt x="30" y="3"/>
                    <a:pt x="37" y="4"/>
                    <a:pt x="44" y="6"/>
                  </a:cubicBezTo>
                  <a:cubicBezTo>
                    <a:pt x="45" y="6"/>
                    <a:pt x="44" y="7"/>
                    <a:pt x="43" y="8"/>
                  </a:cubicBezTo>
                  <a:cubicBezTo>
                    <a:pt x="36" y="8"/>
                    <a:pt x="28" y="7"/>
                    <a:pt x="21" y="6"/>
                  </a:cubicBezTo>
                  <a:cubicBezTo>
                    <a:pt x="14" y="6"/>
                    <a:pt x="7" y="6"/>
                    <a:pt x="1" y="4"/>
                  </a:cubicBezTo>
                  <a:cubicBezTo>
                    <a:pt x="0" y="4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C16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61" name="Freeform 1619">
              <a:extLst>
                <a:ext uri="{FF2B5EF4-FFF2-40B4-BE49-F238E27FC236}">
                  <a16:creationId xmlns:a16="http://schemas.microsoft.com/office/drawing/2014/main" id="{6EB827B0-DDC8-4B05-BDC3-23C939DA6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6051" y="1281112"/>
              <a:ext cx="69850" cy="12700"/>
            </a:xfrm>
            <a:custGeom>
              <a:avLst/>
              <a:gdLst>
                <a:gd name="T0" fmla="*/ 1 w 46"/>
                <a:gd name="T1" fmla="*/ 2 h 9"/>
                <a:gd name="T2" fmla="*/ 17 w 46"/>
                <a:gd name="T3" fmla="*/ 2 h 9"/>
                <a:gd name="T4" fmla="*/ 45 w 46"/>
                <a:gd name="T5" fmla="*/ 7 h 9"/>
                <a:gd name="T6" fmla="*/ 44 w 46"/>
                <a:gd name="T7" fmla="*/ 9 h 9"/>
                <a:gd name="T8" fmla="*/ 2 w 46"/>
                <a:gd name="T9" fmla="*/ 5 h 9"/>
                <a:gd name="T10" fmla="*/ 1 w 46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9">
                  <a:moveTo>
                    <a:pt x="1" y="2"/>
                  </a:moveTo>
                  <a:cubicBezTo>
                    <a:pt x="7" y="0"/>
                    <a:pt x="12" y="1"/>
                    <a:pt x="17" y="2"/>
                  </a:cubicBezTo>
                  <a:cubicBezTo>
                    <a:pt x="26" y="3"/>
                    <a:pt x="36" y="4"/>
                    <a:pt x="45" y="7"/>
                  </a:cubicBezTo>
                  <a:cubicBezTo>
                    <a:pt x="46" y="7"/>
                    <a:pt x="46" y="9"/>
                    <a:pt x="44" y="9"/>
                  </a:cubicBezTo>
                  <a:cubicBezTo>
                    <a:pt x="30" y="8"/>
                    <a:pt x="16" y="4"/>
                    <a:pt x="2" y="5"/>
                  </a:cubicBezTo>
                  <a:cubicBezTo>
                    <a:pt x="0" y="5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C16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62" name="Freeform 1620">
              <a:extLst>
                <a:ext uri="{FF2B5EF4-FFF2-40B4-BE49-F238E27FC236}">
                  <a16:creationId xmlns:a16="http://schemas.microsoft.com/office/drawing/2014/main" id="{A756F005-5709-4519-A31A-E3B19AD0E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401" y="1273175"/>
              <a:ext cx="65088" cy="9525"/>
            </a:xfrm>
            <a:custGeom>
              <a:avLst/>
              <a:gdLst>
                <a:gd name="T0" fmla="*/ 1 w 43"/>
                <a:gd name="T1" fmla="*/ 1 h 6"/>
                <a:gd name="T2" fmla="*/ 22 w 43"/>
                <a:gd name="T3" fmla="*/ 2 h 6"/>
                <a:gd name="T4" fmla="*/ 42 w 43"/>
                <a:gd name="T5" fmla="*/ 3 h 6"/>
                <a:gd name="T6" fmla="*/ 42 w 43"/>
                <a:gd name="T7" fmla="*/ 4 h 6"/>
                <a:gd name="T8" fmla="*/ 20 w 43"/>
                <a:gd name="T9" fmla="*/ 5 h 6"/>
                <a:gd name="T10" fmla="*/ 1 w 43"/>
                <a:gd name="T11" fmla="*/ 3 h 6"/>
                <a:gd name="T12" fmla="*/ 1 w 43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6">
                  <a:moveTo>
                    <a:pt x="1" y="1"/>
                  </a:moveTo>
                  <a:cubicBezTo>
                    <a:pt x="8" y="0"/>
                    <a:pt x="15" y="1"/>
                    <a:pt x="22" y="2"/>
                  </a:cubicBezTo>
                  <a:cubicBezTo>
                    <a:pt x="28" y="2"/>
                    <a:pt x="35" y="2"/>
                    <a:pt x="42" y="3"/>
                  </a:cubicBezTo>
                  <a:cubicBezTo>
                    <a:pt x="43" y="3"/>
                    <a:pt x="43" y="4"/>
                    <a:pt x="42" y="4"/>
                  </a:cubicBezTo>
                  <a:cubicBezTo>
                    <a:pt x="35" y="6"/>
                    <a:pt x="27" y="5"/>
                    <a:pt x="20" y="5"/>
                  </a:cubicBezTo>
                  <a:cubicBezTo>
                    <a:pt x="13" y="5"/>
                    <a:pt x="7" y="5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C16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63" name="Freeform 1621">
              <a:extLst>
                <a:ext uri="{FF2B5EF4-FFF2-40B4-BE49-F238E27FC236}">
                  <a16:creationId xmlns:a16="http://schemas.microsoft.com/office/drawing/2014/main" id="{C08C29BA-D92D-4FD0-AE34-D6F638ABF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264" y="1246187"/>
              <a:ext cx="115888" cy="249238"/>
            </a:xfrm>
            <a:custGeom>
              <a:avLst/>
              <a:gdLst>
                <a:gd name="T0" fmla="*/ 10 w 76"/>
                <a:gd name="T1" fmla="*/ 158 h 162"/>
                <a:gd name="T2" fmla="*/ 13 w 76"/>
                <a:gd name="T3" fmla="*/ 160 h 162"/>
                <a:gd name="T4" fmla="*/ 46 w 76"/>
                <a:gd name="T5" fmla="*/ 161 h 162"/>
                <a:gd name="T6" fmla="*/ 66 w 76"/>
                <a:gd name="T7" fmla="*/ 160 h 162"/>
                <a:gd name="T8" fmla="*/ 70 w 76"/>
                <a:gd name="T9" fmla="*/ 129 h 162"/>
                <a:gd name="T10" fmla="*/ 66 w 76"/>
                <a:gd name="T11" fmla="*/ 39 h 162"/>
                <a:gd name="T12" fmla="*/ 65 w 76"/>
                <a:gd name="T13" fmla="*/ 30 h 162"/>
                <a:gd name="T14" fmla="*/ 54 w 76"/>
                <a:gd name="T15" fmla="*/ 5 h 162"/>
                <a:gd name="T16" fmla="*/ 7 w 76"/>
                <a:gd name="T17" fmla="*/ 8 h 162"/>
                <a:gd name="T18" fmla="*/ 4 w 76"/>
                <a:gd name="T19" fmla="*/ 11 h 162"/>
                <a:gd name="T20" fmla="*/ 10 w 76"/>
                <a:gd name="T21" fmla="*/ 158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62">
                  <a:moveTo>
                    <a:pt x="10" y="158"/>
                  </a:moveTo>
                  <a:cubicBezTo>
                    <a:pt x="10" y="159"/>
                    <a:pt x="12" y="160"/>
                    <a:pt x="13" y="160"/>
                  </a:cubicBezTo>
                  <a:cubicBezTo>
                    <a:pt x="24" y="161"/>
                    <a:pt x="35" y="161"/>
                    <a:pt x="46" y="161"/>
                  </a:cubicBezTo>
                  <a:cubicBezTo>
                    <a:pt x="51" y="161"/>
                    <a:pt x="62" y="162"/>
                    <a:pt x="66" y="160"/>
                  </a:cubicBezTo>
                  <a:cubicBezTo>
                    <a:pt x="76" y="155"/>
                    <a:pt x="71" y="137"/>
                    <a:pt x="70" y="129"/>
                  </a:cubicBezTo>
                  <a:cubicBezTo>
                    <a:pt x="69" y="99"/>
                    <a:pt x="69" y="69"/>
                    <a:pt x="66" y="39"/>
                  </a:cubicBezTo>
                  <a:cubicBezTo>
                    <a:pt x="65" y="36"/>
                    <a:pt x="65" y="33"/>
                    <a:pt x="65" y="30"/>
                  </a:cubicBezTo>
                  <a:cubicBezTo>
                    <a:pt x="65" y="21"/>
                    <a:pt x="65" y="10"/>
                    <a:pt x="54" y="5"/>
                  </a:cubicBezTo>
                  <a:cubicBezTo>
                    <a:pt x="42" y="0"/>
                    <a:pt x="20" y="6"/>
                    <a:pt x="7" y="8"/>
                  </a:cubicBezTo>
                  <a:cubicBezTo>
                    <a:pt x="5" y="8"/>
                    <a:pt x="5" y="10"/>
                    <a:pt x="4" y="11"/>
                  </a:cubicBezTo>
                  <a:cubicBezTo>
                    <a:pt x="0" y="60"/>
                    <a:pt x="1" y="109"/>
                    <a:pt x="10" y="158"/>
                  </a:cubicBezTo>
                  <a:close/>
                </a:path>
              </a:pathLst>
            </a:custGeom>
            <a:solidFill>
              <a:srgbClr val="7FB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64" name="Freeform 1622">
              <a:extLst>
                <a:ext uri="{FF2B5EF4-FFF2-40B4-BE49-F238E27FC236}">
                  <a16:creationId xmlns:a16="http://schemas.microsoft.com/office/drawing/2014/main" id="{A5F9BE5A-58DD-43AE-AFB5-8D6062061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7314" y="1255712"/>
              <a:ext cx="85725" cy="239713"/>
            </a:xfrm>
            <a:custGeom>
              <a:avLst/>
              <a:gdLst>
                <a:gd name="T0" fmla="*/ 4 w 56"/>
                <a:gd name="T1" fmla="*/ 155 h 156"/>
                <a:gd name="T2" fmla="*/ 40 w 56"/>
                <a:gd name="T3" fmla="*/ 154 h 156"/>
                <a:gd name="T4" fmla="*/ 44 w 56"/>
                <a:gd name="T5" fmla="*/ 152 h 156"/>
                <a:gd name="T6" fmla="*/ 47 w 56"/>
                <a:gd name="T7" fmla="*/ 78 h 156"/>
                <a:gd name="T8" fmla="*/ 55 w 56"/>
                <a:gd name="T9" fmla="*/ 10 h 156"/>
                <a:gd name="T10" fmla="*/ 56 w 56"/>
                <a:gd name="T11" fmla="*/ 7 h 156"/>
                <a:gd name="T12" fmla="*/ 56 w 56"/>
                <a:gd name="T13" fmla="*/ 6 h 156"/>
                <a:gd name="T14" fmla="*/ 53 w 56"/>
                <a:gd name="T15" fmla="*/ 2 h 156"/>
                <a:gd name="T16" fmla="*/ 51 w 56"/>
                <a:gd name="T17" fmla="*/ 2 h 156"/>
                <a:gd name="T18" fmla="*/ 48 w 56"/>
                <a:gd name="T19" fmla="*/ 4 h 156"/>
                <a:gd name="T20" fmla="*/ 48 w 56"/>
                <a:gd name="T21" fmla="*/ 4 h 156"/>
                <a:gd name="T22" fmla="*/ 32 w 56"/>
                <a:gd name="T23" fmla="*/ 1 h 156"/>
                <a:gd name="T24" fmla="*/ 28 w 56"/>
                <a:gd name="T25" fmla="*/ 3 h 156"/>
                <a:gd name="T26" fmla="*/ 1 w 56"/>
                <a:gd name="T27" fmla="*/ 152 h 156"/>
                <a:gd name="T28" fmla="*/ 4 w 56"/>
                <a:gd name="T29" fmla="*/ 15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156">
                  <a:moveTo>
                    <a:pt x="4" y="155"/>
                  </a:moveTo>
                  <a:cubicBezTo>
                    <a:pt x="16" y="156"/>
                    <a:pt x="28" y="156"/>
                    <a:pt x="40" y="154"/>
                  </a:cubicBezTo>
                  <a:cubicBezTo>
                    <a:pt x="42" y="154"/>
                    <a:pt x="44" y="153"/>
                    <a:pt x="44" y="152"/>
                  </a:cubicBezTo>
                  <a:cubicBezTo>
                    <a:pt x="44" y="127"/>
                    <a:pt x="45" y="103"/>
                    <a:pt x="47" y="78"/>
                  </a:cubicBezTo>
                  <a:cubicBezTo>
                    <a:pt x="49" y="56"/>
                    <a:pt x="55" y="32"/>
                    <a:pt x="55" y="10"/>
                  </a:cubicBezTo>
                  <a:cubicBezTo>
                    <a:pt x="56" y="9"/>
                    <a:pt x="56" y="8"/>
                    <a:pt x="56" y="7"/>
                  </a:cubicBezTo>
                  <a:cubicBezTo>
                    <a:pt x="56" y="7"/>
                    <a:pt x="56" y="6"/>
                    <a:pt x="56" y="6"/>
                  </a:cubicBezTo>
                  <a:cubicBezTo>
                    <a:pt x="56" y="4"/>
                    <a:pt x="55" y="2"/>
                    <a:pt x="53" y="2"/>
                  </a:cubicBezTo>
                  <a:cubicBezTo>
                    <a:pt x="52" y="2"/>
                    <a:pt x="51" y="2"/>
                    <a:pt x="51" y="2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2" y="2"/>
                    <a:pt x="33" y="1"/>
                    <a:pt x="32" y="1"/>
                  </a:cubicBezTo>
                  <a:cubicBezTo>
                    <a:pt x="30" y="0"/>
                    <a:pt x="28" y="1"/>
                    <a:pt x="28" y="3"/>
                  </a:cubicBezTo>
                  <a:cubicBezTo>
                    <a:pt x="13" y="52"/>
                    <a:pt x="15" y="103"/>
                    <a:pt x="1" y="152"/>
                  </a:cubicBezTo>
                  <a:cubicBezTo>
                    <a:pt x="0" y="154"/>
                    <a:pt x="2" y="155"/>
                    <a:pt x="4" y="155"/>
                  </a:cubicBezTo>
                  <a:close/>
                </a:path>
              </a:pathLst>
            </a:custGeom>
            <a:solidFill>
              <a:srgbClr val="7FB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65" name="Freeform 1623">
              <a:extLst>
                <a:ext uri="{FF2B5EF4-FFF2-40B4-BE49-F238E27FC236}">
                  <a16:creationId xmlns:a16="http://schemas.microsoft.com/office/drawing/2014/main" id="{64601374-2C35-43CA-B764-47DFB4C84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026" y="1270000"/>
              <a:ext cx="52388" cy="41275"/>
            </a:xfrm>
            <a:custGeom>
              <a:avLst/>
              <a:gdLst>
                <a:gd name="T0" fmla="*/ 4 w 34"/>
                <a:gd name="T1" fmla="*/ 2 h 27"/>
                <a:gd name="T2" fmla="*/ 29 w 34"/>
                <a:gd name="T3" fmla="*/ 21 h 27"/>
                <a:gd name="T4" fmla="*/ 33 w 34"/>
                <a:gd name="T5" fmla="*/ 17 h 27"/>
                <a:gd name="T6" fmla="*/ 34 w 34"/>
                <a:gd name="T7" fmla="*/ 19 h 27"/>
                <a:gd name="T8" fmla="*/ 27 w 34"/>
                <a:gd name="T9" fmla="*/ 26 h 27"/>
                <a:gd name="T10" fmla="*/ 25 w 34"/>
                <a:gd name="T11" fmla="*/ 26 h 27"/>
                <a:gd name="T12" fmla="*/ 1 w 34"/>
                <a:gd name="T13" fmla="*/ 4 h 27"/>
                <a:gd name="T14" fmla="*/ 4 w 34"/>
                <a:gd name="T1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7">
                  <a:moveTo>
                    <a:pt x="4" y="2"/>
                  </a:moveTo>
                  <a:cubicBezTo>
                    <a:pt x="9" y="8"/>
                    <a:pt x="21" y="25"/>
                    <a:pt x="29" y="21"/>
                  </a:cubicBezTo>
                  <a:cubicBezTo>
                    <a:pt x="30" y="20"/>
                    <a:pt x="31" y="19"/>
                    <a:pt x="33" y="17"/>
                  </a:cubicBezTo>
                  <a:cubicBezTo>
                    <a:pt x="33" y="18"/>
                    <a:pt x="34" y="19"/>
                    <a:pt x="34" y="19"/>
                  </a:cubicBezTo>
                  <a:cubicBezTo>
                    <a:pt x="32" y="22"/>
                    <a:pt x="29" y="24"/>
                    <a:pt x="27" y="26"/>
                  </a:cubicBezTo>
                  <a:cubicBezTo>
                    <a:pt x="26" y="27"/>
                    <a:pt x="25" y="27"/>
                    <a:pt x="25" y="26"/>
                  </a:cubicBezTo>
                  <a:cubicBezTo>
                    <a:pt x="16" y="19"/>
                    <a:pt x="9" y="12"/>
                    <a:pt x="1" y="4"/>
                  </a:cubicBezTo>
                  <a:cubicBezTo>
                    <a:pt x="0" y="3"/>
                    <a:pt x="2" y="0"/>
                    <a:pt x="4" y="2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66" name="Freeform 1624">
              <a:extLst>
                <a:ext uri="{FF2B5EF4-FFF2-40B4-BE49-F238E27FC236}">
                  <a16:creationId xmlns:a16="http://schemas.microsoft.com/office/drawing/2014/main" id="{1EDC33AF-6E60-4DFD-B342-89187B117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8764" y="1271587"/>
              <a:ext cx="25400" cy="19050"/>
            </a:xfrm>
            <a:custGeom>
              <a:avLst/>
              <a:gdLst>
                <a:gd name="T0" fmla="*/ 0 w 17"/>
                <a:gd name="T1" fmla="*/ 12 h 13"/>
                <a:gd name="T2" fmla="*/ 1 w 17"/>
                <a:gd name="T3" fmla="*/ 11 h 13"/>
                <a:gd name="T4" fmla="*/ 15 w 17"/>
                <a:gd name="T5" fmla="*/ 1 h 13"/>
                <a:gd name="T6" fmla="*/ 16 w 17"/>
                <a:gd name="T7" fmla="*/ 2 h 13"/>
                <a:gd name="T8" fmla="*/ 2 w 17"/>
                <a:gd name="T9" fmla="*/ 13 h 13"/>
                <a:gd name="T10" fmla="*/ 0 w 17"/>
                <a:gd name="T11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3">
                  <a:moveTo>
                    <a:pt x="0" y="12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5" y="8"/>
                    <a:pt x="10" y="4"/>
                    <a:pt x="15" y="1"/>
                  </a:cubicBezTo>
                  <a:cubicBezTo>
                    <a:pt x="16" y="0"/>
                    <a:pt x="17" y="2"/>
                    <a:pt x="16" y="2"/>
                  </a:cubicBezTo>
                  <a:cubicBezTo>
                    <a:pt x="12" y="6"/>
                    <a:pt x="7" y="10"/>
                    <a:pt x="2" y="13"/>
                  </a:cubicBezTo>
                  <a:cubicBezTo>
                    <a:pt x="1" y="13"/>
                    <a:pt x="1" y="12"/>
                    <a:pt x="0" y="12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67" name="Freeform 1625">
              <a:extLst>
                <a:ext uri="{FF2B5EF4-FFF2-40B4-BE49-F238E27FC236}">
                  <a16:creationId xmlns:a16="http://schemas.microsoft.com/office/drawing/2014/main" id="{13FD0C18-6F13-426C-8D82-820042B97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001" y="1270000"/>
              <a:ext cx="44450" cy="36513"/>
            </a:xfrm>
            <a:custGeom>
              <a:avLst/>
              <a:gdLst>
                <a:gd name="T0" fmla="*/ 3 w 30"/>
                <a:gd name="T1" fmla="*/ 1 h 24"/>
                <a:gd name="T2" fmla="*/ 8 w 30"/>
                <a:gd name="T3" fmla="*/ 10 h 24"/>
                <a:gd name="T4" fmla="*/ 10 w 30"/>
                <a:gd name="T5" fmla="*/ 16 h 24"/>
                <a:gd name="T6" fmla="*/ 13 w 30"/>
                <a:gd name="T7" fmla="*/ 19 h 24"/>
                <a:gd name="T8" fmla="*/ 21 w 30"/>
                <a:gd name="T9" fmla="*/ 12 h 24"/>
                <a:gd name="T10" fmla="*/ 29 w 30"/>
                <a:gd name="T11" fmla="*/ 5 h 24"/>
                <a:gd name="T12" fmla="*/ 30 w 30"/>
                <a:gd name="T13" fmla="*/ 5 h 24"/>
                <a:gd name="T14" fmla="*/ 20 w 30"/>
                <a:gd name="T15" fmla="*/ 16 h 24"/>
                <a:gd name="T16" fmla="*/ 12 w 30"/>
                <a:gd name="T17" fmla="*/ 24 h 24"/>
                <a:gd name="T18" fmla="*/ 7 w 30"/>
                <a:gd name="T19" fmla="*/ 17 h 24"/>
                <a:gd name="T20" fmla="*/ 0 w 30"/>
                <a:gd name="T21" fmla="*/ 2 h 24"/>
                <a:gd name="T22" fmla="*/ 3 w 30"/>
                <a:gd name="T2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24">
                  <a:moveTo>
                    <a:pt x="3" y="1"/>
                  </a:moveTo>
                  <a:cubicBezTo>
                    <a:pt x="5" y="4"/>
                    <a:pt x="6" y="7"/>
                    <a:pt x="8" y="10"/>
                  </a:cubicBezTo>
                  <a:cubicBezTo>
                    <a:pt x="8" y="12"/>
                    <a:pt x="9" y="14"/>
                    <a:pt x="10" y="16"/>
                  </a:cubicBezTo>
                  <a:cubicBezTo>
                    <a:pt x="11" y="18"/>
                    <a:pt x="11" y="20"/>
                    <a:pt x="13" y="19"/>
                  </a:cubicBezTo>
                  <a:cubicBezTo>
                    <a:pt x="16" y="19"/>
                    <a:pt x="19" y="14"/>
                    <a:pt x="21" y="12"/>
                  </a:cubicBezTo>
                  <a:cubicBezTo>
                    <a:pt x="23" y="10"/>
                    <a:pt x="26" y="7"/>
                    <a:pt x="29" y="5"/>
                  </a:cubicBezTo>
                  <a:cubicBezTo>
                    <a:pt x="29" y="4"/>
                    <a:pt x="30" y="5"/>
                    <a:pt x="30" y="5"/>
                  </a:cubicBezTo>
                  <a:cubicBezTo>
                    <a:pt x="27" y="9"/>
                    <a:pt x="24" y="13"/>
                    <a:pt x="20" y="16"/>
                  </a:cubicBezTo>
                  <a:cubicBezTo>
                    <a:pt x="19" y="18"/>
                    <a:pt x="15" y="24"/>
                    <a:pt x="12" y="24"/>
                  </a:cubicBezTo>
                  <a:cubicBezTo>
                    <a:pt x="9" y="24"/>
                    <a:pt x="8" y="19"/>
                    <a:pt x="7" y="17"/>
                  </a:cubicBezTo>
                  <a:cubicBezTo>
                    <a:pt x="5" y="12"/>
                    <a:pt x="2" y="7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68" name="Freeform 1626">
              <a:extLst>
                <a:ext uri="{FF2B5EF4-FFF2-40B4-BE49-F238E27FC236}">
                  <a16:creationId xmlns:a16="http://schemas.microsoft.com/office/drawing/2014/main" id="{ED36B172-E1CD-4C71-883A-7B63E37C25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5589" y="1422400"/>
              <a:ext cx="46038" cy="50800"/>
            </a:xfrm>
            <a:custGeom>
              <a:avLst/>
              <a:gdLst>
                <a:gd name="T0" fmla="*/ 4 w 30"/>
                <a:gd name="T1" fmla="*/ 4 h 33"/>
                <a:gd name="T2" fmla="*/ 6 w 30"/>
                <a:gd name="T3" fmla="*/ 29 h 33"/>
                <a:gd name="T4" fmla="*/ 22 w 30"/>
                <a:gd name="T5" fmla="*/ 28 h 33"/>
                <a:gd name="T6" fmla="*/ 27 w 30"/>
                <a:gd name="T7" fmla="*/ 16 h 33"/>
                <a:gd name="T8" fmla="*/ 28 w 30"/>
                <a:gd name="T9" fmla="*/ 4 h 33"/>
                <a:gd name="T10" fmla="*/ 20 w 30"/>
                <a:gd name="T11" fmla="*/ 1 h 33"/>
                <a:gd name="T12" fmla="*/ 3 w 30"/>
                <a:gd name="T13" fmla="*/ 1 h 33"/>
                <a:gd name="T14" fmla="*/ 4 w 30"/>
                <a:gd name="T15" fmla="*/ 4 h 33"/>
                <a:gd name="T16" fmla="*/ 5 w 30"/>
                <a:gd name="T17" fmla="*/ 4 h 33"/>
                <a:gd name="T18" fmla="*/ 15 w 30"/>
                <a:gd name="T19" fmla="*/ 3 h 33"/>
                <a:gd name="T20" fmla="*/ 22 w 30"/>
                <a:gd name="T21" fmla="*/ 4 h 33"/>
                <a:gd name="T22" fmla="*/ 25 w 30"/>
                <a:gd name="T23" fmla="*/ 8 h 33"/>
                <a:gd name="T24" fmla="*/ 22 w 30"/>
                <a:gd name="T25" fmla="*/ 23 h 33"/>
                <a:gd name="T26" fmla="*/ 11 w 30"/>
                <a:gd name="T27" fmla="*/ 29 h 33"/>
                <a:gd name="T28" fmla="*/ 5 w 30"/>
                <a:gd name="T29" fmla="*/ 20 h 33"/>
                <a:gd name="T30" fmla="*/ 5 w 30"/>
                <a:gd name="T31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33">
                  <a:moveTo>
                    <a:pt x="4" y="4"/>
                  </a:moveTo>
                  <a:cubicBezTo>
                    <a:pt x="2" y="11"/>
                    <a:pt x="0" y="23"/>
                    <a:pt x="6" y="29"/>
                  </a:cubicBezTo>
                  <a:cubicBezTo>
                    <a:pt x="11" y="33"/>
                    <a:pt x="18" y="33"/>
                    <a:pt x="22" y="28"/>
                  </a:cubicBezTo>
                  <a:cubicBezTo>
                    <a:pt x="25" y="25"/>
                    <a:pt x="26" y="20"/>
                    <a:pt x="27" y="16"/>
                  </a:cubicBezTo>
                  <a:cubicBezTo>
                    <a:pt x="28" y="13"/>
                    <a:pt x="30" y="7"/>
                    <a:pt x="28" y="4"/>
                  </a:cubicBezTo>
                  <a:cubicBezTo>
                    <a:pt x="27" y="1"/>
                    <a:pt x="23" y="1"/>
                    <a:pt x="20" y="1"/>
                  </a:cubicBezTo>
                  <a:cubicBezTo>
                    <a:pt x="14" y="0"/>
                    <a:pt x="8" y="0"/>
                    <a:pt x="3" y="1"/>
                  </a:cubicBezTo>
                  <a:cubicBezTo>
                    <a:pt x="1" y="1"/>
                    <a:pt x="1" y="4"/>
                    <a:pt x="4" y="4"/>
                  </a:cubicBezTo>
                  <a:close/>
                  <a:moveTo>
                    <a:pt x="5" y="4"/>
                  </a:moveTo>
                  <a:cubicBezTo>
                    <a:pt x="8" y="3"/>
                    <a:pt x="12" y="3"/>
                    <a:pt x="15" y="3"/>
                  </a:cubicBezTo>
                  <a:cubicBezTo>
                    <a:pt x="17" y="3"/>
                    <a:pt x="20" y="4"/>
                    <a:pt x="22" y="4"/>
                  </a:cubicBezTo>
                  <a:cubicBezTo>
                    <a:pt x="25" y="4"/>
                    <a:pt x="26" y="6"/>
                    <a:pt x="25" y="8"/>
                  </a:cubicBezTo>
                  <a:cubicBezTo>
                    <a:pt x="26" y="12"/>
                    <a:pt x="24" y="19"/>
                    <a:pt x="22" y="23"/>
                  </a:cubicBezTo>
                  <a:cubicBezTo>
                    <a:pt x="20" y="26"/>
                    <a:pt x="17" y="32"/>
                    <a:pt x="11" y="29"/>
                  </a:cubicBezTo>
                  <a:cubicBezTo>
                    <a:pt x="7" y="27"/>
                    <a:pt x="5" y="23"/>
                    <a:pt x="5" y="20"/>
                  </a:cubicBezTo>
                  <a:cubicBezTo>
                    <a:pt x="4" y="14"/>
                    <a:pt x="5" y="9"/>
                    <a:pt x="5" y="4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69" name="Freeform 1627">
              <a:extLst>
                <a:ext uri="{FF2B5EF4-FFF2-40B4-BE49-F238E27FC236}">
                  <a16:creationId xmlns:a16="http://schemas.microsoft.com/office/drawing/2014/main" id="{F13D0A06-1591-483B-B82A-C6C108233A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11601" y="1412875"/>
              <a:ext cx="33338" cy="47625"/>
            </a:xfrm>
            <a:custGeom>
              <a:avLst/>
              <a:gdLst>
                <a:gd name="T0" fmla="*/ 1 w 22"/>
                <a:gd name="T1" fmla="*/ 21 h 31"/>
                <a:gd name="T2" fmla="*/ 6 w 22"/>
                <a:gd name="T3" fmla="*/ 31 h 31"/>
                <a:gd name="T4" fmla="*/ 15 w 22"/>
                <a:gd name="T5" fmla="*/ 23 h 31"/>
                <a:gd name="T6" fmla="*/ 18 w 22"/>
                <a:gd name="T7" fmla="*/ 8 h 31"/>
                <a:gd name="T8" fmla="*/ 19 w 22"/>
                <a:gd name="T9" fmla="*/ 8 h 31"/>
                <a:gd name="T10" fmla="*/ 20 w 22"/>
                <a:gd name="T11" fmla="*/ 5 h 31"/>
                <a:gd name="T12" fmla="*/ 5 w 22"/>
                <a:gd name="T13" fmla="*/ 0 h 31"/>
                <a:gd name="T14" fmla="*/ 3 w 22"/>
                <a:gd name="T15" fmla="*/ 1 h 31"/>
                <a:gd name="T16" fmla="*/ 1 w 22"/>
                <a:gd name="T17" fmla="*/ 21 h 31"/>
                <a:gd name="T18" fmla="*/ 3 w 22"/>
                <a:gd name="T19" fmla="*/ 13 h 31"/>
                <a:gd name="T20" fmla="*/ 5 w 22"/>
                <a:gd name="T21" fmla="*/ 3 h 31"/>
                <a:gd name="T22" fmla="*/ 18 w 22"/>
                <a:gd name="T23" fmla="*/ 7 h 31"/>
                <a:gd name="T24" fmla="*/ 15 w 22"/>
                <a:gd name="T25" fmla="*/ 18 h 31"/>
                <a:gd name="T26" fmla="*/ 12 w 22"/>
                <a:gd name="T27" fmla="*/ 23 h 31"/>
                <a:gd name="T28" fmla="*/ 8 w 22"/>
                <a:gd name="T29" fmla="*/ 26 h 31"/>
                <a:gd name="T30" fmla="*/ 4 w 22"/>
                <a:gd name="T31" fmla="*/ 25 h 31"/>
                <a:gd name="T32" fmla="*/ 3 w 22"/>
                <a:gd name="T33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1">
                  <a:moveTo>
                    <a:pt x="1" y="21"/>
                  </a:moveTo>
                  <a:cubicBezTo>
                    <a:pt x="1" y="24"/>
                    <a:pt x="1" y="31"/>
                    <a:pt x="6" y="31"/>
                  </a:cubicBezTo>
                  <a:cubicBezTo>
                    <a:pt x="11" y="31"/>
                    <a:pt x="14" y="25"/>
                    <a:pt x="15" y="23"/>
                  </a:cubicBezTo>
                  <a:cubicBezTo>
                    <a:pt x="18" y="18"/>
                    <a:pt x="19" y="13"/>
                    <a:pt x="18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1" y="9"/>
                    <a:pt x="22" y="6"/>
                    <a:pt x="20" y="5"/>
                  </a:cubicBezTo>
                  <a:cubicBezTo>
                    <a:pt x="15" y="3"/>
                    <a:pt x="10" y="2"/>
                    <a:pt x="5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1" y="7"/>
                    <a:pt x="0" y="14"/>
                    <a:pt x="1" y="21"/>
                  </a:cubicBezTo>
                  <a:close/>
                  <a:moveTo>
                    <a:pt x="3" y="13"/>
                  </a:moveTo>
                  <a:cubicBezTo>
                    <a:pt x="4" y="10"/>
                    <a:pt x="4" y="6"/>
                    <a:pt x="5" y="3"/>
                  </a:cubicBezTo>
                  <a:cubicBezTo>
                    <a:pt x="9" y="4"/>
                    <a:pt x="13" y="6"/>
                    <a:pt x="18" y="7"/>
                  </a:cubicBezTo>
                  <a:cubicBezTo>
                    <a:pt x="17" y="11"/>
                    <a:pt x="17" y="14"/>
                    <a:pt x="15" y="18"/>
                  </a:cubicBezTo>
                  <a:cubicBezTo>
                    <a:pt x="15" y="19"/>
                    <a:pt x="14" y="22"/>
                    <a:pt x="12" y="23"/>
                  </a:cubicBezTo>
                  <a:cubicBezTo>
                    <a:pt x="12" y="25"/>
                    <a:pt x="10" y="26"/>
                    <a:pt x="8" y="26"/>
                  </a:cubicBezTo>
                  <a:cubicBezTo>
                    <a:pt x="5" y="28"/>
                    <a:pt x="4" y="27"/>
                    <a:pt x="4" y="25"/>
                  </a:cubicBezTo>
                  <a:cubicBezTo>
                    <a:pt x="2" y="22"/>
                    <a:pt x="3" y="16"/>
                    <a:pt x="3" y="13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70" name="Freeform 1628">
              <a:extLst>
                <a:ext uri="{FF2B5EF4-FFF2-40B4-BE49-F238E27FC236}">
                  <a16:creationId xmlns:a16="http://schemas.microsoft.com/office/drawing/2014/main" id="{8B3F3B8B-36A6-43BA-948C-B35A4CF1E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376" y="1284287"/>
              <a:ext cx="15875" cy="207963"/>
            </a:xfrm>
            <a:custGeom>
              <a:avLst/>
              <a:gdLst>
                <a:gd name="T0" fmla="*/ 4 w 11"/>
                <a:gd name="T1" fmla="*/ 1 h 135"/>
                <a:gd name="T2" fmla="*/ 7 w 11"/>
                <a:gd name="T3" fmla="*/ 1 h 135"/>
                <a:gd name="T4" fmla="*/ 11 w 11"/>
                <a:gd name="T5" fmla="*/ 135 h 135"/>
                <a:gd name="T6" fmla="*/ 10 w 11"/>
                <a:gd name="T7" fmla="*/ 135 h 135"/>
                <a:gd name="T8" fmla="*/ 4 w 11"/>
                <a:gd name="T9" fmla="*/ 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5">
                  <a:moveTo>
                    <a:pt x="4" y="1"/>
                  </a:moveTo>
                  <a:cubicBezTo>
                    <a:pt x="4" y="0"/>
                    <a:pt x="7" y="0"/>
                    <a:pt x="7" y="1"/>
                  </a:cubicBezTo>
                  <a:cubicBezTo>
                    <a:pt x="3" y="46"/>
                    <a:pt x="6" y="90"/>
                    <a:pt x="11" y="135"/>
                  </a:cubicBezTo>
                  <a:cubicBezTo>
                    <a:pt x="11" y="135"/>
                    <a:pt x="10" y="135"/>
                    <a:pt x="10" y="135"/>
                  </a:cubicBezTo>
                  <a:cubicBezTo>
                    <a:pt x="1" y="91"/>
                    <a:pt x="0" y="45"/>
                    <a:pt x="4" y="1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71" name="Freeform 1629">
              <a:extLst>
                <a:ext uri="{FF2B5EF4-FFF2-40B4-BE49-F238E27FC236}">
                  <a16:creationId xmlns:a16="http://schemas.microsoft.com/office/drawing/2014/main" id="{E2DC19D1-B367-4F65-B295-A3B6B1B06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8251" y="1042987"/>
              <a:ext cx="104775" cy="103188"/>
            </a:xfrm>
            <a:custGeom>
              <a:avLst/>
              <a:gdLst>
                <a:gd name="T0" fmla="*/ 65 w 68"/>
                <a:gd name="T1" fmla="*/ 32 h 67"/>
                <a:gd name="T2" fmla="*/ 55 w 68"/>
                <a:gd name="T3" fmla="*/ 16 h 67"/>
                <a:gd name="T4" fmla="*/ 48 w 68"/>
                <a:gd name="T5" fmla="*/ 7 h 67"/>
                <a:gd name="T6" fmla="*/ 45 w 68"/>
                <a:gd name="T7" fmla="*/ 8 h 67"/>
                <a:gd name="T8" fmla="*/ 44 w 68"/>
                <a:gd name="T9" fmla="*/ 10 h 67"/>
                <a:gd name="T10" fmla="*/ 27 w 68"/>
                <a:gd name="T11" fmla="*/ 3 h 67"/>
                <a:gd name="T12" fmla="*/ 25 w 68"/>
                <a:gd name="T13" fmla="*/ 11 h 67"/>
                <a:gd name="T14" fmla="*/ 12 w 68"/>
                <a:gd name="T15" fmla="*/ 10 h 67"/>
                <a:gd name="T16" fmla="*/ 19 w 68"/>
                <a:gd name="T17" fmla="*/ 23 h 67"/>
                <a:gd name="T18" fmla="*/ 6 w 68"/>
                <a:gd name="T19" fmla="*/ 28 h 67"/>
                <a:gd name="T20" fmla="*/ 20 w 68"/>
                <a:gd name="T21" fmla="*/ 41 h 67"/>
                <a:gd name="T22" fmla="*/ 1 w 68"/>
                <a:gd name="T23" fmla="*/ 62 h 67"/>
                <a:gd name="T24" fmla="*/ 2 w 68"/>
                <a:gd name="T25" fmla="*/ 64 h 67"/>
                <a:gd name="T26" fmla="*/ 30 w 68"/>
                <a:gd name="T27" fmla="*/ 60 h 67"/>
                <a:gd name="T28" fmla="*/ 55 w 68"/>
                <a:gd name="T29" fmla="*/ 49 h 67"/>
                <a:gd name="T30" fmla="*/ 58 w 68"/>
                <a:gd name="T31" fmla="*/ 48 h 67"/>
                <a:gd name="T32" fmla="*/ 61 w 68"/>
                <a:gd name="T33" fmla="*/ 45 h 67"/>
                <a:gd name="T34" fmla="*/ 63 w 68"/>
                <a:gd name="T35" fmla="*/ 43 h 67"/>
                <a:gd name="T36" fmla="*/ 64 w 68"/>
                <a:gd name="T37" fmla="*/ 43 h 67"/>
                <a:gd name="T38" fmla="*/ 65 w 68"/>
                <a:gd name="T39" fmla="*/ 3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" h="67">
                  <a:moveTo>
                    <a:pt x="65" y="32"/>
                  </a:moveTo>
                  <a:cubicBezTo>
                    <a:pt x="63" y="26"/>
                    <a:pt x="58" y="21"/>
                    <a:pt x="55" y="16"/>
                  </a:cubicBezTo>
                  <a:cubicBezTo>
                    <a:pt x="53" y="12"/>
                    <a:pt x="51" y="10"/>
                    <a:pt x="48" y="7"/>
                  </a:cubicBezTo>
                  <a:cubicBezTo>
                    <a:pt x="47" y="6"/>
                    <a:pt x="45" y="7"/>
                    <a:pt x="45" y="8"/>
                  </a:cubicBezTo>
                  <a:cubicBezTo>
                    <a:pt x="44" y="9"/>
                    <a:pt x="44" y="9"/>
                    <a:pt x="44" y="10"/>
                  </a:cubicBezTo>
                  <a:cubicBezTo>
                    <a:pt x="39" y="5"/>
                    <a:pt x="33" y="0"/>
                    <a:pt x="27" y="3"/>
                  </a:cubicBezTo>
                  <a:cubicBezTo>
                    <a:pt x="24" y="5"/>
                    <a:pt x="24" y="8"/>
                    <a:pt x="25" y="11"/>
                  </a:cubicBezTo>
                  <a:cubicBezTo>
                    <a:pt x="20" y="8"/>
                    <a:pt x="15" y="6"/>
                    <a:pt x="12" y="10"/>
                  </a:cubicBezTo>
                  <a:cubicBezTo>
                    <a:pt x="8" y="14"/>
                    <a:pt x="13" y="19"/>
                    <a:pt x="19" y="23"/>
                  </a:cubicBezTo>
                  <a:cubicBezTo>
                    <a:pt x="13" y="22"/>
                    <a:pt x="7" y="23"/>
                    <a:pt x="6" y="28"/>
                  </a:cubicBezTo>
                  <a:cubicBezTo>
                    <a:pt x="4" y="36"/>
                    <a:pt x="13" y="39"/>
                    <a:pt x="20" y="41"/>
                  </a:cubicBezTo>
                  <a:cubicBezTo>
                    <a:pt x="11" y="46"/>
                    <a:pt x="0" y="54"/>
                    <a:pt x="1" y="62"/>
                  </a:cubicBezTo>
                  <a:cubicBezTo>
                    <a:pt x="1" y="63"/>
                    <a:pt x="1" y="64"/>
                    <a:pt x="2" y="64"/>
                  </a:cubicBezTo>
                  <a:cubicBezTo>
                    <a:pt x="11" y="67"/>
                    <a:pt x="22" y="63"/>
                    <a:pt x="30" y="60"/>
                  </a:cubicBezTo>
                  <a:cubicBezTo>
                    <a:pt x="39" y="57"/>
                    <a:pt x="48" y="54"/>
                    <a:pt x="55" y="49"/>
                  </a:cubicBezTo>
                  <a:cubicBezTo>
                    <a:pt x="56" y="49"/>
                    <a:pt x="57" y="49"/>
                    <a:pt x="58" y="48"/>
                  </a:cubicBezTo>
                  <a:cubicBezTo>
                    <a:pt x="59" y="47"/>
                    <a:pt x="60" y="46"/>
                    <a:pt x="61" y="45"/>
                  </a:cubicBezTo>
                  <a:cubicBezTo>
                    <a:pt x="62" y="44"/>
                    <a:pt x="62" y="44"/>
                    <a:pt x="63" y="43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6" y="40"/>
                    <a:pt x="68" y="38"/>
                    <a:pt x="65" y="32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72" name="Freeform 1630">
              <a:extLst>
                <a:ext uri="{FF2B5EF4-FFF2-40B4-BE49-F238E27FC236}">
                  <a16:creationId xmlns:a16="http://schemas.microsoft.com/office/drawing/2014/main" id="{C198F244-4AD1-4411-9028-BAA185602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7626" y="1071562"/>
              <a:ext cx="36513" cy="55563"/>
            </a:xfrm>
            <a:custGeom>
              <a:avLst/>
              <a:gdLst>
                <a:gd name="T0" fmla="*/ 19 w 24"/>
                <a:gd name="T1" fmla="*/ 29 h 36"/>
                <a:gd name="T2" fmla="*/ 15 w 24"/>
                <a:gd name="T3" fmla="*/ 33 h 36"/>
                <a:gd name="T4" fmla="*/ 10 w 24"/>
                <a:gd name="T5" fmla="*/ 35 h 36"/>
                <a:gd name="T6" fmla="*/ 6 w 24"/>
                <a:gd name="T7" fmla="*/ 33 h 36"/>
                <a:gd name="T8" fmla="*/ 5 w 24"/>
                <a:gd name="T9" fmla="*/ 32 h 36"/>
                <a:gd name="T10" fmla="*/ 2 w 24"/>
                <a:gd name="T11" fmla="*/ 23 h 36"/>
                <a:gd name="T12" fmla="*/ 1 w 24"/>
                <a:gd name="T13" fmla="*/ 14 h 36"/>
                <a:gd name="T14" fmla="*/ 6 w 24"/>
                <a:gd name="T15" fmla="*/ 3 h 36"/>
                <a:gd name="T16" fmla="*/ 13 w 24"/>
                <a:gd name="T17" fmla="*/ 0 h 36"/>
                <a:gd name="T18" fmla="*/ 13 w 24"/>
                <a:gd name="T19" fmla="*/ 1 h 36"/>
                <a:gd name="T20" fmla="*/ 21 w 24"/>
                <a:gd name="T21" fmla="*/ 7 h 36"/>
                <a:gd name="T22" fmla="*/ 19 w 24"/>
                <a:gd name="T23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36">
                  <a:moveTo>
                    <a:pt x="19" y="29"/>
                  </a:moveTo>
                  <a:cubicBezTo>
                    <a:pt x="18" y="31"/>
                    <a:pt x="17" y="32"/>
                    <a:pt x="15" y="33"/>
                  </a:cubicBezTo>
                  <a:cubicBezTo>
                    <a:pt x="14" y="34"/>
                    <a:pt x="12" y="36"/>
                    <a:pt x="10" y="35"/>
                  </a:cubicBezTo>
                  <a:cubicBezTo>
                    <a:pt x="8" y="35"/>
                    <a:pt x="7" y="34"/>
                    <a:pt x="6" y="33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2" y="29"/>
                    <a:pt x="1" y="26"/>
                    <a:pt x="2" y="23"/>
                  </a:cubicBezTo>
                  <a:cubicBezTo>
                    <a:pt x="1" y="20"/>
                    <a:pt x="0" y="17"/>
                    <a:pt x="1" y="14"/>
                  </a:cubicBezTo>
                  <a:cubicBezTo>
                    <a:pt x="1" y="10"/>
                    <a:pt x="3" y="5"/>
                    <a:pt x="6" y="3"/>
                  </a:cubicBezTo>
                  <a:cubicBezTo>
                    <a:pt x="8" y="1"/>
                    <a:pt x="10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7" y="1"/>
                    <a:pt x="20" y="4"/>
                    <a:pt x="21" y="7"/>
                  </a:cubicBezTo>
                  <a:cubicBezTo>
                    <a:pt x="24" y="13"/>
                    <a:pt x="23" y="24"/>
                    <a:pt x="19" y="29"/>
                  </a:cubicBezTo>
                  <a:close/>
                </a:path>
              </a:pathLst>
            </a:custGeom>
            <a:solidFill>
              <a:srgbClr val="B435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73" name="Freeform 1631">
              <a:extLst>
                <a:ext uri="{FF2B5EF4-FFF2-40B4-BE49-F238E27FC236}">
                  <a16:creationId xmlns:a16="http://schemas.microsoft.com/office/drawing/2014/main" id="{9B346A21-94BC-482D-A435-B1DE1C749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251" y="1133475"/>
              <a:ext cx="47625" cy="80963"/>
            </a:xfrm>
            <a:custGeom>
              <a:avLst/>
              <a:gdLst>
                <a:gd name="T0" fmla="*/ 7 w 31"/>
                <a:gd name="T1" fmla="*/ 11 h 53"/>
                <a:gd name="T2" fmla="*/ 29 w 31"/>
                <a:gd name="T3" fmla="*/ 17 h 53"/>
                <a:gd name="T4" fmla="*/ 10 w 31"/>
                <a:gd name="T5" fmla="*/ 43 h 53"/>
                <a:gd name="T6" fmla="*/ 7 w 31"/>
                <a:gd name="T7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53">
                  <a:moveTo>
                    <a:pt x="7" y="11"/>
                  </a:moveTo>
                  <a:cubicBezTo>
                    <a:pt x="12" y="0"/>
                    <a:pt x="27" y="7"/>
                    <a:pt x="29" y="17"/>
                  </a:cubicBezTo>
                  <a:cubicBezTo>
                    <a:pt x="31" y="26"/>
                    <a:pt x="24" y="53"/>
                    <a:pt x="10" y="43"/>
                  </a:cubicBezTo>
                  <a:cubicBezTo>
                    <a:pt x="1" y="37"/>
                    <a:pt x="0" y="19"/>
                    <a:pt x="7" y="11"/>
                  </a:cubicBezTo>
                  <a:close/>
                </a:path>
              </a:pathLst>
            </a:custGeom>
            <a:solidFill>
              <a:srgbClr val="FAC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74" name="Freeform 1632">
              <a:extLst>
                <a:ext uri="{FF2B5EF4-FFF2-40B4-BE49-F238E27FC236}">
                  <a16:creationId xmlns:a16="http://schemas.microsoft.com/office/drawing/2014/main" id="{39BDA5A8-7E22-4461-B60B-5F39638F5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1276" y="1071562"/>
              <a:ext cx="84138" cy="184150"/>
            </a:xfrm>
            <a:custGeom>
              <a:avLst/>
              <a:gdLst>
                <a:gd name="T0" fmla="*/ 49 w 54"/>
                <a:gd name="T1" fmla="*/ 0 h 120"/>
                <a:gd name="T2" fmla="*/ 49 w 54"/>
                <a:gd name="T3" fmla="*/ 0 h 120"/>
                <a:gd name="T4" fmla="*/ 20 w 54"/>
                <a:gd name="T5" fmla="*/ 22 h 120"/>
                <a:gd name="T6" fmla="*/ 9 w 54"/>
                <a:gd name="T7" fmla="*/ 35 h 120"/>
                <a:gd name="T8" fmla="*/ 6 w 54"/>
                <a:gd name="T9" fmla="*/ 66 h 120"/>
                <a:gd name="T10" fmla="*/ 14 w 54"/>
                <a:gd name="T11" fmla="*/ 84 h 120"/>
                <a:gd name="T12" fmla="*/ 16 w 54"/>
                <a:gd name="T13" fmla="*/ 87 h 120"/>
                <a:gd name="T14" fmla="*/ 18 w 54"/>
                <a:gd name="T15" fmla="*/ 93 h 120"/>
                <a:gd name="T16" fmla="*/ 15 w 54"/>
                <a:gd name="T17" fmla="*/ 104 h 120"/>
                <a:gd name="T18" fmla="*/ 4 w 54"/>
                <a:gd name="T19" fmla="*/ 101 h 120"/>
                <a:gd name="T20" fmla="*/ 0 w 54"/>
                <a:gd name="T21" fmla="*/ 101 h 120"/>
                <a:gd name="T22" fmla="*/ 25 w 54"/>
                <a:gd name="T23" fmla="*/ 110 h 120"/>
                <a:gd name="T24" fmla="*/ 28 w 54"/>
                <a:gd name="T25" fmla="*/ 78 h 120"/>
                <a:gd name="T26" fmla="*/ 34 w 54"/>
                <a:gd name="T27" fmla="*/ 60 h 120"/>
                <a:gd name="T28" fmla="*/ 52 w 54"/>
                <a:gd name="T29" fmla="*/ 35 h 120"/>
                <a:gd name="T30" fmla="*/ 53 w 54"/>
                <a:gd name="T31" fmla="*/ 12 h 120"/>
                <a:gd name="T32" fmla="*/ 49 w 54"/>
                <a:gd name="T3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120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39" y="4"/>
                    <a:pt x="29" y="15"/>
                    <a:pt x="20" y="22"/>
                  </a:cubicBezTo>
                  <a:cubicBezTo>
                    <a:pt x="16" y="26"/>
                    <a:pt x="12" y="30"/>
                    <a:pt x="9" y="35"/>
                  </a:cubicBezTo>
                  <a:cubicBezTo>
                    <a:pt x="4" y="44"/>
                    <a:pt x="5" y="56"/>
                    <a:pt x="6" y="66"/>
                  </a:cubicBezTo>
                  <a:cubicBezTo>
                    <a:pt x="7" y="72"/>
                    <a:pt x="11" y="78"/>
                    <a:pt x="14" y="84"/>
                  </a:cubicBezTo>
                  <a:cubicBezTo>
                    <a:pt x="15" y="85"/>
                    <a:pt x="15" y="86"/>
                    <a:pt x="16" y="87"/>
                  </a:cubicBezTo>
                  <a:cubicBezTo>
                    <a:pt x="16" y="88"/>
                    <a:pt x="17" y="90"/>
                    <a:pt x="18" y="93"/>
                  </a:cubicBezTo>
                  <a:cubicBezTo>
                    <a:pt x="20" y="97"/>
                    <a:pt x="19" y="101"/>
                    <a:pt x="15" y="104"/>
                  </a:cubicBezTo>
                  <a:cubicBezTo>
                    <a:pt x="12" y="106"/>
                    <a:pt x="7" y="105"/>
                    <a:pt x="4" y="101"/>
                  </a:cubicBezTo>
                  <a:cubicBezTo>
                    <a:pt x="4" y="99"/>
                    <a:pt x="0" y="99"/>
                    <a:pt x="0" y="101"/>
                  </a:cubicBezTo>
                  <a:cubicBezTo>
                    <a:pt x="0" y="116"/>
                    <a:pt x="16" y="120"/>
                    <a:pt x="25" y="110"/>
                  </a:cubicBezTo>
                  <a:cubicBezTo>
                    <a:pt x="34" y="100"/>
                    <a:pt x="29" y="90"/>
                    <a:pt x="28" y="78"/>
                  </a:cubicBezTo>
                  <a:cubicBezTo>
                    <a:pt x="28" y="71"/>
                    <a:pt x="32" y="66"/>
                    <a:pt x="34" y="60"/>
                  </a:cubicBezTo>
                  <a:cubicBezTo>
                    <a:pt x="40" y="51"/>
                    <a:pt x="48" y="46"/>
                    <a:pt x="52" y="35"/>
                  </a:cubicBezTo>
                  <a:cubicBezTo>
                    <a:pt x="54" y="27"/>
                    <a:pt x="54" y="20"/>
                    <a:pt x="53" y="12"/>
                  </a:cubicBezTo>
                  <a:cubicBezTo>
                    <a:pt x="53" y="8"/>
                    <a:pt x="52" y="3"/>
                    <a:pt x="49" y="0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75" name="Freeform 1633">
              <a:extLst>
                <a:ext uri="{FF2B5EF4-FFF2-40B4-BE49-F238E27FC236}">
                  <a16:creationId xmlns:a16="http://schemas.microsoft.com/office/drawing/2014/main" id="{D2AD5B2B-20AB-45CF-9D9D-4F5E73880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389" y="1023937"/>
              <a:ext cx="312738" cy="258763"/>
            </a:xfrm>
            <a:custGeom>
              <a:avLst/>
              <a:gdLst>
                <a:gd name="T0" fmla="*/ 136 w 204"/>
                <a:gd name="T1" fmla="*/ 157 h 168"/>
                <a:gd name="T2" fmla="*/ 188 w 204"/>
                <a:gd name="T3" fmla="*/ 125 h 168"/>
                <a:gd name="T4" fmla="*/ 200 w 204"/>
                <a:gd name="T5" fmla="*/ 96 h 168"/>
                <a:gd name="T6" fmla="*/ 202 w 204"/>
                <a:gd name="T7" fmla="*/ 64 h 168"/>
                <a:gd name="T8" fmla="*/ 111 w 204"/>
                <a:gd name="T9" fmla="*/ 1 h 168"/>
                <a:gd name="T10" fmla="*/ 42 w 204"/>
                <a:gd name="T11" fmla="*/ 21 h 168"/>
                <a:gd name="T12" fmla="*/ 8 w 204"/>
                <a:gd name="T13" fmla="*/ 103 h 168"/>
                <a:gd name="T14" fmla="*/ 136 w 204"/>
                <a:gd name="T15" fmla="*/ 15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168">
                  <a:moveTo>
                    <a:pt x="136" y="157"/>
                  </a:moveTo>
                  <a:cubicBezTo>
                    <a:pt x="156" y="152"/>
                    <a:pt x="175" y="142"/>
                    <a:pt x="188" y="125"/>
                  </a:cubicBezTo>
                  <a:cubicBezTo>
                    <a:pt x="194" y="117"/>
                    <a:pt x="199" y="106"/>
                    <a:pt x="200" y="96"/>
                  </a:cubicBezTo>
                  <a:cubicBezTo>
                    <a:pt x="202" y="85"/>
                    <a:pt x="204" y="74"/>
                    <a:pt x="202" y="64"/>
                  </a:cubicBezTo>
                  <a:cubicBezTo>
                    <a:pt x="197" y="24"/>
                    <a:pt x="146" y="1"/>
                    <a:pt x="111" y="1"/>
                  </a:cubicBezTo>
                  <a:cubicBezTo>
                    <a:pt x="87" y="0"/>
                    <a:pt x="62" y="7"/>
                    <a:pt x="42" y="21"/>
                  </a:cubicBezTo>
                  <a:cubicBezTo>
                    <a:pt x="15" y="40"/>
                    <a:pt x="0" y="70"/>
                    <a:pt x="8" y="103"/>
                  </a:cubicBezTo>
                  <a:cubicBezTo>
                    <a:pt x="21" y="159"/>
                    <a:pt x="89" y="168"/>
                    <a:pt x="136" y="157"/>
                  </a:cubicBezTo>
                  <a:close/>
                </a:path>
              </a:pathLst>
            </a:custGeom>
            <a:solidFill>
              <a:srgbClr val="FAC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76" name="Freeform 1634">
              <a:extLst>
                <a:ext uri="{FF2B5EF4-FFF2-40B4-BE49-F238E27FC236}">
                  <a16:creationId xmlns:a16="http://schemas.microsoft.com/office/drawing/2014/main" id="{4ACE82D0-ECA3-453F-ABAD-D9E86E246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4614" y="1130300"/>
              <a:ext cx="76200" cy="65088"/>
            </a:xfrm>
            <a:custGeom>
              <a:avLst/>
              <a:gdLst>
                <a:gd name="T0" fmla="*/ 18 w 50"/>
                <a:gd name="T1" fmla="*/ 3 h 43"/>
                <a:gd name="T2" fmla="*/ 25 w 50"/>
                <a:gd name="T3" fmla="*/ 1 h 43"/>
                <a:gd name="T4" fmla="*/ 32 w 50"/>
                <a:gd name="T5" fmla="*/ 1 h 43"/>
                <a:gd name="T6" fmla="*/ 48 w 50"/>
                <a:gd name="T7" fmla="*/ 11 h 43"/>
                <a:gd name="T8" fmla="*/ 49 w 50"/>
                <a:gd name="T9" fmla="*/ 14 h 43"/>
                <a:gd name="T10" fmla="*/ 50 w 50"/>
                <a:gd name="T11" fmla="*/ 20 h 43"/>
                <a:gd name="T12" fmla="*/ 49 w 50"/>
                <a:gd name="T13" fmla="*/ 26 h 43"/>
                <a:gd name="T14" fmla="*/ 48 w 50"/>
                <a:gd name="T15" fmla="*/ 30 h 43"/>
                <a:gd name="T16" fmla="*/ 42 w 50"/>
                <a:gd name="T17" fmla="*/ 37 h 43"/>
                <a:gd name="T18" fmla="*/ 42 w 50"/>
                <a:gd name="T19" fmla="*/ 37 h 43"/>
                <a:gd name="T20" fmla="*/ 26 w 50"/>
                <a:gd name="T21" fmla="*/ 42 h 43"/>
                <a:gd name="T22" fmla="*/ 23 w 50"/>
                <a:gd name="T23" fmla="*/ 41 h 43"/>
                <a:gd name="T24" fmla="*/ 18 w 50"/>
                <a:gd name="T25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43">
                  <a:moveTo>
                    <a:pt x="18" y="3"/>
                  </a:moveTo>
                  <a:cubicBezTo>
                    <a:pt x="20" y="2"/>
                    <a:pt x="23" y="1"/>
                    <a:pt x="25" y="1"/>
                  </a:cubicBezTo>
                  <a:cubicBezTo>
                    <a:pt x="27" y="0"/>
                    <a:pt x="29" y="0"/>
                    <a:pt x="32" y="1"/>
                  </a:cubicBezTo>
                  <a:cubicBezTo>
                    <a:pt x="39" y="0"/>
                    <a:pt x="45" y="3"/>
                    <a:pt x="48" y="11"/>
                  </a:cubicBezTo>
                  <a:cubicBezTo>
                    <a:pt x="48" y="12"/>
                    <a:pt x="49" y="13"/>
                    <a:pt x="49" y="14"/>
                  </a:cubicBezTo>
                  <a:cubicBezTo>
                    <a:pt x="49" y="16"/>
                    <a:pt x="50" y="18"/>
                    <a:pt x="50" y="20"/>
                  </a:cubicBezTo>
                  <a:cubicBezTo>
                    <a:pt x="50" y="22"/>
                    <a:pt x="50" y="24"/>
                    <a:pt x="49" y="26"/>
                  </a:cubicBezTo>
                  <a:cubicBezTo>
                    <a:pt x="49" y="28"/>
                    <a:pt x="48" y="29"/>
                    <a:pt x="48" y="30"/>
                  </a:cubicBezTo>
                  <a:cubicBezTo>
                    <a:pt x="46" y="33"/>
                    <a:pt x="44" y="35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38" y="41"/>
                    <a:pt x="32" y="43"/>
                    <a:pt x="26" y="42"/>
                  </a:cubicBezTo>
                  <a:cubicBezTo>
                    <a:pt x="25" y="41"/>
                    <a:pt x="24" y="41"/>
                    <a:pt x="23" y="41"/>
                  </a:cubicBezTo>
                  <a:cubicBezTo>
                    <a:pt x="3" y="38"/>
                    <a:pt x="0" y="11"/>
                    <a:pt x="1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77" name="Freeform 1635">
              <a:extLst>
                <a:ext uri="{FF2B5EF4-FFF2-40B4-BE49-F238E27FC236}">
                  <a16:creationId xmlns:a16="http://schemas.microsoft.com/office/drawing/2014/main" id="{5D7F0C57-E7EC-4A4C-AEEC-F6D5FA2CE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839" y="1136650"/>
              <a:ext cx="60325" cy="65088"/>
            </a:xfrm>
            <a:custGeom>
              <a:avLst/>
              <a:gdLst>
                <a:gd name="T0" fmla="*/ 0 w 39"/>
                <a:gd name="T1" fmla="*/ 20 h 43"/>
                <a:gd name="T2" fmla="*/ 35 w 39"/>
                <a:gd name="T3" fmla="*/ 13 h 43"/>
                <a:gd name="T4" fmla="*/ 36 w 39"/>
                <a:gd name="T5" fmla="*/ 31 h 43"/>
                <a:gd name="T6" fmla="*/ 9 w 39"/>
                <a:gd name="T7" fmla="*/ 36 h 43"/>
                <a:gd name="T8" fmla="*/ 0 w 39"/>
                <a:gd name="T9" fmla="*/ 24 h 43"/>
                <a:gd name="T10" fmla="*/ 0 w 39"/>
                <a:gd name="T11" fmla="*/ 2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3">
                  <a:moveTo>
                    <a:pt x="0" y="20"/>
                  </a:moveTo>
                  <a:cubicBezTo>
                    <a:pt x="2" y="5"/>
                    <a:pt x="27" y="0"/>
                    <a:pt x="35" y="13"/>
                  </a:cubicBezTo>
                  <a:cubicBezTo>
                    <a:pt x="38" y="19"/>
                    <a:pt x="39" y="25"/>
                    <a:pt x="36" y="31"/>
                  </a:cubicBezTo>
                  <a:cubicBezTo>
                    <a:pt x="30" y="42"/>
                    <a:pt x="19" y="43"/>
                    <a:pt x="9" y="36"/>
                  </a:cubicBezTo>
                  <a:cubicBezTo>
                    <a:pt x="4" y="34"/>
                    <a:pt x="1" y="29"/>
                    <a:pt x="0" y="24"/>
                  </a:cubicBezTo>
                  <a:cubicBezTo>
                    <a:pt x="0" y="23"/>
                    <a:pt x="0" y="21"/>
                    <a:pt x="0" y="20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78" name="Freeform 1636">
              <a:extLst>
                <a:ext uri="{FF2B5EF4-FFF2-40B4-BE49-F238E27FC236}">
                  <a16:creationId xmlns:a16="http://schemas.microsoft.com/office/drawing/2014/main" id="{0D0B9898-CA8E-4C47-8197-17D0EDB5B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376" y="1136650"/>
              <a:ext cx="77788" cy="63500"/>
            </a:xfrm>
            <a:custGeom>
              <a:avLst/>
              <a:gdLst>
                <a:gd name="T0" fmla="*/ 18 w 51"/>
                <a:gd name="T1" fmla="*/ 2 h 42"/>
                <a:gd name="T2" fmla="*/ 25 w 51"/>
                <a:gd name="T3" fmla="*/ 0 h 42"/>
                <a:gd name="T4" fmla="*/ 32 w 51"/>
                <a:gd name="T5" fmla="*/ 0 h 42"/>
                <a:gd name="T6" fmla="*/ 48 w 51"/>
                <a:gd name="T7" fmla="*/ 10 h 42"/>
                <a:gd name="T8" fmla="*/ 49 w 51"/>
                <a:gd name="T9" fmla="*/ 14 h 42"/>
                <a:gd name="T10" fmla="*/ 51 w 51"/>
                <a:gd name="T11" fmla="*/ 19 h 42"/>
                <a:gd name="T12" fmla="*/ 50 w 51"/>
                <a:gd name="T13" fmla="*/ 26 h 42"/>
                <a:gd name="T14" fmla="*/ 48 w 51"/>
                <a:gd name="T15" fmla="*/ 30 h 42"/>
                <a:gd name="T16" fmla="*/ 42 w 51"/>
                <a:gd name="T17" fmla="*/ 36 h 42"/>
                <a:gd name="T18" fmla="*/ 42 w 51"/>
                <a:gd name="T19" fmla="*/ 36 h 42"/>
                <a:gd name="T20" fmla="*/ 27 w 51"/>
                <a:gd name="T21" fmla="*/ 41 h 42"/>
                <a:gd name="T22" fmla="*/ 23 w 51"/>
                <a:gd name="T23" fmla="*/ 40 h 42"/>
                <a:gd name="T24" fmla="*/ 18 w 51"/>
                <a:gd name="T25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42">
                  <a:moveTo>
                    <a:pt x="18" y="2"/>
                  </a:moveTo>
                  <a:cubicBezTo>
                    <a:pt x="21" y="1"/>
                    <a:pt x="23" y="1"/>
                    <a:pt x="25" y="0"/>
                  </a:cubicBezTo>
                  <a:cubicBezTo>
                    <a:pt x="28" y="0"/>
                    <a:pt x="30" y="0"/>
                    <a:pt x="32" y="0"/>
                  </a:cubicBezTo>
                  <a:cubicBezTo>
                    <a:pt x="39" y="0"/>
                    <a:pt x="46" y="3"/>
                    <a:pt x="48" y="10"/>
                  </a:cubicBezTo>
                  <a:cubicBezTo>
                    <a:pt x="49" y="12"/>
                    <a:pt x="49" y="13"/>
                    <a:pt x="49" y="14"/>
                  </a:cubicBezTo>
                  <a:cubicBezTo>
                    <a:pt x="50" y="16"/>
                    <a:pt x="50" y="17"/>
                    <a:pt x="51" y="19"/>
                  </a:cubicBezTo>
                  <a:cubicBezTo>
                    <a:pt x="51" y="21"/>
                    <a:pt x="50" y="24"/>
                    <a:pt x="50" y="26"/>
                  </a:cubicBezTo>
                  <a:cubicBezTo>
                    <a:pt x="49" y="27"/>
                    <a:pt x="49" y="28"/>
                    <a:pt x="48" y="30"/>
                  </a:cubicBezTo>
                  <a:cubicBezTo>
                    <a:pt x="47" y="32"/>
                    <a:pt x="45" y="35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38" y="40"/>
                    <a:pt x="32" y="42"/>
                    <a:pt x="27" y="41"/>
                  </a:cubicBezTo>
                  <a:cubicBezTo>
                    <a:pt x="25" y="41"/>
                    <a:pt x="24" y="41"/>
                    <a:pt x="23" y="40"/>
                  </a:cubicBezTo>
                  <a:cubicBezTo>
                    <a:pt x="3" y="38"/>
                    <a:pt x="0" y="10"/>
                    <a:pt x="1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79" name="Freeform 1637">
              <a:extLst>
                <a:ext uri="{FF2B5EF4-FFF2-40B4-BE49-F238E27FC236}">
                  <a16:creationId xmlns:a16="http://schemas.microsoft.com/office/drawing/2014/main" id="{4100E2AD-DBA3-4964-B5DB-585129893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0189" y="1143000"/>
              <a:ext cx="58738" cy="65088"/>
            </a:xfrm>
            <a:custGeom>
              <a:avLst/>
              <a:gdLst>
                <a:gd name="T0" fmla="*/ 0 w 38"/>
                <a:gd name="T1" fmla="*/ 20 h 43"/>
                <a:gd name="T2" fmla="*/ 35 w 38"/>
                <a:gd name="T3" fmla="*/ 13 h 43"/>
                <a:gd name="T4" fmla="*/ 36 w 38"/>
                <a:gd name="T5" fmla="*/ 30 h 43"/>
                <a:gd name="T6" fmla="*/ 8 w 38"/>
                <a:gd name="T7" fmla="*/ 36 h 43"/>
                <a:gd name="T8" fmla="*/ 0 w 38"/>
                <a:gd name="T9" fmla="*/ 23 h 43"/>
                <a:gd name="T10" fmla="*/ 0 w 38"/>
                <a:gd name="T11" fmla="*/ 2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43">
                  <a:moveTo>
                    <a:pt x="0" y="20"/>
                  </a:moveTo>
                  <a:cubicBezTo>
                    <a:pt x="2" y="5"/>
                    <a:pt x="27" y="0"/>
                    <a:pt x="35" y="13"/>
                  </a:cubicBezTo>
                  <a:cubicBezTo>
                    <a:pt x="38" y="18"/>
                    <a:pt x="38" y="25"/>
                    <a:pt x="36" y="30"/>
                  </a:cubicBezTo>
                  <a:cubicBezTo>
                    <a:pt x="30" y="41"/>
                    <a:pt x="18" y="43"/>
                    <a:pt x="8" y="36"/>
                  </a:cubicBezTo>
                  <a:cubicBezTo>
                    <a:pt x="4" y="33"/>
                    <a:pt x="0" y="29"/>
                    <a:pt x="0" y="23"/>
                  </a:cubicBezTo>
                  <a:cubicBezTo>
                    <a:pt x="0" y="22"/>
                    <a:pt x="0" y="21"/>
                    <a:pt x="0" y="20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80" name="Freeform 1638">
              <a:extLst>
                <a:ext uri="{FF2B5EF4-FFF2-40B4-BE49-F238E27FC236}">
                  <a16:creationId xmlns:a16="http://schemas.microsoft.com/office/drawing/2014/main" id="{D4B192DF-6D0C-4947-A9C6-D6F1C2C5B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5114" y="1211262"/>
              <a:ext cx="11113" cy="11113"/>
            </a:xfrm>
            <a:custGeom>
              <a:avLst/>
              <a:gdLst>
                <a:gd name="T0" fmla="*/ 0 w 7"/>
                <a:gd name="T1" fmla="*/ 0 h 7"/>
                <a:gd name="T2" fmla="*/ 6 w 7"/>
                <a:gd name="T3" fmla="*/ 5 h 7"/>
                <a:gd name="T4" fmla="*/ 6 w 7"/>
                <a:gd name="T5" fmla="*/ 5 h 7"/>
                <a:gd name="T6" fmla="*/ 7 w 7"/>
                <a:gd name="T7" fmla="*/ 6 h 7"/>
                <a:gd name="T8" fmla="*/ 5 w 7"/>
                <a:gd name="T9" fmla="*/ 7 h 7"/>
                <a:gd name="T10" fmla="*/ 2 w 7"/>
                <a:gd name="T11" fmla="*/ 4 h 7"/>
                <a:gd name="T12" fmla="*/ 0 w 7"/>
                <a:gd name="T13" fmla="*/ 1 h 7"/>
                <a:gd name="T14" fmla="*/ 0 w 7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cubicBezTo>
                    <a:pt x="3" y="1"/>
                    <a:pt x="4" y="4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7"/>
                    <a:pt x="5" y="7"/>
                  </a:cubicBezTo>
                  <a:cubicBezTo>
                    <a:pt x="4" y="6"/>
                    <a:pt x="3" y="5"/>
                    <a:pt x="2" y="4"/>
                  </a:cubicBezTo>
                  <a:cubicBezTo>
                    <a:pt x="1" y="3"/>
                    <a:pt x="0" y="2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6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81" name="Freeform 1639">
              <a:extLst>
                <a:ext uri="{FF2B5EF4-FFF2-40B4-BE49-F238E27FC236}">
                  <a16:creationId xmlns:a16="http://schemas.microsoft.com/office/drawing/2014/main" id="{A9B3B56C-DA57-44B2-BAC0-DC5E75297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001" y="1212850"/>
              <a:ext cx="12700" cy="11113"/>
            </a:xfrm>
            <a:custGeom>
              <a:avLst/>
              <a:gdLst>
                <a:gd name="T0" fmla="*/ 1 w 9"/>
                <a:gd name="T1" fmla="*/ 0 h 7"/>
                <a:gd name="T2" fmla="*/ 5 w 9"/>
                <a:gd name="T3" fmla="*/ 2 h 7"/>
                <a:gd name="T4" fmla="*/ 9 w 9"/>
                <a:gd name="T5" fmla="*/ 6 h 7"/>
                <a:gd name="T6" fmla="*/ 8 w 9"/>
                <a:gd name="T7" fmla="*/ 7 h 7"/>
                <a:gd name="T8" fmla="*/ 4 w 9"/>
                <a:gd name="T9" fmla="*/ 4 h 7"/>
                <a:gd name="T10" fmla="*/ 0 w 9"/>
                <a:gd name="T11" fmla="*/ 1 h 7"/>
                <a:gd name="T12" fmla="*/ 1 w 9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">
                  <a:moveTo>
                    <a:pt x="1" y="0"/>
                  </a:moveTo>
                  <a:cubicBezTo>
                    <a:pt x="3" y="0"/>
                    <a:pt x="4" y="1"/>
                    <a:pt x="5" y="2"/>
                  </a:cubicBezTo>
                  <a:cubicBezTo>
                    <a:pt x="7" y="3"/>
                    <a:pt x="8" y="5"/>
                    <a:pt x="9" y="6"/>
                  </a:cubicBezTo>
                  <a:cubicBezTo>
                    <a:pt x="9" y="7"/>
                    <a:pt x="8" y="7"/>
                    <a:pt x="8" y="7"/>
                  </a:cubicBezTo>
                  <a:cubicBezTo>
                    <a:pt x="6" y="6"/>
                    <a:pt x="5" y="5"/>
                    <a:pt x="4" y="4"/>
                  </a:cubicBezTo>
                  <a:cubicBezTo>
                    <a:pt x="3" y="3"/>
                    <a:pt x="1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F6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82" name="Freeform 1640">
              <a:extLst>
                <a:ext uri="{FF2B5EF4-FFF2-40B4-BE49-F238E27FC236}">
                  <a16:creationId xmlns:a16="http://schemas.microsoft.com/office/drawing/2014/main" id="{43444DC8-755C-4624-BB99-3C4A8E33B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064" y="1212850"/>
              <a:ext cx="12700" cy="11113"/>
            </a:xfrm>
            <a:custGeom>
              <a:avLst/>
              <a:gdLst>
                <a:gd name="T0" fmla="*/ 1 w 8"/>
                <a:gd name="T1" fmla="*/ 0 h 7"/>
                <a:gd name="T2" fmla="*/ 4 w 8"/>
                <a:gd name="T3" fmla="*/ 2 h 7"/>
                <a:gd name="T4" fmla="*/ 7 w 8"/>
                <a:gd name="T5" fmla="*/ 6 h 7"/>
                <a:gd name="T6" fmla="*/ 6 w 8"/>
                <a:gd name="T7" fmla="*/ 7 h 7"/>
                <a:gd name="T8" fmla="*/ 3 w 8"/>
                <a:gd name="T9" fmla="*/ 4 h 7"/>
                <a:gd name="T10" fmla="*/ 0 w 8"/>
                <a:gd name="T11" fmla="*/ 0 h 7"/>
                <a:gd name="T12" fmla="*/ 1 w 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">
                  <a:moveTo>
                    <a:pt x="1" y="0"/>
                  </a:moveTo>
                  <a:cubicBezTo>
                    <a:pt x="2" y="0"/>
                    <a:pt x="3" y="1"/>
                    <a:pt x="4" y="2"/>
                  </a:cubicBezTo>
                  <a:cubicBezTo>
                    <a:pt x="5" y="3"/>
                    <a:pt x="6" y="4"/>
                    <a:pt x="7" y="6"/>
                  </a:cubicBezTo>
                  <a:cubicBezTo>
                    <a:pt x="8" y="6"/>
                    <a:pt x="7" y="7"/>
                    <a:pt x="6" y="7"/>
                  </a:cubicBezTo>
                  <a:cubicBezTo>
                    <a:pt x="5" y="6"/>
                    <a:pt x="4" y="5"/>
                    <a:pt x="3" y="4"/>
                  </a:cubicBezTo>
                  <a:cubicBezTo>
                    <a:pt x="2" y="3"/>
                    <a:pt x="1" y="2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6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83" name="Freeform 1641">
              <a:extLst>
                <a:ext uri="{FF2B5EF4-FFF2-40B4-BE49-F238E27FC236}">
                  <a16:creationId xmlns:a16="http://schemas.microsoft.com/office/drawing/2014/main" id="{E9C15E29-B965-436C-BD1C-2DEF95DBC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951" y="1212850"/>
              <a:ext cx="12700" cy="11113"/>
            </a:xfrm>
            <a:custGeom>
              <a:avLst/>
              <a:gdLst>
                <a:gd name="T0" fmla="*/ 1 w 8"/>
                <a:gd name="T1" fmla="*/ 0 h 7"/>
                <a:gd name="T2" fmla="*/ 4 w 8"/>
                <a:gd name="T3" fmla="*/ 3 h 7"/>
                <a:gd name="T4" fmla="*/ 7 w 8"/>
                <a:gd name="T5" fmla="*/ 6 h 7"/>
                <a:gd name="T6" fmla="*/ 7 w 8"/>
                <a:gd name="T7" fmla="*/ 7 h 7"/>
                <a:gd name="T8" fmla="*/ 3 w 8"/>
                <a:gd name="T9" fmla="*/ 4 h 7"/>
                <a:gd name="T10" fmla="*/ 0 w 8"/>
                <a:gd name="T11" fmla="*/ 1 h 7"/>
                <a:gd name="T12" fmla="*/ 1 w 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">
                  <a:moveTo>
                    <a:pt x="1" y="0"/>
                  </a:moveTo>
                  <a:cubicBezTo>
                    <a:pt x="2" y="1"/>
                    <a:pt x="3" y="2"/>
                    <a:pt x="4" y="3"/>
                  </a:cubicBezTo>
                  <a:cubicBezTo>
                    <a:pt x="5" y="4"/>
                    <a:pt x="6" y="5"/>
                    <a:pt x="7" y="6"/>
                  </a:cubicBezTo>
                  <a:cubicBezTo>
                    <a:pt x="8" y="7"/>
                    <a:pt x="7" y="7"/>
                    <a:pt x="7" y="7"/>
                  </a:cubicBezTo>
                  <a:cubicBezTo>
                    <a:pt x="5" y="6"/>
                    <a:pt x="4" y="5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6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84" name="Freeform 1642">
              <a:extLst>
                <a:ext uri="{FF2B5EF4-FFF2-40B4-BE49-F238E27FC236}">
                  <a16:creationId xmlns:a16="http://schemas.microsoft.com/office/drawing/2014/main" id="{935A3317-541D-4C87-8428-8A5FE2B1F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001" y="1204912"/>
              <a:ext cx="11113" cy="15875"/>
            </a:xfrm>
            <a:custGeom>
              <a:avLst/>
              <a:gdLst>
                <a:gd name="T0" fmla="*/ 0 w 7"/>
                <a:gd name="T1" fmla="*/ 1 h 10"/>
                <a:gd name="T2" fmla="*/ 1 w 7"/>
                <a:gd name="T3" fmla="*/ 0 h 10"/>
                <a:gd name="T4" fmla="*/ 3 w 7"/>
                <a:gd name="T5" fmla="*/ 4 h 10"/>
                <a:gd name="T6" fmla="*/ 5 w 7"/>
                <a:gd name="T7" fmla="*/ 6 h 10"/>
                <a:gd name="T8" fmla="*/ 5 w 7"/>
                <a:gd name="T9" fmla="*/ 7 h 10"/>
                <a:gd name="T10" fmla="*/ 6 w 7"/>
                <a:gd name="T11" fmla="*/ 7 h 10"/>
                <a:gd name="T12" fmla="*/ 6 w 7"/>
                <a:gd name="T13" fmla="*/ 8 h 10"/>
                <a:gd name="T14" fmla="*/ 6 w 7"/>
                <a:gd name="T15" fmla="*/ 8 h 10"/>
                <a:gd name="T16" fmla="*/ 6 w 7"/>
                <a:gd name="T17" fmla="*/ 8 h 10"/>
                <a:gd name="T18" fmla="*/ 6 w 7"/>
                <a:gd name="T19" fmla="*/ 9 h 10"/>
                <a:gd name="T20" fmla="*/ 6 w 7"/>
                <a:gd name="T21" fmla="*/ 10 h 10"/>
                <a:gd name="T22" fmla="*/ 3 w 7"/>
                <a:gd name="T23" fmla="*/ 7 h 10"/>
                <a:gd name="T24" fmla="*/ 0 w 7"/>
                <a:gd name="T25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10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3" y="2"/>
                    <a:pt x="3" y="4"/>
                  </a:cubicBezTo>
                  <a:cubicBezTo>
                    <a:pt x="4" y="4"/>
                    <a:pt x="4" y="5"/>
                    <a:pt x="5" y="6"/>
                  </a:cubicBezTo>
                  <a:cubicBezTo>
                    <a:pt x="5" y="6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9"/>
                    <a:pt x="6" y="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10"/>
                    <a:pt x="3" y="8"/>
                    <a:pt x="3" y="7"/>
                  </a:cubicBezTo>
                  <a:cubicBezTo>
                    <a:pt x="2" y="5"/>
                    <a:pt x="0" y="3"/>
                    <a:pt x="0" y="1"/>
                  </a:cubicBezTo>
                  <a:close/>
                </a:path>
              </a:pathLst>
            </a:custGeom>
            <a:solidFill>
              <a:srgbClr val="EF6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85" name="Freeform 1643">
              <a:extLst>
                <a:ext uri="{FF2B5EF4-FFF2-40B4-BE49-F238E27FC236}">
                  <a16:creationId xmlns:a16="http://schemas.microsoft.com/office/drawing/2014/main" id="{44FBB284-D588-44FE-B551-D3E35C348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064" y="1206500"/>
              <a:ext cx="7938" cy="14288"/>
            </a:xfrm>
            <a:custGeom>
              <a:avLst/>
              <a:gdLst>
                <a:gd name="T0" fmla="*/ 1 w 5"/>
                <a:gd name="T1" fmla="*/ 0 h 9"/>
                <a:gd name="T2" fmla="*/ 3 w 5"/>
                <a:gd name="T3" fmla="*/ 3 h 9"/>
                <a:gd name="T4" fmla="*/ 5 w 5"/>
                <a:gd name="T5" fmla="*/ 8 h 9"/>
                <a:gd name="T6" fmla="*/ 4 w 5"/>
                <a:gd name="T7" fmla="*/ 8 h 9"/>
                <a:gd name="T8" fmla="*/ 2 w 5"/>
                <a:gd name="T9" fmla="*/ 4 h 9"/>
                <a:gd name="T10" fmla="*/ 0 w 5"/>
                <a:gd name="T11" fmla="*/ 0 h 9"/>
                <a:gd name="T12" fmla="*/ 1 w 5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1" y="0"/>
                  </a:moveTo>
                  <a:cubicBezTo>
                    <a:pt x="2" y="1"/>
                    <a:pt x="3" y="2"/>
                    <a:pt x="3" y="3"/>
                  </a:cubicBezTo>
                  <a:cubicBezTo>
                    <a:pt x="4" y="5"/>
                    <a:pt x="5" y="6"/>
                    <a:pt x="5" y="8"/>
                  </a:cubicBezTo>
                  <a:cubicBezTo>
                    <a:pt x="5" y="8"/>
                    <a:pt x="4" y="9"/>
                    <a:pt x="4" y="8"/>
                  </a:cubicBezTo>
                  <a:cubicBezTo>
                    <a:pt x="3" y="7"/>
                    <a:pt x="3" y="6"/>
                    <a:pt x="2" y="4"/>
                  </a:cubicBezTo>
                  <a:cubicBezTo>
                    <a:pt x="1" y="3"/>
                    <a:pt x="0" y="2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F6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86" name="Freeform 1644">
              <a:extLst>
                <a:ext uri="{FF2B5EF4-FFF2-40B4-BE49-F238E27FC236}">
                  <a16:creationId xmlns:a16="http://schemas.microsoft.com/office/drawing/2014/main" id="{A71480EB-F8C4-42B8-AABF-52461B2F8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7951" y="1204912"/>
              <a:ext cx="9525" cy="12700"/>
            </a:xfrm>
            <a:custGeom>
              <a:avLst/>
              <a:gdLst>
                <a:gd name="T0" fmla="*/ 1 w 6"/>
                <a:gd name="T1" fmla="*/ 0 h 8"/>
                <a:gd name="T2" fmla="*/ 6 w 6"/>
                <a:gd name="T3" fmla="*/ 7 h 8"/>
                <a:gd name="T4" fmla="*/ 5 w 6"/>
                <a:gd name="T5" fmla="*/ 8 h 8"/>
                <a:gd name="T6" fmla="*/ 0 w 6"/>
                <a:gd name="T7" fmla="*/ 0 h 8"/>
                <a:gd name="T8" fmla="*/ 1 w 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0"/>
                  </a:moveTo>
                  <a:cubicBezTo>
                    <a:pt x="3" y="2"/>
                    <a:pt x="5" y="5"/>
                    <a:pt x="6" y="7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3" y="6"/>
                    <a:pt x="1" y="3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6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87" name="Freeform 1645">
              <a:extLst>
                <a:ext uri="{FF2B5EF4-FFF2-40B4-BE49-F238E27FC236}">
                  <a16:creationId xmlns:a16="http://schemas.microsoft.com/office/drawing/2014/main" id="{0D521548-15AA-46AB-BCAB-939E319BE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0014" y="1203325"/>
              <a:ext cx="7938" cy="14288"/>
            </a:xfrm>
            <a:custGeom>
              <a:avLst/>
              <a:gdLst>
                <a:gd name="T0" fmla="*/ 1 w 5"/>
                <a:gd name="T1" fmla="*/ 1 h 9"/>
                <a:gd name="T2" fmla="*/ 5 w 5"/>
                <a:gd name="T3" fmla="*/ 7 h 9"/>
                <a:gd name="T4" fmla="*/ 3 w 5"/>
                <a:gd name="T5" fmla="*/ 8 h 9"/>
                <a:gd name="T6" fmla="*/ 0 w 5"/>
                <a:gd name="T7" fmla="*/ 2 h 9"/>
                <a:gd name="T8" fmla="*/ 1 w 5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1" y="1"/>
                  </a:moveTo>
                  <a:cubicBezTo>
                    <a:pt x="3" y="2"/>
                    <a:pt x="4" y="5"/>
                    <a:pt x="5" y="7"/>
                  </a:cubicBezTo>
                  <a:cubicBezTo>
                    <a:pt x="5" y="8"/>
                    <a:pt x="4" y="9"/>
                    <a:pt x="3" y="8"/>
                  </a:cubicBezTo>
                  <a:cubicBezTo>
                    <a:pt x="2" y="6"/>
                    <a:pt x="0" y="4"/>
                    <a:pt x="0" y="2"/>
                  </a:cubicBezTo>
                  <a:cubicBezTo>
                    <a:pt x="0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EF6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88" name="Freeform 1646">
              <a:extLst>
                <a:ext uri="{FF2B5EF4-FFF2-40B4-BE49-F238E27FC236}">
                  <a16:creationId xmlns:a16="http://schemas.microsoft.com/office/drawing/2014/main" id="{B83E30ED-A34A-47E9-B96C-B710E2BD4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214" y="1216025"/>
              <a:ext cx="20638" cy="14288"/>
            </a:xfrm>
            <a:custGeom>
              <a:avLst/>
              <a:gdLst>
                <a:gd name="T0" fmla="*/ 1 w 13"/>
                <a:gd name="T1" fmla="*/ 1 h 9"/>
                <a:gd name="T2" fmla="*/ 2 w 13"/>
                <a:gd name="T3" fmla="*/ 1 h 9"/>
                <a:gd name="T4" fmla="*/ 4 w 13"/>
                <a:gd name="T5" fmla="*/ 4 h 9"/>
                <a:gd name="T6" fmla="*/ 7 w 13"/>
                <a:gd name="T7" fmla="*/ 6 h 9"/>
                <a:gd name="T8" fmla="*/ 9 w 13"/>
                <a:gd name="T9" fmla="*/ 0 h 9"/>
                <a:gd name="T10" fmla="*/ 11 w 13"/>
                <a:gd name="T11" fmla="*/ 0 h 9"/>
                <a:gd name="T12" fmla="*/ 7 w 13"/>
                <a:gd name="T13" fmla="*/ 8 h 9"/>
                <a:gd name="T14" fmla="*/ 2 w 13"/>
                <a:gd name="T15" fmla="*/ 6 h 9"/>
                <a:gd name="T16" fmla="*/ 1 w 13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9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3"/>
                    <a:pt x="4" y="4"/>
                  </a:cubicBezTo>
                  <a:cubicBezTo>
                    <a:pt x="4" y="5"/>
                    <a:pt x="5" y="6"/>
                    <a:pt x="7" y="6"/>
                  </a:cubicBezTo>
                  <a:cubicBezTo>
                    <a:pt x="10" y="6"/>
                    <a:pt x="9" y="2"/>
                    <a:pt x="9" y="0"/>
                  </a:cubicBezTo>
                  <a:cubicBezTo>
                    <a:pt x="10" y="0"/>
                    <a:pt x="10" y="0"/>
                    <a:pt x="11" y="0"/>
                  </a:cubicBezTo>
                  <a:cubicBezTo>
                    <a:pt x="13" y="3"/>
                    <a:pt x="11" y="8"/>
                    <a:pt x="7" y="8"/>
                  </a:cubicBezTo>
                  <a:cubicBezTo>
                    <a:pt x="5" y="9"/>
                    <a:pt x="3" y="8"/>
                    <a:pt x="2" y="6"/>
                  </a:cubicBezTo>
                  <a:cubicBezTo>
                    <a:pt x="1" y="5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89" name="Freeform 1647">
              <a:extLst>
                <a:ext uri="{FF2B5EF4-FFF2-40B4-BE49-F238E27FC236}">
                  <a16:creationId xmlns:a16="http://schemas.microsoft.com/office/drawing/2014/main" id="{51A3B57C-0945-411E-812B-102BC42B1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1926" y="1185862"/>
              <a:ext cx="22225" cy="20638"/>
            </a:xfrm>
            <a:custGeom>
              <a:avLst/>
              <a:gdLst>
                <a:gd name="T0" fmla="*/ 5 w 15"/>
                <a:gd name="T1" fmla="*/ 2 h 14"/>
                <a:gd name="T2" fmla="*/ 14 w 15"/>
                <a:gd name="T3" fmla="*/ 9 h 14"/>
                <a:gd name="T4" fmla="*/ 12 w 15"/>
                <a:gd name="T5" fmla="*/ 8 h 14"/>
                <a:gd name="T6" fmla="*/ 9 w 15"/>
                <a:gd name="T7" fmla="*/ 4 h 14"/>
                <a:gd name="T8" fmla="*/ 4 w 15"/>
                <a:gd name="T9" fmla="*/ 5 h 14"/>
                <a:gd name="T10" fmla="*/ 5 w 15"/>
                <a:gd name="T11" fmla="*/ 13 h 14"/>
                <a:gd name="T12" fmla="*/ 5 w 15"/>
                <a:gd name="T13" fmla="*/ 13 h 14"/>
                <a:gd name="T14" fmla="*/ 5 w 15"/>
                <a:gd name="T15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4">
                  <a:moveTo>
                    <a:pt x="5" y="2"/>
                  </a:moveTo>
                  <a:cubicBezTo>
                    <a:pt x="9" y="0"/>
                    <a:pt x="15" y="4"/>
                    <a:pt x="14" y="9"/>
                  </a:cubicBezTo>
                  <a:cubicBezTo>
                    <a:pt x="13" y="9"/>
                    <a:pt x="12" y="9"/>
                    <a:pt x="12" y="8"/>
                  </a:cubicBezTo>
                  <a:cubicBezTo>
                    <a:pt x="13" y="6"/>
                    <a:pt x="11" y="4"/>
                    <a:pt x="9" y="4"/>
                  </a:cubicBezTo>
                  <a:cubicBezTo>
                    <a:pt x="8" y="3"/>
                    <a:pt x="5" y="3"/>
                    <a:pt x="4" y="5"/>
                  </a:cubicBezTo>
                  <a:cubicBezTo>
                    <a:pt x="3" y="7"/>
                    <a:pt x="5" y="11"/>
                    <a:pt x="5" y="13"/>
                  </a:cubicBezTo>
                  <a:cubicBezTo>
                    <a:pt x="5" y="13"/>
                    <a:pt x="5" y="14"/>
                    <a:pt x="5" y="13"/>
                  </a:cubicBezTo>
                  <a:cubicBezTo>
                    <a:pt x="2" y="11"/>
                    <a:pt x="0" y="3"/>
                    <a:pt x="5" y="2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90" name="Freeform 1648">
              <a:extLst>
                <a:ext uri="{FF2B5EF4-FFF2-40B4-BE49-F238E27FC236}">
                  <a16:creationId xmlns:a16="http://schemas.microsoft.com/office/drawing/2014/main" id="{445890A1-0647-4CEB-8872-46D487EA4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3539" y="1152525"/>
              <a:ext cx="23813" cy="41275"/>
            </a:xfrm>
            <a:custGeom>
              <a:avLst/>
              <a:gdLst>
                <a:gd name="T0" fmla="*/ 4 w 15"/>
                <a:gd name="T1" fmla="*/ 5 h 26"/>
                <a:gd name="T2" fmla="*/ 15 w 15"/>
                <a:gd name="T3" fmla="*/ 9 h 26"/>
                <a:gd name="T4" fmla="*/ 14 w 15"/>
                <a:gd name="T5" fmla="*/ 9 h 26"/>
                <a:gd name="T6" fmla="*/ 9 w 15"/>
                <a:gd name="T7" fmla="*/ 5 h 26"/>
                <a:gd name="T8" fmla="*/ 3 w 15"/>
                <a:gd name="T9" fmla="*/ 12 h 26"/>
                <a:gd name="T10" fmla="*/ 5 w 15"/>
                <a:gd name="T11" fmla="*/ 14 h 26"/>
                <a:gd name="T12" fmla="*/ 8 w 15"/>
                <a:gd name="T13" fmla="*/ 17 h 26"/>
                <a:gd name="T14" fmla="*/ 4 w 15"/>
                <a:gd name="T15" fmla="*/ 24 h 26"/>
                <a:gd name="T16" fmla="*/ 4 w 15"/>
                <a:gd name="T17" fmla="*/ 24 h 26"/>
                <a:gd name="T18" fmla="*/ 6 w 15"/>
                <a:gd name="T19" fmla="*/ 18 h 26"/>
                <a:gd name="T20" fmla="*/ 3 w 15"/>
                <a:gd name="T21" fmla="*/ 14 h 26"/>
                <a:gd name="T22" fmla="*/ 1 w 15"/>
                <a:gd name="T23" fmla="*/ 13 h 26"/>
                <a:gd name="T24" fmla="*/ 4 w 15"/>
                <a:gd name="T25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26">
                  <a:moveTo>
                    <a:pt x="4" y="5"/>
                  </a:moveTo>
                  <a:cubicBezTo>
                    <a:pt x="7" y="0"/>
                    <a:pt x="14" y="4"/>
                    <a:pt x="15" y="9"/>
                  </a:cubicBezTo>
                  <a:cubicBezTo>
                    <a:pt x="15" y="9"/>
                    <a:pt x="14" y="10"/>
                    <a:pt x="14" y="9"/>
                  </a:cubicBezTo>
                  <a:cubicBezTo>
                    <a:pt x="13" y="8"/>
                    <a:pt x="11" y="5"/>
                    <a:pt x="9" y="5"/>
                  </a:cubicBezTo>
                  <a:cubicBezTo>
                    <a:pt x="7" y="5"/>
                    <a:pt x="2" y="9"/>
                    <a:pt x="3" y="12"/>
                  </a:cubicBezTo>
                  <a:cubicBezTo>
                    <a:pt x="3" y="13"/>
                    <a:pt x="4" y="13"/>
                    <a:pt x="5" y="14"/>
                  </a:cubicBezTo>
                  <a:cubicBezTo>
                    <a:pt x="6" y="15"/>
                    <a:pt x="7" y="16"/>
                    <a:pt x="8" y="17"/>
                  </a:cubicBezTo>
                  <a:cubicBezTo>
                    <a:pt x="9" y="20"/>
                    <a:pt x="8" y="26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23"/>
                    <a:pt x="6" y="20"/>
                    <a:pt x="6" y="18"/>
                  </a:cubicBezTo>
                  <a:cubicBezTo>
                    <a:pt x="6" y="16"/>
                    <a:pt x="4" y="15"/>
                    <a:pt x="3" y="14"/>
                  </a:cubicBezTo>
                  <a:cubicBezTo>
                    <a:pt x="2" y="14"/>
                    <a:pt x="1" y="14"/>
                    <a:pt x="1" y="13"/>
                  </a:cubicBezTo>
                  <a:cubicBezTo>
                    <a:pt x="0" y="11"/>
                    <a:pt x="3" y="7"/>
                    <a:pt x="4" y="5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91" name="Freeform 1649">
              <a:extLst>
                <a:ext uri="{FF2B5EF4-FFF2-40B4-BE49-F238E27FC236}">
                  <a16:creationId xmlns:a16="http://schemas.microsoft.com/office/drawing/2014/main" id="{45C031CE-8CF3-41AB-9A11-856C0B848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389" y="989012"/>
              <a:ext cx="336550" cy="266700"/>
            </a:xfrm>
            <a:custGeom>
              <a:avLst/>
              <a:gdLst>
                <a:gd name="T0" fmla="*/ 14 w 219"/>
                <a:gd name="T1" fmla="*/ 83 h 174"/>
                <a:gd name="T2" fmla="*/ 65 w 219"/>
                <a:gd name="T3" fmla="*/ 77 h 174"/>
                <a:gd name="T4" fmla="*/ 108 w 219"/>
                <a:gd name="T5" fmla="*/ 43 h 174"/>
                <a:gd name="T6" fmla="*/ 147 w 219"/>
                <a:gd name="T7" fmla="*/ 88 h 174"/>
                <a:gd name="T8" fmla="*/ 169 w 219"/>
                <a:gd name="T9" fmla="*/ 90 h 174"/>
                <a:gd name="T10" fmla="*/ 175 w 219"/>
                <a:gd name="T11" fmla="*/ 113 h 174"/>
                <a:gd name="T12" fmla="*/ 174 w 219"/>
                <a:gd name="T13" fmla="*/ 118 h 174"/>
                <a:gd name="T14" fmla="*/ 179 w 219"/>
                <a:gd name="T15" fmla="*/ 130 h 174"/>
                <a:gd name="T16" fmla="*/ 185 w 219"/>
                <a:gd name="T17" fmla="*/ 138 h 174"/>
                <a:gd name="T18" fmla="*/ 187 w 219"/>
                <a:gd name="T19" fmla="*/ 141 h 174"/>
                <a:gd name="T20" fmla="*/ 190 w 219"/>
                <a:gd name="T21" fmla="*/ 147 h 174"/>
                <a:gd name="T22" fmla="*/ 189 w 219"/>
                <a:gd name="T23" fmla="*/ 158 h 174"/>
                <a:gd name="T24" fmla="*/ 177 w 219"/>
                <a:gd name="T25" fmla="*/ 157 h 174"/>
                <a:gd name="T26" fmla="*/ 173 w 219"/>
                <a:gd name="T27" fmla="*/ 157 h 174"/>
                <a:gd name="T28" fmla="*/ 199 w 219"/>
                <a:gd name="T29" fmla="*/ 163 h 174"/>
                <a:gd name="T30" fmla="*/ 199 w 219"/>
                <a:gd name="T31" fmla="*/ 131 h 174"/>
                <a:gd name="T32" fmla="*/ 203 w 219"/>
                <a:gd name="T33" fmla="*/ 112 h 174"/>
                <a:gd name="T34" fmla="*/ 217 w 219"/>
                <a:gd name="T35" fmla="*/ 85 h 174"/>
                <a:gd name="T36" fmla="*/ 216 w 219"/>
                <a:gd name="T37" fmla="*/ 62 h 174"/>
                <a:gd name="T38" fmla="*/ 181 w 219"/>
                <a:gd name="T39" fmla="*/ 24 h 174"/>
                <a:gd name="T40" fmla="*/ 151 w 219"/>
                <a:gd name="T41" fmla="*/ 13 h 174"/>
                <a:gd name="T42" fmla="*/ 140 w 219"/>
                <a:gd name="T43" fmla="*/ 12 h 174"/>
                <a:gd name="T44" fmla="*/ 122 w 219"/>
                <a:gd name="T45" fmla="*/ 7 h 174"/>
                <a:gd name="T46" fmla="*/ 64 w 219"/>
                <a:gd name="T47" fmla="*/ 7 h 174"/>
                <a:gd name="T48" fmla="*/ 19 w 219"/>
                <a:gd name="T49" fmla="*/ 43 h 174"/>
                <a:gd name="T50" fmla="*/ 14 w 219"/>
                <a:gd name="T51" fmla="*/ 8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9" h="174">
                  <a:moveTo>
                    <a:pt x="14" y="83"/>
                  </a:moveTo>
                  <a:cubicBezTo>
                    <a:pt x="28" y="90"/>
                    <a:pt x="51" y="82"/>
                    <a:pt x="65" y="77"/>
                  </a:cubicBezTo>
                  <a:cubicBezTo>
                    <a:pt x="82" y="69"/>
                    <a:pt x="97" y="57"/>
                    <a:pt x="108" y="43"/>
                  </a:cubicBezTo>
                  <a:cubicBezTo>
                    <a:pt x="112" y="64"/>
                    <a:pt x="125" y="83"/>
                    <a:pt x="147" y="88"/>
                  </a:cubicBezTo>
                  <a:cubicBezTo>
                    <a:pt x="153" y="90"/>
                    <a:pt x="164" y="88"/>
                    <a:pt x="169" y="90"/>
                  </a:cubicBezTo>
                  <a:cubicBezTo>
                    <a:pt x="174" y="94"/>
                    <a:pt x="174" y="108"/>
                    <a:pt x="175" y="113"/>
                  </a:cubicBezTo>
                  <a:cubicBezTo>
                    <a:pt x="175" y="114"/>
                    <a:pt x="174" y="116"/>
                    <a:pt x="174" y="118"/>
                  </a:cubicBezTo>
                  <a:cubicBezTo>
                    <a:pt x="175" y="122"/>
                    <a:pt x="177" y="126"/>
                    <a:pt x="179" y="130"/>
                  </a:cubicBezTo>
                  <a:cubicBezTo>
                    <a:pt x="181" y="133"/>
                    <a:pt x="183" y="135"/>
                    <a:pt x="185" y="138"/>
                  </a:cubicBezTo>
                  <a:cubicBezTo>
                    <a:pt x="186" y="139"/>
                    <a:pt x="187" y="140"/>
                    <a:pt x="187" y="141"/>
                  </a:cubicBezTo>
                  <a:cubicBezTo>
                    <a:pt x="188" y="142"/>
                    <a:pt x="189" y="144"/>
                    <a:pt x="190" y="147"/>
                  </a:cubicBezTo>
                  <a:cubicBezTo>
                    <a:pt x="192" y="150"/>
                    <a:pt x="192" y="155"/>
                    <a:pt x="189" y="158"/>
                  </a:cubicBezTo>
                  <a:cubicBezTo>
                    <a:pt x="186" y="160"/>
                    <a:pt x="180" y="160"/>
                    <a:pt x="177" y="157"/>
                  </a:cubicBezTo>
                  <a:cubicBezTo>
                    <a:pt x="176" y="154"/>
                    <a:pt x="173" y="154"/>
                    <a:pt x="173" y="157"/>
                  </a:cubicBezTo>
                  <a:cubicBezTo>
                    <a:pt x="174" y="172"/>
                    <a:pt x="191" y="174"/>
                    <a:pt x="199" y="163"/>
                  </a:cubicBezTo>
                  <a:cubicBezTo>
                    <a:pt x="207" y="152"/>
                    <a:pt x="201" y="142"/>
                    <a:pt x="199" y="131"/>
                  </a:cubicBezTo>
                  <a:cubicBezTo>
                    <a:pt x="198" y="124"/>
                    <a:pt x="201" y="118"/>
                    <a:pt x="203" y="112"/>
                  </a:cubicBezTo>
                  <a:cubicBezTo>
                    <a:pt x="207" y="102"/>
                    <a:pt x="215" y="96"/>
                    <a:pt x="217" y="85"/>
                  </a:cubicBezTo>
                  <a:cubicBezTo>
                    <a:pt x="219" y="77"/>
                    <a:pt x="218" y="70"/>
                    <a:pt x="216" y="62"/>
                  </a:cubicBezTo>
                  <a:cubicBezTo>
                    <a:pt x="211" y="45"/>
                    <a:pt x="197" y="32"/>
                    <a:pt x="181" y="24"/>
                  </a:cubicBezTo>
                  <a:cubicBezTo>
                    <a:pt x="172" y="19"/>
                    <a:pt x="161" y="15"/>
                    <a:pt x="151" y="13"/>
                  </a:cubicBezTo>
                  <a:cubicBezTo>
                    <a:pt x="147" y="12"/>
                    <a:pt x="143" y="12"/>
                    <a:pt x="140" y="12"/>
                  </a:cubicBezTo>
                  <a:cubicBezTo>
                    <a:pt x="132" y="11"/>
                    <a:pt x="129" y="10"/>
                    <a:pt x="122" y="7"/>
                  </a:cubicBezTo>
                  <a:cubicBezTo>
                    <a:pt x="106" y="0"/>
                    <a:pt x="80" y="3"/>
                    <a:pt x="64" y="7"/>
                  </a:cubicBezTo>
                  <a:cubicBezTo>
                    <a:pt x="44" y="13"/>
                    <a:pt x="30" y="26"/>
                    <a:pt x="19" y="43"/>
                  </a:cubicBezTo>
                  <a:cubicBezTo>
                    <a:pt x="13" y="52"/>
                    <a:pt x="0" y="76"/>
                    <a:pt x="14" y="83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92" name="Freeform 1650">
              <a:extLst>
                <a:ext uri="{FF2B5EF4-FFF2-40B4-BE49-F238E27FC236}">
                  <a16:creationId xmlns:a16="http://schemas.microsoft.com/office/drawing/2014/main" id="{16721156-E127-4C8E-BF30-C14FA0BA6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3539" y="1074737"/>
              <a:ext cx="36513" cy="57150"/>
            </a:xfrm>
            <a:custGeom>
              <a:avLst/>
              <a:gdLst>
                <a:gd name="T0" fmla="*/ 6 w 24"/>
                <a:gd name="T1" fmla="*/ 6 h 37"/>
                <a:gd name="T2" fmla="*/ 10 w 24"/>
                <a:gd name="T3" fmla="*/ 3 h 37"/>
                <a:gd name="T4" fmla="*/ 16 w 24"/>
                <a:gd name="T5" fmla="*/ 1 h 37"/>
                <a:gd name="T6" fmla="*/ 20 w 24"/>
                <a:gd name="T7" fmla="*/ 4 h 37"/>
                <a:gd name="T8" fmla="*/ 21 w 24"/>
                <a:gd name="T9" fmla="*/ 5 h 37"/>
                <a:gd name="T10" fmla="*/ 23 w 24"/>
                <a:gd name="T11" fmla="*/ 14 h 37"/>
                <a:gd name="T12" fmla="*/ 24 w 24"/>
                <a:gd name="T13" fmla="*/ 23 h 37"/>
                <a:gd name="T14" fmla="*/ 17 w 24"/>
                <a:gd name="T15" fmla="*/ 34 h 37"/>
                <a:gd name="T16" fmla="*/ 10 w 24"/>
                <a:gd name="T17" fmla="*/ 36 h 37"/>
                <a:gd name="T18" fmla="*/ 10 w 24"/>
                <a:gd name="T19" fmla="*/ 35 h 37"/>
                <a:gd name="T20" fmla="*/ 2 w 24"/>
                <a:gd name="T21" fmla="*/ 28 h 37"/>
                <a:gd name="T22" fmla="*/ 6 w 24"/>
                <a:gd name="T23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37">
                  <a:moveTo>
                    <a:pt x="6" y="6"/>
                  </a:moveTo>
                  <a:cubicBezTo>
                    <a:pt x="7" y="5"/>
                    <a:pt x="9" y="4"/>
                    <a:pt x="10" y="3"/>
                  </a:cubicBezTo>
                  <a:cubicBezTo>
                    <a:pt x="12" y="1"/>
                    <a:pt x="14" y="0"/>
                    <a:pt x="16" y="1"/>
                  </a:cubicBezTo>
                  <a:cubicBezTo>
                    <a:pt x="18" y="1"/>
                    <a:pt x="19" y="2"/>
                    <a:pt x="20" y="4"/>
                  </a:cubicBezTo>
                  <a:cubicBezTo>
                    <a:pt x="20" y="4"/>
                    <a:pt x="21" y="5"/>
                    <a:pt x="21" y="5"/>
                  </a:cubicBezTo>
                  <a:cubicBezTo>
                    <a:pt x="23" y="8"/>
                    <a:pt x="24" y="11"/>
                    <a:pt x="23" y="14"/>
                  </a:cubicBezTo>
                  <a:cubicBezTo>
                    <a:pt x="24" y="17"/>
                    <a:pt x="24" y="20"/>
                    <a:pt x="24" y="23"/>
                  </a:cubicBezTo>
                  <a:cubicBezTo>
                    <a:pt x="23" y="27"/>
                    <a:pt x="20" y="32"/>
                    <a:pt x="17" y="34"/>
                  </a:cubicBezTo>
                  <a:cubicBezTo>
                    <a:pt x="15" y="36"/>
                    <a:pt x="13" y="37"/>
                    <a:pt x="10" y="36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6" y="35"/>
                    <a:pt x="3" y="32"/>
                    <a:pt x="2" y="28"/>
                  </a:cubicBezTo>
                  <a:cubicBezTo>
                    <a:pt x="0" y="22"/>
                    <a:pt x="2" y="11"/>
                    <a:pt x="6" y="6"/>
                  </a:cubicBezTo>
                  <a:close/>
                </a:path>
              </a:pathLst>
            </a:custGeom>
            <a:solidFill>
              <a:srgbClr val="B435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93" name="Freeform 1651">
              <a:extLst>
                <a:ext uri="{FF2B5EF4-FFF2-40B4-BE49-F238E27FC236}">
                  <a16:creationId xmlns:a16="http://schemas.microsoft.com/office/drawing/2014/main" id="{A2858EE4-C310-4656-A22B-959667AF7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826" y="1063625"/>
              <a:ext cx="104775" cy="100013"/>
            </a:xfrm>
            <a:custGeom>
              <a:avLst/>
              <a:gdLst>
                <a:gd name="T0" fmla="*/ 2 w 69"/>
                <a:gd name="T1" fmla="*/ 31 h 66"/>
                <a:gd name="T2" fmla="*/ 11 w 69"/>
                <a:gd name="T3" fmla="*/ 48 h 66"/>
                <a:gd name="T4" fmla="*/ 17 w 69"/>
                <a:gd name="T5" fmla="*/ 57 h 66"/>
                <a:gd name="T6" fmla="*/ 20 w 69"/>
                <a:gd name="T7" fmla="*/ 57 h 66"/>
                <a:gd name="T8" fmla="*/ 22 w 69"/>
                <a:gd name="T9" fmla="*/ 54 h 66"/>
                <a:gd name="T10" fmla="*/ 37 w 69"/>
                <a:gd name="T11" fmla="*/ 63 h 66"/>
                <a:gd name="T12" fmla="*/ 40 w 69"/>
                <a:gd name="T13" fmla="*/ 56 h 66"/>
                <a:gd name="T14" fmla="*/ 53 w 69"/>
                <a:gd name="T15" fmla="*/ 58 h 66"/>
                <a:gd name="T16" fmla="*/ 48 w 69"/>
                <a:gd name="T17" fmla="*/ 44 h 66"/>
                <a:gd name="T18" fmla="*/ 60 w 69"/>
                <a:gd name="T19" fmla="*/ 40 h 66"/>
                <a:gd name="T20" fmla="*/ 47 w 69"/>
                <a:gd name="T21" fmla="*/ 25 h 66"/>
                <a:gd name="T22" fmla="*/ 69 w 69"/>
                <a:gd name="T23" fmla="*/ 6 h 66"/>
                <a:gd name="T24" fmla="*/ 68 w 69"/>
                <a:gd name="T25" fmla="*/ 4 h 66"/>
                <a:gd name="T26" fmla="*/ 39 w 69"/>
                <a:gd name="T27" fmla="*/ 6 h 66"/>
                <a:gd name="T28" fmla="*/ 13 w 69"/>
                <a:gd name="T29" fmla="*/ 15 h 66"/>
                <a:gd name="T30" fmla="*/ 10 w 69"/>
                <a:gd name="T31" fmla="*/ 16 h 66"/>
                <a:gd name="T32" fmla="*/ 7 w 69"/>
                <a:gd name="T33" fmla="*/ 18 h 66"/>
                <a:gd name="T34" fmla="*/ 5 w 69"/>
                <a:gd name="T35" fmla="*/ 20 h 66"/>
                <a:gd name="T36" fmla="*/ 4 w 69"/>
                <a:gd name="T37" fmla="*/ 20 h 66"/>
                <a:gd name="T38" fmla="*/ 2 w 69"/>
                <a:gd name="T39" fmla="*/ 3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" h="66">
                  <a:moveTo>
                    <a:pt x="2" y="31"/>
                  </a:moveTo>
                  <a:cubicBezTo>
                    <a:pt x="4" y="37"/>
                    <a:pt x="8" y="43"/>
                    <a:pt x="11" y="48"/>
                  </a:cubicBezTo>
                  <a:cubicBezTo>
                    <a:pt x="12" y="52"/>
                    <a:pt x="14" y="54"/>
                    <a:pt x="17" y="57"/>
                  </a:cubicBezTo>
                  <a:cubicBezTo>
                    <a:pt x="18" y="58"/>
                    <a:pt x="20" y="58"/>
                    <a:pt x="20" y="57"/>
                  </a:cubicBezTo>
                  <a:cubicBezTo>
                    <a:pt x="21" y="56"/>
                    <a:pt x="21" y="55"/>
                    <a:pt x="22" y="54"/>
                  </a:cubicBezTo>
                  <a:cubicBezTo>
                    <a:pt x="26" y="60"/>
                    <a:pt x="31" y="66"/>
                    <a:pt x="37" y="63"/>
                  </a:cubicBezTo>
                  <a:cubicBezTo>
                    <a:pt x="41" y="62"/>
                    <a:pt x="41" y="59"/>
                    <a:pt x="40" y="56"/>
                  </a:cubicBezTo>
                  <a:cubicBezTo>
                    <a:pt x="45" y="59"/>
                    <a:pt x="50" y="61"/>
                    <a:pt x="53" y="58"/>
                  </a:cubicBezTo>
                  <a:cubicBezTo>
                    <a:pt x="57" y="54"/>
                    <a:pt x="53" y="48"/>
                    <a:pt x="48" y="44"/>
                  </a:cubicBezTo>
                  <a:cubicBezTo>
                    <a:pt x="53" y="45"/>
                    <a:pt x="59" y="45"/>
                    <a:pt x="60" y="40"/>
                  </a:cubicBezTo>
                  <a:cubicBezTo>
                    <a:pt x="63" y="32"/>
                    <a:pt x="55" y="28"/>
                    <a:pt x="47" y="25"/>
                  </a:cubicBezTo>
                  <a:cubicBezTo>
                    <a:pt x="57" y="22"/>
                    <a:pt x="69" y="14"/>
                    <a:pt x="69" y="6"/>
                  </a:cubicBezTo>
                  <a:cubicBezTo>
                    <a:pt x="69" y="6"/>
                    <a:pt x="68" y="5"/>
                    <a:pt x="68" y="4"/>
                  </a:cubicBezTo>
                  <a:cubicBezTo>
                    <a:pt x="59" y="0"/>
                    <a:pt x="48" y="3"/>
                    <a:pt x="39" y="6"/>
                  </a:cubicBezTo>
                  <a:cubicBezTo>
                    <a:pt x="30" y="8"/>
                    <a:pt x="21" y="11"/>
                    <a:pt x="13" y="15"/>
                  </a:cubicBezTo>
                  <a:cubicBezTo>
                    <a:pt x="12" y="15"/>
                    <a:pt x="11" y="15"/>
                    <a:pt x="10" y="16"/>
                  </a:cubicBezTo>
                  <a:cubicBezTo>
                    <a:pt x="9" y="17"/>
                    <a:pt x="8" y="18"/>
                    <a:pt x="7" y="18"/>
                  </a:cubicBezTo>
                  <a:cubicBezTo>
                    <a:pt x="6" y="19"/>
                    <a:pt x="6" y="19"/>
                    <a:pt x="5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2" y="23"/>
                    <a:pt x="0" y="25"/>
                    <a:pt x="2" y="31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94" name="Freeform 1652">
              <a:extLst>
                <a:ext uri="{FF2B5EF4-FFF2-40B4-BE49-F238E27FC236}">
                  <a16:creationId xmlns:a16="http://schemas.microsoft.com/office/drawing/2014/main" id="{D762D090-95BD-4BC2-8DC2-4954E3538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3364" y="1055687"/>
              <a:ext cx="71438" cy="55563"/>
            </a:xfrm>
            <a:custGeom>
              <a:avLst/>
              <a:gdLst>
                <a:gd name="T0" fmla="*/ 0 w 47"/>
                <a:gd name="T1" fmla="*/ 0 h 37"/>
                <a:gd name="T2" fmla="*/ 47 w 47"/>
                <a:gd name="T3" fmla="*/ 36 h 37"/>
                <a:gd name="T4" fmla="*/ 47 w 47"/>
                <a:gd name="T5" fmla="*/ 37 h 37"/>
                <a:gd name="T6" fmla="*/ 0 w 47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37">
                  <a:moveTo>
                    <a:pt x="0" y="0"/>
                  </a:moveTo>
                  <a:cubicBezTo>
                    <a:pt x="7" y="21"/>
                    <a:pt x="25" y="33"/>
                    <a:pt x="47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25" y="37"/>
                    <a:pt x="5" y="2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95" name="Freeform 1653">
              <a:extLst>
                <a:ext uri="{FF2B5EF4-FFF2-40B4-BE49-F238E27FC236}">
                  <a16:creationId xmlns:a16="http://schemas.microsoft.com/office/drawing/2014/main" id="{F05035BA-4261-48C4-A816-59662C556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1301" y="1050925"/>
              <a:ext cx="49213" cy="47625"/>
            </a:xfrm>
            <a:custGeom>
              <a:avLst/>
              <a:gdLst>
                <a:gd name="T0" fmla="*/ 0 w 32"/>
                <a:gd name="T1" fmla="*/ 0 h 31"/>
                <a:gd name="T2" fmla="*/ 32 w 32"/>
                <a:gd name="T3" fmla="*/ 31 h 31"/>
                <a:gd name="T4" fmla="*/ 32 w 32"/>
                <a:gd name="T5" fmla="*/ 31 h 31"/>
                <a:gd name="T6" fmla="*/ 15 w 32"/>
                <a:gd name="T7" fmla="*/ 21 h 31"/>
                <a:gd name="T8" fmla="*/ 0 w 3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1">
                  <a:moveTo>
                    <a:pt x="0" y="0"/>
                  </a:moveTo>
                  <a:cubicBezTo>
                    <a:pt x="7" y="10"/>
                    <a:pt x="18" y="28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25" y="31"/>
                    <a:pt x="20" y="25"/>
                    <a:pt x="15" y="21"/>
                  </a:cubicBezTo>
                  <a:cubicBezTo>
                    <a:pt x="9" y="14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96" name="Freeform 1654">
              <a:extLst>
                <a:ext uri="{FF2B5EF4-FFF2-40B4-BE49-F238E27FC236}">
                  <a16:creationId xmlns:a16="http://schemas.microsoft.com/office/drawing/2014/main" id="{89CE6188-8EB8-4710-99E3-623133BCB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176" y="1035050"/>
              <a:ext cx="36513" cy="46038"/>
            </a:xfrm>
            <a:custGeom>
              <a:avLst/>
              <a:gdLst>
                <a:gd name="T0" fmla="*/ 0 w 24"/>
                <a:gd name="T1" fmla="*/ 0 h 30"/>
                <a:gd name="T2" fmla="*/ 24 w 24"/>
                <a:gd name="T3" fmla="*/ 30 h 30"/>
                <a:gd name="T4" fmla="*/ 24 w 24"/>
                <a:gd name="T5" fmla="*/ 30 h 30"/>
                <a:gd name="T6" fmla="*/ 0 w 24"/>
                <a:gd name="T7" fmla="*/ 1 h 30"/>
                <a:gd name="T8" fmla="*/ 0 w 24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0">
                  <a:moveTo>
                    <a:pt x="0" y="0"/>
                  </a:moveTo>
                  <a:cubicBezTo>
                    <a:pt x="7" y="12"/>
                    <a:pt x="15" y="2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4" y="23"/>
                    <a:pt x="5" y="12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97" name="Freeform 1655">
              <a:extLst>
                <a:ext uri="{FF2B5EF4-FFF2-40B4-BE49-F238E27FC236}">
                  <a16:creationId xmlns:a16="http://schemas.microsoft.com/office/drawing/2014/main" id="{EC2DE510-8124-4126-8828-7FD1D9001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864" y="1060450"/>
              <a:ext cx="34925" cy="68263"/>
            </a:xfrm>
            <a:custGeom>
              <a:avLst/>
              <a:gdLst>
                <a:gd name="T0" fmla="*/ 1 w 23"/>
                <a:gd name="T1" fmla="*/ 0 h 45"/>
                <a:gd name="T2" fmla="*/ 23 w 23"/>
                <a:gd name="T3" fmla="*/ 45 h 45"/>
                <a:gd name="T4" fmla="*/ 23 w 23"/>
                <a:gd name="T5" fmla="*/ 45 h 45"/>
                <a:gd name="T6" fmla="*/ 0 w 23"/>
                <a:gd name="T7" fmla="*/ 0 h 45"/>
                <a:gd name="T8" fmla="*/ 1 w 23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5">
                  <a:moveTo>
                    <a:pt x="1" y="0"/>
                  </a:moveTo>
                  <a:cubicBezTo>
                    <a:pt x="14" y="11"/>
                    <a:pt x="23" y="28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9" y="27"/>
                    <a:pt x="13" y="14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98" name="Freeform 1656">
              <a:extLst>
                <a:ext uri="{FF2B5EF4-FFF2-40B4-BE49-F238E27FC236}">
                  <a16:creationId xmlns:a16="http://schemas.microsoft.com/office/drawing/2014/main" id="{F92D41D3-6D6E-4732-9176-2B9260C0C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976" y="1055687"/>
              <a:ext cx="34925" cy="47625"/>
            </a:xfrm>
            <a:custGeom>
              <a:avLst/>
              <a:gdLst>
                <a:gd name="T0" fmla="*/ 1 w 22"/>
                <a:gd name="T1" fmla="*/ 0 h 31"/>
                <a:gd name="T2" fmla="*/ 22 w 22"/>
                <a:gd name="T3" fmla="*/ 31 h 31"/>
                <a:gd name="T4" fmla="*/ 22 w 22"/>
                <a:gd name="T5" fmla="*/ 31 h 31"/>
                <a:gd name="T6" fmla="*/ 0 w 22"/>
                <a:gd name="T7" fmla="*/ 0 h 31"/>
                <a:gd name="T8" fmla="*/ 1 w 2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1">
                  <a:moveTo>
                    <a:pt x="1" y="0"/>
                  </a:moveTo>
                  <a:cubicBezTo>
                    <a:pt x="10" y="9"/>
                    <a:pt x="18" y="19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17" y="19"/>
                    <a:pt x="10" y="9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99" name="Freeform 1657">
              <a:extLst>
                <a:ext uri="{FF2B5EF4-FFF2-40B4-BE49-F238E27FC236}">
                  <a16:creationId xmlns:a16="http://schemas.microsoft.com/office/drawing/2014/main" id="{679540D5-D03E-49E9-AEE8-967DA8207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0039" y="1031875"/>
              <a:ext cx="49213" cy="39688"/>
            </a:xfrm>
            <a:custGeom>
              <a:avLst/>
              <a:gdLst>
                <a:gd name="T0" fmla="*/ 0 w 33"/>
                <a:gd name="T1" fmla="*/ 1 h 26"/>
                <a:gd name="T2" fmla="*/ 33 w 33"/>
                <a:gd name="T3" fmla="*/ 25 h 26"/>
                <a:gd name="T4" fmla="*/ 33 w 33"/>
                <a:gd name="T5" fmla="*/ 26 h 26"/>
                <a:gd name="T6" fmla="*/ 0 w 33"/>
                <a:gd name="T7" fmla="*/ 1 h 26"/>
                <a:gd name="T8" fmla="*/ 0 w 33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0" y="1"/>
                  </a:moveTo>
                  <a:cubicBezTo>
                    <a:pt x="13" y="5"/>
                    <a:pt x="26" y="14"/>
                    <a:pt x="33" y="25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24" y="15"/>
                    <a:pt x="13" y="7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00" name="Freeform 1658">
              <a:extLst>
                <a:ext uri="{FF2B5EF4-FFF2-40B4-BE49-F238E27FC236}">
                  <a16:creationId xmlns:a16="http://schemas.microsoft.com/office/drawing/2014/main" id="{ABEACAA3-9E09-4F61-BA98-AD555D304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996950"/>
              <a:ext cx="77788" cy="22225"/>
            </a:xfrm>
            <a:custGeom>
              <a:avLst/>
              <a:gdLst>
                <a:gd name="T0" fmla="*/ 0 w 50"/>
                <a:gd name="T1" fmla="*/ 13 h 14"/>
                <a:gd name="T2" fmla="*/ 50 w 50"/>
                <a:gd name="T3" fmla="*/ 8 h 14"/>
                <a:gd name="T4" fmla="*/ 50 w 50"/>
                <a:gd name="T5" fmla="*/ 8 h 14"/>
                <a:gd name="T6" fmla="*/ 49 w 50"/>
                <a:gd name="T7" fmla="*/ 10 h 14"/>
                <a:gd name="T8" fmla="*/ 49 w 50"/>
                <a:gd name="T9" fmla="*/ 9 h 14"/>
                <a:gd name="T10" fmla="*/ 38 w 50"/>
                <a:gd name="T11" fmla="*/ 6 h 14"/>
                <a:gd name="T12" fmla="*/ 23 w 50"/>
                <a:gd name="T13" fmla="*/ 7 h 14"/>
                <a:gd name="T14" fmla="*/ 0 w 50"/>
                <a:gd name="T15" fmla="*/ 14 h 14"/>
                <a:gd name="T16" fmla="*/ 0 w 50"/>
                <a:gd name="T17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">
                  <a:moveTo>
                    <a:pt x="0" y="13"/>
                  </a:moveTo>
                  <a:cubicBezTo>
                    <a:pt x="15" y="6"/>
                    <a:pt x="34" y="0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9"/>
                    <a:pt x="49" y="9"/>
                    <a:pt x="49" y="10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50" y="7"/>
                    <a:pt x="38" y="6"/>
                    <a:pt x="38" y="6"/>
                  </a:cubicBezTo>
                  <a:cubicBezTo>
                    <a:pt x="33" y="5"/>
                    <a:pt x="28" y="6"/>
                    <a:pt x="23" y="7"/>
                  </a:cubicBezTo>
                  <a:cubicBezTo>
                    <a:pt x="15" y="8"/>
                    <a:pt x="7" y="11"/>
                    <a:pt x="0" y="14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01" name="Freeform 1659">
              <a:extLst>
                <a:ext uri="{FF2B5EF4-FFF2-40B4-BE49-F238E27FC236}">
                  <a16:creationId xmlns:a16="http://schemas.microsoft.com/office/drawing/2014/main" id="{F0733CF7-B336-40A1-9C9F-95D1C63D6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414" y="1038225"/>
              <a:ext cx="84138" cy="49213"/>
            </a:xfrm>
            <a:custGeom>
              <a:avLst/>
              <a:gdLst>
                <a:gd name="T0" fmla="*/ 1 w 55"/>
                <a:gd name="T1" fmla="*/ 31 h 32"/>
                <a:gd name="T2" fmla="*/ 55 w 55"/>
                <a:gd name="T3" fmla="*/ 0 h 32"/>
                <a:gd name="T4" fmla="*/ 55 w 55"/>
                <a:gd name="T5" fmla="*/ 0 h 32"/>
                <a:gd name="T6" fmla="*/ 1 w 55"/>
                <a:gd name="T7" fmla="*/ 32 h 32"/>
                <a:gd name="T8" fmla="*/ 1 w 55"/>
                <a:gd name="T9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1" y="31"/>
                  </a:moveTo>
                  <a:cubicBezTo>
                    <a:pt x="22" y="25"/>
                    <a:pt x="39" y="16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41" y="16"/>
                    <a:pt x="22" y="28"/>
                    <a:pt x="1" y="32"/>
                  </a:cubicBezTo>
                  <a:cubicBezTo>
                    <a:pt x="0" y="32"/>
                    <a:pt x="0" y="31"/>
                    <a:pt x="1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02" name="Freeform 1660">
              <a:extLst>
                <a:ext uri="{FF2B5EF4-FFF2-40B4-BE49-F238E27FC236}">
                  <a16:creationId xmlns:a16="http://schemas.microsoft.com/office/drawing/2014/main" id="{C446E073-6055-4193-B758-C0C670712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714" y="1031875"/>
              <a:ext cx="76200" cy="38100"/>
            </a:xfrm>
            <a:custGeom>
              <a:avLst/>
              <a:gdLst>
                <a:gd name="T0" fmla="*/ 1 w 50"/>
                <a:gd name="T1" fmla="*/ 23 h 25"/>
                <a:gd name="T2" fmla="*/ 50 w 50"/>
                <a:gd name="T3" fmla="*/ 0 h 25"/>
                <a:gd name="T4" fmla="*/ 50 w 50"/>
                <a:gd name="T5" fmla="*/ 1 h 25"/>
                <a:gd name="T6" fmla="*/ 1 w 50"/>
                <a:gd name="T7" fmla="*/ 24 h 25"/>
                <a:gd name="T8" fmla="*/ 1 w 50"/>
                <a:gd name="T9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5">
                  <a:moveTo>
                    <a:pt x="1" y="23"/>
                  </a:moveTo>
                  <a:cubicBezTo>
                    <a:pt x="18" y="18"/>
                    <a:pt x="34" y="10"/>
                    <a:pt x="50" y="0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36" y="12"/>
                    <a:pt x="19" y="20"/>
                    <a:pt x="1" y="24"/>
                  </a:cubicBezTo>
                  <a:cubicBezTo>
                    <a:pt x="1" y="25"/>
                    <a:pt x="0" y="24"/>
                    <a:pt x="1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03" name="Freeform 1661">
              <a:extLst>
                <a:ext uri="{FF2B5EF4-FFF2-40B4-BE49-F238E27FC236}">
                  <a16:creationId xmlns:a16="http://schemas.microsoft.com/office/drawing/2014/main" id="{84224006-F388-450D-AD4C-2C5520C29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701" y="1111250"/>
              <a:ext cx="15875" cy="39688"/>
            </a:xfrm>
            <a:custGeom>
              <a:avLst/>
              <a:gdLst>
                <a:gd name="T0" fmla="*/ 0 w 10"/>
                <a:gd name="T1" fmla="*/ 0 h 25"/>
                <a:gd name="T2" fmla="*/ 10 w 10"/>
                <a:gd name="T3" fmla="*/ 25 h 25"/>
                <a:gd name="T4" fmla="*/ 9 w 10"/>
                <a:gd name="T5" fmla="*/ 25 h 25"/>
                <a:gd name="T6" fmla="*/ 0 w 10"/>
                <a:gd name="T7" fmla="*/ 1 h 25"/>
                <a:gd name="T8" fmla="*/ 0 w 10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5">
                  <a:moveTo>
                    <a:pt x="0" y="0"/>
                  </a:moveTo>
                  <a:cubicBezTo>
                    <a:pt x="6" y="7"/>
                    <a:pt x="10" y="16"/>
                    <a:pt x="10" y="25"/>
                  </a:cubicBezTo>
                  <a:cubicBezTo>
                    <a:pt x="10" y="25"/>
                    <a:pt x="10" y="25"/>
                    <a:pt x="9" y="25"/>
                  </a:cubicBezTo>
                  <a:cubicBezTo>
                    <a:pt x="8" y="16"/>
                    <a:pt x="5" y="8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04" name="Freeform 1662">
              <a:extLst>
                <a:ext uri="{FF2B5EF4-FFF2-40B4-BE49-F238E27FC236}">
                  <a16:creationId xmlns:a16="http://schemas.microsoft.com/office/drawing/2014/main" id="{6B1CAE0B-9638-42B8-89C3-EE80DC085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339" y="1112837"/>
              <a:ext cx="22225" cy="31750"/>
            </a:xfrm>
            <a:custGeom>
              <a:avLst/>
              <a:gdLst>
                <a:gd name="T0" fmla="*/ 1 w 15"/>
                <a:gd name="T1" fmla="*/ 0 h 20"/>
                <a:gd name="T2" fmla="*/ 9 w 15"/>
                <a:gd name="T3" fmla="*/ 10 h 20"/>
                <a:gd name="T4" fmla="*/ 15 w 15"/>
                <a:gd name="T5" fmla="*/ 20 h 20"/>
                <a:gd name="T6" fmla="*/ 15 w 15"/>
                <a:gd name="T7" fmla="*/ 20 h 20"/>
                <a:gd name="T8" fmla="*/ 8 w 15"/>
                <a:gd name="T9" fmla="*/ 11 h 20"/>
                <a:gd name="T10" fmla="*/ 0 w 15"/>
                <a:gd name="T11" fmla="*/ 0 h 20"/>
                <a:gd name="T12" fmla="*/ 1 w 15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0">
                  <a:moveTo>
                    <a:pt x="1" y="0"/>
                  </a:moveTo>
                  <a:cubicBezTo>
                    <a:pt x="4" y="3"/>
                    <a:pt x="6" y="6"/>
                    <a:pt x="9" y="10"/>
                  </a:cubicBezTo>
                  <a:cubicBezTo>
                    <a:pt x="11" y="13"/>
                    <a:pt x="14" y="16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2" y="18"/>
                    <a:pt x="10" y="14"/>
                    <a:pt x="8" y="11"/>
                  </a:cubicBezTo>
                  <a:cubicBezTo>
                    <a:pt x="5" y="7"/>
                    <a:pt x="3" y="4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05" name="Freeform 1663">
              <a:extLst>
                <a:ext uri="{FF2B5EF4-FFF2-40B4-BE49-F238E27FC236}">
                  <a16:creationId xmlns:a16="http://schemas.microsoft.com/office/drawing/2014/main" id="{8A257A07-D6C4-4B16-A4A7-2E881631B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5451" y="1111250"/>
              <a:ext cx="26988" cy="17463"/>
            </a:xfrm>
            <a:custGeom>
              <a:avLst/>
              <a:gdLst>
                <a:gd name="T0" fmla="*/ 0 w 18"/>
                <a:gd name="T1" fmla="*/ 0 h 11"/>
                <a:gd name="T2" fmla="*/ 18 w 18"/>
                <a:gd name="T3" fmla="*/ 10 h 11"/>
                <a:gd name="T4" fmla="*/ 18 w 18"/>
                <a:gd name="T5" fmla="*/ 11 h 11"/>
                <a:gd name="T6" fmla="*/ 0 w 1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1">
                  <a:moveTo>
                    <a:pt x="0" y="0"/>
                  </a:moveTo>
                  <a:cubicBezTo>
                    <a:pt x="6" y="3"/>
                    <a:pt x="12" y="7"/>
                    <a:pt x="18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2" y="7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06" name="Freeform 1664">
              <a:extLst>
                <a:ext uri="{FF2B5EF4-FFF2-40B4-BE49-F238E27FC236}">
                  <a16:creationId xmlns:a16="http://schemas.microsoft.com/office/drawing/2014/main" id="{3A44FF64-892A-4BFE-8FFB-902FD6578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814" y="1093787"/>
              <a:ext cx="46038" cy="1588"/>
            </a:xfrm>
            <a:custGeom>
              <a:avLst/>
              <a:gdLst>
                <a:gd name="T0" fmla="*/ 0 w 30"/>
                <a:gd name="T1" fmla="*/ 1 h 1"/>
                <a:gd name="T2" fmla="*/ 30 w 30"/>
                <a:gd name="T3" fmla="*/ 1 h 1"/>
                <a:gd name="T4" fmla="*/ 30 w 30"/>
                <a:gd name="T5" fmla="*/ 1 h 1"/>
                <a:gd name="T6" fmla="*/ 0 w 3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">
                  <a:moveTo>
                    <a:pt x="0" y="1"/>
                  </a:moveTo>
                  <a:cubicBezTo>
                    <a:pt x="10" y="0"/>
                    <a:pt x="2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0" y="1"/>
                    <a:pt x="1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07" name="Freeform 1665">
              <a:extLst>
                <a:ext uri="{FF2B5EF4-FFF2-40B4-BE49-F238E27FC236}">
                  <a16:creationId xmlns:a16="http://schemas.microsoft.com/office/drawing/2014/main" id="{9ECBD610-5B7E-4341-8EF2-BFD9A71A3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064" y="1101725"/>
              <a:ext cx="39688" cy="6350"/>
            </a:xfrm>
            <a:custGeom>
              <a:avLst/>
              <a:gdLst>
                <a:gd name="T0" fmla="*/ 0 w 26"/>
                <a:gd name="T1" fmla="*/ 5 h 5"/>
                <a:gd name="T2" fmla="*/ 25 w 26"/>
                <a:gd name="T3" fmla="*/ 0 h 5"/>
                <a:gd name="T4" fmla="*/ 25 w 26"/>
                <a:gd name="T5" fmla="*/ 1 h 5"/>
                <a:gd name="T6" fmla="*/ 0 w 2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5">
                  <a:moveTo>
                    <a:pt x="0" y="5"/>
                  </a:moveTo>
                  <a:cubicBezTo>
                    <a:pt x="8" y="3"/>
                    <a:pt x="17" y="1"/>
                    <a:pt x="25" y="0"/>
                  </a:cubicBezTo>
                  <a:cubicBezTo>
                    <a:pt x="25" y="0"/>
                    <a:pt x="26" y="1"/>
                    <a:pt x="25" y="1"/>
                  </a:cubicBezTo>
                  <a:cubicBezTo>
                    <a:pt x="17" y="4"/>
                    <a:pt x="8" y="4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08" name="Freeform 1666">
              <a:extLst>
                <a:ext uri="{FF2B5EF4-FFF2-40B4-BE49-F238E27FC236}">
                  <a16:creationId xmlns:a16="http://schemas.microsoft.com/office/drawing/2014/main" id="{80EB4561-AE25-4E07-BC83-03D74DB29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064" y="1076325"/>
              <a:ext cx="36513" cy="11113"/>
            </a:xfrm>
            <a:custGeom>
              <a:avLst/>
              <a:gdLst>
                <a:gd name="T0" fmla="*/ 0 w 24"/>
                <a:gd name="T1" fmla="*/ 1 h 7"/>
                <a:gd name="T2" fmla="*/ 23 w 24"/>
                <a:gd name="T3" fmla="*/ 6 h 7"/>
                <a:gd name="T4" fmla="*/ 23 w 24"/>
                <a:gd name="T5" fmla="*/ 7 h 7"/>
                <a:gd name="T6" fmla="*/ 12 w 24"/>
                <a:gd name="T7" fmla="*/ 3 h 7"/>
                <a:gd name="T8" fmla="*/ 0 w 24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7">
                  <a:moveTo>
                    <a:pt x="0" y="1"/>
                  </a:moveTo>
                  <a:cubicBezTo>
                    <a:pt x="8" y="0"/>
                    <a:pt x="17" y="2"/>
                    <a:pt x="23" y="6"/>
                  </a:cubicBezTo>
                  <a:cubicBezTo>
                    <a:pt x="24" y="6"/>
                    <a:pt x="24" y="7"/>
                    <a:pt x="23" y="7"/>
                  </a:cubicBezTo>
                  <a:cubicBezTo>
                    <a:pt x="19" y="6"/>
                    <a:pt x="15" y="4"/>
                    <a:pt x="12" y="3"/>
                  </a:cubicBezTo>
                  <a:cubicBezTo>
                    <a:pt x="8" y="2"/>
                    <a:pt x="4" y="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09" name="Freeform 1667">
              <a:extLst>
                <a:ext uri="{FF2B5EF4-FFF2-40B4-BE49-F238E27FC236}">
                  <a16:creationId xmlns:a16="http://schemas.microsoft.com/office/drawing/2014/main" id="{EE314E1D-5555-4346-9479-C5ED5E57E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4764" y="1060450"/>
              <a:ext cx="31750" cy="12700"/>
            </a:xfrm>
            <a:custGeom>
              <a:avLst/>
              <a:gdLst>
                <a:gd name="T0" fmla="*/ 0 w 20"/>
                <a:gd name="T1" fmla="*/ 0 h 9"/>
                <a:gd name="T2" fmla="*/ 19 w 20"/>
                <a:gd name="T3" fmla="*/ 8 h 9"/>
                <a:gd name="T4" fmla="*/ 19 w 20"/>
                <a:gd name="T5" fmla="*/ 9 h 9"/>
                <a:gd name="T6" fmla="*/ 0 w 20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9">
                  <a:moveTo>
                    <a:pt x="0" y="0"/>
                  </a:moveTo>
                  <a:cubicBezTo>
                    <a:pt x="7" y="1"/>
                    <a:pt x="14" y="4"/>
                    <a:pt x="19" y="8"/>
                  </a:cubicBezTo>
                  <a:cubicBezTo>
                    <a:pt x="20" y="8"/>
                    <a:pt x="19" y="9"/>
                    <a:pt x="19" y="9"/>
                  </a:cubicBezTo>
                  <a:cubicBezTo>
                    <a:pt x="13" y="6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10" name="Freeform 1668">
              <a:extLst>
                <a:ext uri="{FF2B5EF4-FFF2-40B4-BE49-F238E27FC236}">
                  <a16:creationId xmlns:a16="http://schemas.microsoft.com/office/drawing/2014/main" id="{7F72CF68-6218-4268-973B-333622236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514" y="1290637"/>
              <a:ext cx="12700" cy="106363"/>
            </a:xfrm>
            <a:custGeom>
              <a:avLst/>
              <a:gdLst>
                <a:gd name="T0" fmla="*/ 1 w 8"/>
                <a:gd name="T1" fmla="*/ 1 h 69"/>
                <a:gd name="T2" fmla="*/ 3 w 8"/>
                <a:gd name="T3" fmla="*/ 1 h 69"/>
                <a:gd name="T4" fmla="*/ 7 w 8"/>
                <a:gd name="T5" fmla="*/ 69 h 69"/>
                <a:gd name="T6" fmla="*/ 6 w 8"/>
                <a:gd name="T7" fmla="*/ 69 h 69"/>
                <a:gd name="T8" fmla="*/ 1 w 8"/>
                <a:gd name="T9" fmla="*/ 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9">
                  <a:moveTo>
                    <a:pt x="1" y="1"/>
                  </a:moveTo>
                  <a:cubicBezTo>
                    <a:pt x="1" y="0"/>
                    <a:pt x="3" y="0"/>
                    <a:pt x="3" y="1"/>
                  </a:cubicBezTo>
                  <a:cubicBezTo>
                    <a:pt x="2" y="24"/>
                    <a:pt x="8" y="46"/>
                    <a:pt x="7" y="69"/>
                  </a:cubicBezTo>
                  <a:cubicBezTo>
                    <a:pt x="7" y="69"/>
                    <a:pt x="6" y="69"/>
                    <a:pt x="6" y="69"/>
                  </a:cubicBezTo>
                  <a:cubicBezTo>
                    <a:pt x="2" y="48"/>
                    <a:pt x="0" y="23"/>
                    <a:pt x="1" y="1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11" name="Freeform 1669">
              <a:extLst>
                <a:ext uri="{FF2B5EF4-FFF2-40B4-BE49-F238E27FC236}">
                  <a16:creationId xmlns:a16="http://schemas.microsoft.com/office/drawing/2014/main" id="{7BA7349B-8CF4-49D8-A9DC-54BE877AA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0676" y="1389062"/>
              <a:ext cx="42863" cy="12700"/>
            </a:xfrm>
            <a:custGeom>
              <a:avLst/>
              <a:gdLst>
                <a:gd name="T0" fmla="*/ 1 w 28"/>
                <a:gd name="T1" fmla="*/ 6 h 8"/>
                <a:gd name="T2" fmla="*/ 28 w 28"/>
                <a:gd name="T3" fmla="*/ 1 h 8"/>
                <a:gd name="T4" fmla="*/ 28 w 28"/>
                <a:gd name="T5" fmla="*/ 1 h 8"/>
                <a:gd name="T6" fmla="*/ 2 w 28"/>
                <a:gd name="T7" fmla="*/ 8 h 8"/>
                <a:gd name="T8" fmla="*/ 1 w 2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">
                  <a:moveTo>
                    <a:pt x="1" y="6"/>
                  </a:moveTo>
                  <a:cubicBezTo>
                    <a:pt x="9" y="3"/>
                    <a:pt x="19" y="0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19" y="3"/>
                    <a:pt x="10" y="4"/>
                    <a:pt x="2" y="8"/>
                  </a:cubicBezTo>
                  <a:cubicBezTo>
                    <a:pt x="1" y="8"/>
                    <a:pt x="0" y="7"/>
                    <a:pt x="1" y="6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12" name="Freeform 1670">
              <a:extLst>
                <a:ext uri="{FF2B5EF4-FFF2-40B4-BE49-F238E27FC236}">
                  <a16:creationId xmlns:a16="http://schemas.microsoft.com/office/drawing/2014/main" id="{6565BD93-24FE-4404-8761-33E3E5E8C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2426" y="1428750"/>
              <a:ext cx="20638" cy="28575"/>
            </a:xfrm>
            <a:custGeom>
              <a:avLst/>
              <a:gdLst>
                <a:gd name="T0" fmla="*/ 1 w 13"/>
                <a:gd name="T1" fmla="*/ 0 h 19"/>
                <a:gd name="T2" fmla="*/ 12 w 13"/>
                <a:gd name="T3" fmla="*/ 17 h 19"/>
                <a:gd name="T4" fmla="*/ 11 w 13"/>
                <a:gd name="T5" fmla="*/ 18 h 19"/>
                <a:gd name="T6" fmla="*/ 0 w 13"/>
                <a:gd name="T7" fmla="*/ 0 h 19"/>
                <a:gd name="T8" fmla="*/ 1 w 13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" y="0"/>
                  </a:moveTo>
                  <a:cubicBezTo>
                    <a:pt x="4" y="6"/>
                    <a:pt x="6" y="12"/>
                    <a:pt x="12" y="17"/>
                  </a:cubicBezTo>
                  <a:cubicBezTo>
                    <a:pt x="13" y="18"/>
                    <a:pt x="12" y="19"/>
                    <a:pt x="11" y="18"/>
                  </a:cubicBezTo>
                  <a:cubicBezTo>
                    <a:pt x="6" y="13"/>
                    <a:pt x="1" y="7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13" name="Freeform 1671">
              <a:extLst>
                <a:ext uri="{FF2B5EF4-FFF2-40B4-BE49-F238E27FC236}">
                  <a16:creationId xmlns:a16="http://schemas.microsoft.com/office/drawing/2014/main" id="{289E522F-45A1-48DE-95E5-01F225E91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9" y="1416050"/>
              <a:ext cx="7938" cy="23813"/>
            </a:xfrm>
            <a:custGeom>
              <a:avLst/>
              <a:gdLst>
                <a:gd name="T0" fmla="*/ 2 w 5"/>
                <a:gd name="T1" fmla="*/ 1 h 15"/>
                <a:gd name="T2" fmla="*/ 2 w 5"/>
                <a:gd name="T3" fmla="*/ 1 h 15"/>
                <a:gd name="T4" fmla="*/ 5 w 5"/>
                <a:gd name="T5" fmla="*/ 14 h 15"/>
                <a:gd name="T6" fmla="*/ 3 w 5"/>
                <a:gd name="T7" fmla="*/ 14 h 15"/>
                <a:gd name="T8" fmla="*/ 2 w 5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5">
                  <a:moveTo>
                    <a:pt x="2" y="1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2" y="5"/>
                    <a:pt x="2" y="10"/>
                    <a:pt x="5" y="14"/>
                  </a:cubicBezTo>
                  <a:cubicBezTo>
                    <a:pt x="5" y="14"/>
                    <a:pt x="4" y="15"/>
                    <a:pt x="3" y="14"/>
                  </a:cubicBezTo>
                  <a:cubicBezTo>
                    <a:pt x="1" y="10"/>
                    <a:pt x="0" y="5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14" name="Freeform 1672">
              <a:extLst>
                <a:ext uri="{FF2B5EF4-FFF2-40B4-BE49-F238E27FC236}">
                  <a16:creationId xmlns:a16="http://schemas.microsoft.com/office/drawing/2014/main" id="{9E33AEF4-3DB8-4584-B216-CF6090372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7951" y="1287462"/>
              <a:ext cx="19050" cy="112713"/>
            </a:xfrm>
            <a:custGeom>
              <a:avLst/>
              <a:gdLst>
                <a:gd name="T0" fmla="*/ 9 w 12"/>
                <a:gd name="T1" fmla="*/ 1 h 73"/>
                <a:gd name="T2" fmla="*/ 11 w 12"/>
                <a:gd name="T3" fmla="*/ 2 h 73"/>
                <a:gd name="T4" fmla="*/ 1 w 12"/>
                <a:gd name="T5" fmla="*/ 73 h 73"/>
                <a:gd name="T6" fmla="*/ 0 w 12"/>
                <a:gd name="T7" fmla="*/ 72 h 73"/>
                <a:gd name="T8" fmla="*/ 9 w 12"/>
                <a:gd name="T9" fmla="*/ 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3">
                  <a:moveTo>
                    <a:pt x="9" y="1"/>
                  </a:moveTo>
                  <a:cubicBezTo>
                    <a:pt x="10" y="0"/>
                    <a:pt x="12" y="0"/>
                    <a:pt x="11" y="2"/>
                  </a:cubicBezTo>
                  <a:cubicBezTo>
                    <a:pt x="7" y="25"/>
                    <a:pt x="4" y="49"/>
                    <a:pt x="1" y="73"/>
                  </a:cubicBezTo>
                  <a:cubicBezTo>
                    <a:pt x="1" y="73"/>
                    <a:pt x="0" y="73"/>
                    <a:pt x="0" y="72"/>
                  </a:cubicBezTo>
                  <a:cubicBezTo>
                    <a:pt x="1" y="49"/>
                    <a:pt x="5" y="25"/>
                    <a:pt x="9" y="1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15" name="Freeform 1673">
              <a:extLst>
                <a:ext uri="{FF2B5EF4-FFF2-40B4-BE49-F238E27FC236}">
                  <a16:creationId xmlns:a16="http://schemas.microsoft.com/office/drawing/2014/main" id="{22E37464-E6A7-4196-81C1-BF6B15FAA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1301" y="1277937"/>
              <a:ext cx="31750" cy="44450"/>
            </a:xfrm>
            <a:custGeom>
              <a:avLst/>
              <a:gdLst>
                <a:gd name="T0" fmla="*/ 0 w 21"/>
                <a:gd name="T1" fmla="*/ 8 h 29"/>
                <a:gd name="T2" fmla="*/ 11 w 21"/>
                <a:gd name="T3" fmla="*/ 20 h 29"/>
                <a:gd name="T4" fmla="*/ 17 w 21"/>
                <a:gd name="T5" fmla="*/ 21 h 29"/>
                <a:gd name="T6" fmla="*/ 14 w 21"/>
                <a:gd name="T7" fmla="*/ 14 h 29"/>
                <a:gd name="T8" fmla="*/ 6 w 21"/>
                <a:gd name="T9" fmla="*/ 3 h 29"/>
                <a:gd name="T10" fmla="*/ 8 w 21"/>
                <a:gd name="T11" fmla="*/ 1 h 29"/>
                <a:gd name="T12" fmla="*/ 18 w 21"/>
                <a:gd name="T13" fmla="*/ 16 h 29"/>
                <a:gd name="T14" fmla="*/ 18 w 21"/>
                <a:gd name="T15" fmla="*/ 27 h 29"/>
                <a:gd name="T16" fmla="*/ 10 w 21"/>
                <a:gd name="T17" fmla="*/ 23 h 29"/>
                <a:gd name="T18" fmla="*/ 6 w 21"/>
                <a:gd name="T19" fmla="*/ 15 h 29"/>
                <a:gd name="T20" fmla="*/ 0 w 21"/>
                <a:gd name="T21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29">
                  <a:moveTo>
                    <a:pt x="0" y="8"/>
                  </a:moveTo>
                  <a:cubicBezTo>
                    <a:pt x="6" y="8"/>
                    <a:pt x="9" y="16"/>
                    <a:pt x="11" y="20"/>
                  </a:cubicBezTo>
                  <a:cubicBezTo>
                    <a:pt x="11" y="21"/>
                    <a:pt x="15" y="28"/>
                    <a:pt x="17" y="21"/>
                  </a:cubicBezTo>
                  <a:cubicBezTo>
                    <a:pt x="18" y="19"/>
                    <a:pt x="15" y="16"/>
                    <a:pt x="14" y="14"/>
                  </a:cubicBezTo>
                  <a:cubicBezTo>
                    <a:pt x="12" y="10"/>
                    <a:pt x="9" y="6"/>
                    <a:pt x="6" y="3"/>
                  </a:cubicBezTo>
                  <a:cubicBezTo>
                    <a:pt x="5" y="2"/>
                    <a:pt x="7" y="0"/>
                    <a:pt x="8" y="1"/>
                  </a:cubicBezTo>
                  <a:cubicBezTo>
                    <a:pt x="12" y="6"/>
                    <a:pt x="16" y="10"/>
                    <a:pt x="18" y="16"/>
                  </a:cubicBezTo>
                  <a:cubicBezTo>
                    <a:pt x="19" y="19"/>
                    <a:pt x="21" y="24"/>
                    <a:pt x="18" y="27"/>
                  </a:cubicBezTo>
                  <a:cubicBezTo>
                    <a:pt x="14" y="29"/>
                    <a:pt x="12" y="25"/>
                    <a:pt x="10" y="23"/>
                  </a:cubicBezTo>
                  <a:cubicBezTo>
                    <a:pt x="9" y="20"/>
                    <a:pt x="8" y="18"/>
                    <a:pt x="6" y="15"/>
                  </a:cubicBezTo>
                  <a:cubicBezTo>
                    <a:pt x="4" y="12"/>
                    <a:pt x="2" y="11"/>
                    <a:pt x="0" y="8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16" name="Freeform 1674">
              <a:extLst>
                <a:ext uri="{FF2B5EF4-FFF2-40B4-BE49-F238E27FC236}">
                  <a16:creationId xmlns:a16="http://schemas.microsoft.com/office/drawing/2014/main" id="{27365CC3-B4E0-4251-A658-E0B889532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401" y="1308100"/>
              <a:ext cx="12700" cy="14288"/>
            </a:xfrm>
            <a:custGeom>
              <a:avLst/>
              <a:gdLst>
                <a:gd name="T0" fmla="*/ 1 w 8"/>
                <a:gd name="T1" fmla="*/ 3 h 9"/>
                <a:gd name="T2" fmla="*/ 5 w 8"/>
                <a:gd name="T3" fmla="*/ 0 h 9"/>
                <a:gd name="T4" fmla="*/ 5 w 8"/>
                <a:gd name="T5" fmla="*/ 1 h 9"/>
                <a:gd name="T6" fmla="*/ 3 w 8"/>
                <a:gd name="T7" fmla="*/ 4 h 9"/>
                <a:gd name="T8" fmla="*/ 2 w 8"/>
                <a:gd name="T9" fmla="*/ 7 h 9"/>
                <a:gd name="T10" fmla="*/ 5 w 8"/>
                <a:gd name="T11" fmla="*/ 5 h 9"/>
                <a:gd name="T12" fmla="*/ 7 w 8"/>
                <a:gd name="T13" fmla="*/ 3 h 9"/>
                <a:gd name="T14" fmla="*/ 8 w 8"/>
                <a:gd name="T15" fmla="*/ 3 h 9"/>
                <a:gd name="T16" fmla="*/ 1 w 8"/>
                <a:gd name="T17" fmla="*/ 9 h 9"/>
                <a:gd name="T18" fmla="*/ 0 w 8"/>
                <a:gd name="T19" fmla="*/ 8 h 9"/>
                <a:gd name="T20" fmla="*/ 1 w 8"/>
                <a:gd name="T2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9">
                  <a:moveTo>
                    <a:pt x="1" y="3"/>
                  </a:moveTo>
                  <a:cubicBezTo>
                    <a:pt x="2" y="2"/>
                    <a:pt x="3" y="0"/>
                    <a:pt x="5" y="0"/>
                  </a:cubicBezTo>
                  <a:cubicBezTo>
                    <a:pt x="5" y="0"/>
                    <a:pt x="6" y="0"/>
                    <a:pt x="5" y="1"/>
                  </a:cubicBezTo>
                  <a:cubicBezTo>
                    <a:pt x="5" y="2"/>
                    <a:pt x="4" y="3"/>
                    <a:pt x="3" y="4"/>
                  </a:cubicBezTo>
                  <a:cubicBezTo>
                    <a:pt x="2" y="5"/>
                    <a:pt x="2" y="6"/>
                    <a:pt x="2" y="7"/>
                  </a:cubicBezTo>
                  <a:cubicBezTo>
                    <a:pt x="3" y="6"/>
                    <a:pt x="4" y="6"/>
                    <a:pt x="5" y="5"/>
                  </a:cubicBezTo>
                  <a:cubicBezTo>
                    <a:pt x="6" y="4"/>
                    <a:pt x="6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5"/>
                    <a:pt x="4" y="8"/>
                    <a:pt x="1" y="9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6"/>
                    <a:pt x="0" y="5"/>
                    <a:pt x="1" y="3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17" name="Freeform 1675">
              <a:extLst>
                <a:ext uri="{FF2B5EF4-FFF2-40B4-BE49-F238E27FC236}">
                  <a16:creationId xmlns:a16="http://schemas.microsoft.com/office/drawing/2014/main" id="{848D48E2-CC81-479B-9A1E-55E51F306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551" y="1312862"/>
              <a:ext cx="22225" cy="11113"/>
            </a:xfrm>
            <a:custGeom>
              <a:avLst/>
              <a:gdLst>
                <a:gd name="T0" fmla="*/ 1 w 15"/>
                <a:gd name="T1" fmla="*/ 5 h 7"/>
                <a:gd name="T2" fmla="*/ 7 w 15"/>
                <a:gd name="T3" fmla="*/ 5 h 7"/>
                <a:gd name="T4" fmla="*/ 9 w 15"/>
                <a:gd name="T5" fmla="*/ 5 h 7"/>
                <a:gd name="T6" fmla="*/ 12 w 15"/>
                <a:gd name="T7" fmla="*/ 4 h 7"/>
                <a:gd name="T8" fmla="*/ 6 w 15"/>
                <a:gd name="T9" fmla="*/ 2 h 7"/>
                <a:gd name="T10" fmla="*/ 1 w 15"/>
                <a:gd name="T11" fmla="*/ 1 h 7"/>
                <a:gd name="T12" fmla="*/ 1 w 15"/>
                <a:gd name="T13" fmla="*/ 1 h 7"/>
                <a:gd name="T14" fmla="*/ 9 w 15"/>
                <a:gd name="T15" fmla="*/ 0 h 7"/>
                <a:gd name="T16" fmla="*/ 14 w 15"/>
                <a:gd name="T17" fmla="*/ 4 h 7"/>
                <a:gd name="T18" fmla="*/ 11 w 15"/>
                <a:gd name="T19" fmla="*/ 6 h 7"/>
                <a:gd name="T20" fmla="*/ 1 w 15"/>
                <a:gd name="T21" fmla="*/ 6 h 7"/>
                <a:gd name="T22" fmla="*/ 1 w 15"/>
                <a:gd name="T2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7">
                  <a:moveTo>
                    <a:pt x="1" y="5"/>
                  </a:moveTo>
                  <a:cubicBezTo>
                    <a:pt x="3" y="4"/>
                    <a:pt x="5" y="5"/>
                    <a:pt x="7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10" y="5"/>
                    <a:pt x="13" y="5"/>
                    <a:pt x="12" y="4"/>
                  </a:cubicBezTo>
                  <a:cubicBezTo>
                    <a:pt x="11" y="2"/>
                    <a:pt x="8" y="2"/>
                    <a:pt x="6" y="2"/>
                  </a:cubicBezTo>
                  <a:cubicBezTo>
                    <a:pt x="5" y="1"/>
                    <a:pt x="3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0"/>
                    <a:pt x="7" y="0"/>
                    <a:pt x="9" y="0"/>
                  </a:cubicBezTo>
                  <a:cubicBezTo>
                    <a:pt x="11" y="1"/>
                    <a:pt x="13" y="2"/>
                    <a:pt x="14" y="4"/>
                  </a:cubicBezTo>
                  <a:cubicBezTo>
                    <a:pt x="15" y="6"/>
                    <a:pt x="13" y="6"/>
                    <a:pt x="11" y="6"/>
                  </a:cubicBezTo>
                  <a:cubicBezTo>
                    <a:pt x="8" y="6"/>
                    <a:pt x="4" y="7"/>
                    <a:pt x="1" y="6"/>
                  </a:cubicBezTo>
                  <a:cubicBezTo>
                    <a:pt x="0" y="5"/>
                    <a:pt x="0" y="5"/>
                    <a:pt x="1" y="5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18" name="Freeform 1676">
              <a:extLst>
                <a:ext uri="{FF2B5EF4-FFF2-40B4-BE49-F238E27FC236}">
                  <a16:creationId xmlns:a16="http://schemas.microsoft.com/office/drawing/2014/main" id="{7382E6BE-FA25-4B6E-B220-CFDA5218F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289" y="1308100"/>
              <a:ext cx="19050" cy="22225"/>
            </a:xfrm>
            <a:custGeom>
              <a:avLst/>
              <a:gdLst>
                <a:gd name="T0" fmla="*/ 3 w 12"/>
                <a:gd name="T1" fmla="*/ 1 h 15"/>
                <a:gd name="T2" fmla="*/ 9 w 12"/>
                <a:gd name="T3" fmla="*/ 5 h 15"/>
                <a:gd name="T4" fmla="*/ 9 w 12"/>
                <a:gd name="T5" fmla="*/ 7 h 15"/>
                <a:gd name="T6" fmla="*/ 11 w 12"/>
                <a:gd name="T7" fmla="*/ 12 h 15"/>
                <a:gd name="T8" fmla="*/ 11 w 12"/>
                <a:gd name="T9" fmla="*/ 13 h 15"/>
                <a:gd name="T10" fmla="*/ 9 w 12"/>
                <a:gd name="T11" fmla="*/ 15 h 15"/>
                <a:gd name="T12" fmla="*/ 3 w 12"/>
                <a:gd name="T13" fmla="*/ 8 h 15"/>
                <a:gd name="T14" fmla="*/ 3 w 12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5">
                  <a:moveTo>
                    <a:pt x="3" y="1"/>
                  </a:moveTo>
                  <a:cubicBezTo>
                    <a:pt x="5" y="0"/>
                    <a:pt x="8" y="4"/>
                    <a:pt x="9" y="5"/>
                  </a:cubicBezTo>
                  <a:cubicBezTo>
                    <a:pt x="9" y="6"/>
                    <a:pt x="9" y="6"/>
                    <a:pt x="9" y="7"/>
                  </a:cubicBezTo>
                  <a:cubicBezTo>
                    <a:pt x="10" y="8"/>
                    <a:pt x="11" y="10"/>
                    <a:pt x="11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11" y="14"/>
                    <a:pt x="10" y="15"/>
                    <a:pt x="9" y="15"/>
                  </a:cubicBezTo>
                  <a:cubicBezTo>
                    <a:pt x="6" y="13"/>
                    <a:pt x="4" y="10"/>
                    <a:pt x="3" y="8"/>
                  </a:cubicBezTo>
                  <a:cubicBezTo>
                    <a:pt x="2" y="6"/>
                    <a:pt x="0" y="1"/>
                    <a:pt x="3" y="1"/>
                  </a:cubicBezTo>
                  <a:close/>
                </a:path>
              </a:pathLst>
            </a:custGeom>
            <a:solidFill>
              <a:srgbClr val="EF6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19" name="Freeform 1677">
              <a:extLst>
                <a:ext uri="{FF2B5EF4-FFF2-40B4-BE49-F238E27FC236}">
                  <a16:creationId xmlns:a16="http://schemas.microsoft.com/office/drawing/2014/main" id="{B78952A8-6BF3-436E-A4AE-90A00D0ED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6051" y="1352550"/>
              <a:ext cx="12700" cy="12700"/>
            </a:xfrm>
            <a:custGeom>
              <a:avLst/>
              <a:gdLst>
                <a:gd name="T0" fmla="*/ 2 w 8"/>
                <a:gd name="T1" fmla="*/ 3 h 8"/>
                <a:gd name="T2" fmla="*/ 5 w 8"/>
                <a:gd name="T3" fmla="*/ 0 h 8"/>
                <a:gd name="T4" fmla="*/ 6 w 8"/>
                <a:gd name="T5" fmla="*/ 0 h 8"/>
                <a:gd name="T6" fmla="*/ 4 w 8"/>
                <a:gd name="T7" fmla="*/ 3 h 8"/>
                <a:gd name="T8" fmla="*/ 2 w 8"/>
                <a:gd name="T9" fmla="*/ 6 h 8"/>
                <a:gd name="T10" fmla="*/ 5 w 8"/>
                <a:gd name="T11" fmla="*/ 5 h 8"/>
                <a:gd name="T12" fmla="*/ 8 w 8"/>
                <a:gd name="T13" fmla="*/ 2 h 8"/>
                <a:gd name="T14" fmla="*/ 8 w 8"/>
                <a:gd name="T15" fmla="*/ 2 h 8"/>
                <a:gd name="T16" fmla="*/ 1 w 8"/>
                <a:gd name="T17" fmla="*/ 8 h 8"/>
                <a:gd name="T18" fmla="*/ 1 w 8"/>
                <a:gd name="T19" fmla="*/ 7 h 8"/>
                <a:gd name="T20" fmla="*/ 2 w 8"/>
                <a:gd name="T21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8">
                  <a:moveTo>
                    <a:pt x="2" y="3"/>
                  </a:moveTo>
                  <a:cubicBezTo>
                    <a:pt x="2" y="2"/>
                    <a:pt x="4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4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cubicBezTo>
                    <a:pt x="3" y="6"/>
                    <a:pt x="4" y="5"/>
                    <a:pt x="5" y="5"/>
                  </a:cubicBezTo>
                  <a:cubicBezTo>
                    <a:pt x="6" y="4"/>
                    <a:pt x="7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5"/>
                    <a:pt x="4" y="7"/>
                    <a:pt x="1" y="8"/>
                  </a:cubicBezTo>
                  <a:cubicBezTo>
                    <a:pt x="1" y="8"/>
                    <a:pt x="0" y="8"/>
                    <a:pt x="1" y="7"/>
                  </a:cubicBezTo>
                  <a:cubicBezTo>
                    <a:pt x="1" y="6"/>
                    <a:pt x="1" y="4"/>
                    <a:pt x="2" y="3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20" name="Freeform 1678">
              <a:extLst>
                <a:ext uri="{FF2B5EF4-FFF2-40B4-BE49-F238E27FC236}">
                  <a16:creationId xmlns:a16="http://schemas.microsoft.com/office/drawing/2014/main" id="{36E67150-3212-49A5-8998-767BD3B48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7964" y="1354137"/>
              <a:ext cx="22225" cy="11113"/>
            </a:xfrm>
            <a:custGeom>
              <a:avLst/>
              <a:gdLst>
                <a:gd name="T0" fmla="*/ 1 w 15"/>
                <a:gd name="T1" fmla="*/ 5 h 7"/>
                <a:gd name="T2" fmla="*/ 7 w 15"/>
                <a:gd name="T3" fmla="*/ 5 h 7"/>
                <a:gd name="T4" fmla="*/ 10 w 15"/>
                <a:gd name="T5" fmla="*/ 5 h 7"/>
                <a:gd name="T6" fmla="*/ 12 w 15"/>
                <a:gd name="T7" fmla="*/ 4 h 7"/>
                <a:gd name="T8" fmla="*/ 6 w 15"/>
                <a:gd name="T9" fmla="*/ 2 h 7"/>
                <a:gd name="T10" fmla="*/ 2 w 15"/>
                <a:gd name="T11" fmla="*/ 1 h 7"/>
                <a:gd name="T12" fmla="*/ 2 w 15"/>
                <a:gd name="T13" fmla="*/ 1 h 7"/>
                <a:gd name="T14" fmla="*/ 9 w 15"/>
                <a:gd name="T15" fmla="*/ 1 h 7"/>
                <a:gd name="T16" fmla="*/ 14 w 15"/>
                <a:gd name="T17" fmla="*/ 4 h 7"/>
                <a:gd name="T18" fmla="*/ 11 w 15"/>
                <a:gd name="T19" fmla="*/ 7 h 7"/>
                <a:gd name="T20" fmla="*/ 1 w 15"/>
                <a:gd name="T21" fmla="*/ 6 h 7"/>
                <a:gd name="T22" fmla="*/ 1 w 15"/>
                <a:gd name="T2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7">
                  <a:moveTo>
                    <a:pt x="1" y="5"/>
                  </a:moveTo>
                  <a:cubicBezTo>
                    <a:pt x="3" y="5"/>
                    <a:pt x="5" y="5"/>
                    <a:pt x="7" y="5"/>
                  </a:cubicBezTo>
                  <a:cubicBezTo>
                    <a:pt x="8" y="5"/>
                    <a:pt x="9" y="5"/>
                    <a:pt x="10" y="5"/>
                  </a:cubicBezTo>
                  <a:cubicBezTo>
                    <a:pt x="11" y="5"/>
                    <a:pt x="13" y="6"/>
                    <a:pt x="12" y="4"/>
                  </a:cubicBezTo>
                  <a:cubicBezTo>
                    <a:pt x="11" y="3"/>
                    <a:pt x="8" y="2"/>
                    <a:pt x="6" y="2"/>
                  </a:cubicBezTo>
                  <a:cubicBezTo>
                    <a:pt x="5" y="2"/>
                    <a:pt x="3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7" y="0"/>
                    <a:pt x="9" y="1"/>
                  </a:cubicBezTo>
                  <a:cubicBezTo>
                    <a:pt x="11" y="1"/>
                    <a:pt x="14" y="3"/>
                    <a:pt x="14" y="4"/>
                  </a:cubicBezTo>
                  <a:cubicBezTo>
                    <a:pt x="15" y="6"/>
                    <a:pt x="13" y="7"/>
                    <a:pt x="11" y="7"/>
                  </a:cubicBezTo>
                  <a:cubicBezTo>
                    <a:pt x="8" y="7"/>
                    <a:pt x="4" y="7"/>
                    <a:pt x="1" y="6"/>
                  </a:cubicBezTo>
                  <a:cubicBezTo>
                    <a:pt x="0" y="6"/>
                    <a:pt x="0" y="5"/>
                    <a:pt x="1" y="5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21" name="Freeform 1679">
              <a:extLst>
                <a:ext uri="{FF2B5EF4-FFF2-40B4-BE49-F238E27FC236}">
                  <a16:creationId xmlns:a16="http://schemas.microsoft.com/office/drawing/2014/main" id="{5059789B-C5C8-410E-BE2F-EEC05AC02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701" y="1349375"/>
              <a:ext cx="19050" cy="22225"/>
            </a:xfrm>
            <a:custGeom>
              <a:avLst/>
              <a:gdLst>
                <a:gd name="T0" fmla="*/ 3 w 12"/>
                <a:gd name="T1" fmla="*/ 1 h 15"/>
                <a:gd name="T2" fmla="*/ 9 w 12"/>
                <a:gd name="T3" fmla="*/ 6 h 15"/>
                <a:gd name="T4" fmla="*/ 9 w 12"/>
                <a:gd name="T5" fmla="*/ 7 h 15"/>
                <a:gd name="T6" fmla="*/ 12 w 12"/>
                <a:gd name="T7" fmla="*/ 12 h 15"/>
                <a:gd name="T8" fmla="*/ 11 w 12"/>
                <a:gd name="T9" fmla="*/ 14 h 15"/>
                <a:gd name="T10" fmla="*/ 9 w 12"/>
                <a:gd name="T11" fmla="*/ 15 h 15"/>
                <a:gd name="T12" fmla="*/ 3 w 12"/>
                <a:gd name="T13" fmla="*/ 8 h 15"/>
                <a:gd name="T14" fmla="*/ 3 w 12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5">
                  <a:moveTo>
                    <a:pt x="3" y="1"/>
                  </a:moveTo>
                  <a:cubicBezTo>
                    <a:pt x="6" y="0"/>
                    <a:pt x="8" y="4"/>
                    <a:pt x="9" y="6"/>
                  </a:cubicBezTo>
                  <a:cubicBezTo>
                    <a:pt x="9" y="6"/>
                    <a:pt x="9" y="7"/>
                    <a:pt x="9" y="7"/>
                  </a:cubicBezTo>
                  <a:cubicBezTo>
                    <a:pt x="10" y="9"/>
                    <a:pt x="11" y="10"/>
                    <a:pt x="12" y="12"/>
                  </a:cubicBezTo>
                  <a:cubicBezTo>
                    <a:pt x="12" y="13"/>
                    <a:pt x="11" y="13"/>
                    <a:pt x="11" y="14"/>
                  </a:cubicBezTo>
                  <a:cubicBezTo>
                    <a:pt x="11" y="15"/>
                    <a:pt x="10" y="15"/>
                    <a:pt x="9" y="15"/>
                  </a:cubicBezTo>
                  <a:cubicBezTo>
                    <a:pt x="6" y="14"/>
                    <a:pt x="4" y="11"/>
                    <a:pt x="3" y="8"/>
                  </a:cubicBezTo>
                  <a:cubicBezTo>
                    <a:pt x="3" y="6"/>
                    <a:pt x="0" y="2"/>
                    <a:pt x="3" y="1"/>
                  </a:cubicBezTo>
                  <a:close/>
                </a:path>
              </a:pathLst>
            </a:custGeom>
            <a:solidFill>
              <a:srgbClr val="EF6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22" name="Freeform 1680">
              <a:extLst>
                <a:ext uri="{FF2B5EF4-FFF2-40B4-BE49-F238E27FC236}">
                  <a16:creationId xmlns:a16="http://schemas.microsoft.com/office/drawing/2014/main" id="{902183FC-A037-4CD6-BC26-06B25EDEA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289" y="1395412"/>
              <a:ext cx="11113" cy="14288"/>
            </a:xfrm>
            <a:custGeom>
              <a:avLst/>
              <a:gdLst>
                <a:gd name="T0" fmla="*/ 1 w 7"/>
                <a:gd name="T1" fmla="*/ 3 h 9"/>
                <a:gd name="T2" fmla="*/ 4 w 7"/>
                <a:gd name="T3" fmla="*/ 0 h 9"/>
                <a:gd name="T4" fmla="*/ 5 w 7"/>
                <a:gd name="T5" fmla="*/ 1 h 9"/>
                <a:gd name="T6" fmla="*/ 3 w 7"/>
                <a:gd name="T7" fmla="*/ 4 h 9"/>
                <a:gd name="T8" fmla="*/ 1 w 7"/>
                <a:gd name="T9" fmla="*/ 7 h 9"/>
                <a:gd name="T10" fmla="*/ 4 w 7"/>
                <a:gd name="T11" fmla="*/ 5 h 9"/>
                <a:gd name="T12" fmla="*/ 7 w 7"/>
                <a:gd name="T13" fmla="*/ 3 h 9"/>
                <a:gd name="T14" fmla="*/ 7 w 7"/>
                <a:gd name="T15" fmla="*/ 3 h 9"/>
                <a:gd name="T16" fmla="*/ 1 w 7"/>
                <a:gd name="T17" fmla="*/ 9 h 9"/>
                <a:gd name="T18" fmla="*/ 0 w 7"/>
                <a:gd name="T19" fmla="*/ 8 h 9"/>
                <a:gd name="T20" fmla="*/ 1 w 7"/>
                <a:gd name="T2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cubicBezTo>
                    <a:pt x="2" y="2"/>
                    <a:pt x="3" y="0"/>
                    <a:pt x="4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5" y="2"/>
                    <a:pt x="3" y="3"/>
                    <a:pt x="3" y="4"/>
                  </a:cubicBezTo>
                  <a:cubicBezTo>
                    <a:pt x="2" y="5"/>
                    <a:pt x="2" y="6"/>
                    <a:pt x="1" y="7"/>
                  </a:cubicBezTo>
                  <a:cubicBezTo>
                    <a:pt x="2" y="6"/>
                    <a:pt x="3" y="6"/>
                    <a:pt x="4" y="5"/>
                  </a:cubicBezTo>
                  <a:cubicBezTo>
                    <a:pt x="5" y="5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6"/>
                    <a:pt x="3" y="8"/>
                    <a:pt x="1" y="9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6"/>
                    <a:pt x="0" y="5"/>
                    <a:pt x="1" y="3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23" name="Freeform 1681">
              <a:extLst>
                <a:ext uri="{FF2B5EF4-FFF2-40B4-BE49-F238E27FC236}">
                  <a16:creationId xmlns:a16="http://schemas.microsoft.com/office/drawing/2014/main" id="{DBF51CFB-FCF8-4D59-9B08-2CA7F63A1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2726" y="1397000"/>
              <a:ext cx="20638" cy="11113"/>
            </a:xfrm>
            <a:custGeom>
              <a:avLst/>
              <a:gdLst>
                <a:gd name="T0" fmla="*/ 1 w 14"/>
                <a:gd name="T1" fmla="*/ 5 h 7"/>
                <a:gd name="T2" fmla="*/ 7 w 14"/>
                <a:gd name="T3" fmla="*/ 5 h 7"/>
                <a:gd name="T4" fmla="*/ 9 w 14"/>
                <a:gd name="T5" fmla="*/ 5 h 7"/>
                <a:gd name="T6" fmla="*/ 11 w 14"/>
                <a:gd name="T7" fmla="*/ 4 h 7"/>
                <a:gd name="T8" fmla="*/ 6 w 14"/>
                <a:gd name="T9" fmla="*/ 2 h 7"/>
                <a:gd name="T10" fmla="*/ 1 w 14"/>
                <a:gd name="T11" fmla="*/ 2 h 7"/>
                <a:gd name="T12" fmla="*/ 1 w 14"/>
                <a:gd name="T13" fmla="*/ 1 h 7"/>
                <a:gd name="T14" fmla="*/ 8 w 14"/>
                <a:gd name="T15" fmla="*/ 1 h 7"/>
                <a:gd name="T16" fmla="*/ 14 w 14"/>
                <a:gd name="T17" fmla="*/ 4 h 7"/>
                <a:gd name="T18" fmla="*/ 11 w 14"/>
                <a:gd name="T19" fmla="*/ 7 h 7"/>
                <a:gd name="T20" fmla="*/ 0 w 14"/>
                <a:gd name="T21" fmla="*/ 6 h 7"/>
                <a:gd name="T22" fmla="*/ 1 w 14"/>
                <a:gd name="T2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7">
                  <a:moveTo>
                    <a:pt x="1" y="5"/>
                  </a:moveTo>
                  <a:cubicBezTo>
                    <a:pt x="2" y="5"/>
                    <a:pt x="5" y="5"/>
                    <a:pt x="7" y="5"/>
                  </a:cubicBezTo>
                  <a:cubicBezTo>
                    <a:pt x="7" y="5"/>
                    <a:pt x="8" y="5"/>
                    <a:pt x="9" y="5"/>
                  </a:cubicBezTo>
                  <a:cubicBezTo>
                    <a:pt x="10" y="5"/>
                    <a:pt x="13" y="6"/>
                    <a:pt x="11" y="4"/>
                  </a:cubicBezTo>
                  <a:cubicBezTo>
                    <a:pt x="10" y="3"/>
                    <a:pt x="8" y="2"/>
                    <a:pt x="6" y="2"/>
                  </a:cubicBezTo>
                  <a:cubicBezTo>
                    <a:pt x="4" y="2"/>
                    <a:pt x="2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6" y="0"/>
                    <a:pt x="8" y="1"/>
                  </a:cubicBezTo>
                  <a:cubicBezTo>
                    <a:pt x="10" y="1"/>
                    <a:pt x="13" y="3"/>
                    <a:pt x="14" y="4"/>
                  </a:cubicBezTo>
                  <a:cubicBezTo>
                    <a:pt x="14" y="6"/>
                    <a:pt x="12" y="7"/>
                    <a:pt x="11" y="7"/>
                  </a:cubicBezTo>
                  <a:cubicBezTo>
                    <a:pt x="7" y="7"/>
                    <a:pt x="3" y="7"/>
                    <a:pt x="0" y="6"/>
                  </a:cubicBezTo>
                  <a:cubicBezTo>
                    <a:pt x="0" y="6"/>
                    <a:pt x="0" y="5"/>
                    <a:pt x="1" y="5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24" name="Freeform 1682">
              <a:extLst>
                <a:ext uri="{FF2B5EF4-FFF2-40B4-BE49-F238E27FC236}">
                  <a16:creationId xmlns:a16="http://schemas.microsoft.com/office/drawing/2014/main" id="{FFA6CC74-68A2-4825-99A5-2CBDDC406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176" y="1395412"/>
              <a:ext cx="17463" cy="22225"/>
            </a:xfrm>
            <a:custGeom>
              <a:avLst/>
              <a:gdLst>
                <a:gd name="T0" fmla="*/ 3 w 11"/>
                <a:gd name="T1" fmla="*/ 1 h 15"/>
                <a:gd name="T2" fmla="*/ 8 w 11"/>
                <a:gd name="T3" fmla="*/ 5 h 15"/>
                <a:gd name="T4" fmla="*/ 9 w 11"/>
                <a:gd name="T5" fmla="*/ 7 h 15"/>
                <a:gd name="T6" fmla="*/ 11 w 11"/>
                <a:gd name="T7" fmla="*/ 12 h 15"/>
                <a:gd name="T8" fmla="*/ 10 w 11"/>
                <a:gd name="T9" fmla="*/ 14 h 15"/>
                <a:gd name="T10" fmla="*/ 8 w 11"/>
                <a:gd name="T11" fmla="*/ 15 h 15"/>
                <a:gd name="T12" fmla="*/ 3 w 11"/>
                <a:gd name="T13" fmla="*/ 8 h 15"/>
                <a:gd name="T14" fmla="*/ 3 w 11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5">
                  <a:moveTo>
                    <a:pt x="3" y="1"/>
                  </a:moveTo>
                  <a:cubicBezTo>
                    <a:pt x="5" y="0"/>
                    <a:pt x="7" y="4"/>
                    <a:pt x="8" y="5"/>
                  </a:cubicBezTo>
                  <a:cubicBezTo>
                    <a:pt x="8" y="6"/>
                    <a:pt x="9" y="6"/>
                    <a:pt x="9" y="7"/>
                  </a:cubicBezTo>
                  <a:cubicBezTo>
                    <a:pt x="10" y="9"/>
                    <a:pt x="11" y="10"/>
                    <a:pt x="11" y="12"/>
                  </a:cubicBezTo>
                  <a:cubicBezTo>
                    <a:pt x="11" y="13"/>
                    <a:pt x="11" y="13"/>
                    <a:pt x="10" y="14"/>
                  </a:cubicBezTo>
                  <a:cubicBezTo>
                    <a:pt x="11" y="15"/>
                    <a:pt x="9" y="15"/>
                    <a:pt x="8" y="15"/>
                  </a:cubicBezTo>
                  <a:cubicBezTo>
                    <a:pt x="5" y="14"/>
                    <a:pt x="4" y="10"/>
                    <a:pt x="3" y="8"/>
                  </a:cubicBezTo>
                  <a:cubicBezTo>
                    <a:pt x="2" y="6"/>
                    <a:pt x="0" y="2"/>
                    <a:pt x="3" y="1"/>
                  </a:cubicBezTo>
                  <a:close/>
                </a:path>
              </a:pathLst>
            </a:custGeom>
            <a:solidFill>
              <a:srgbClr val="EF6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25" name="Freeform 1683">
              <a:extLst>
                <a:ext uri="{FF2B5EF4-FFF2-40B4-BE49-F238E27FC236}">
                  <a16:creationId xmlns:a16="http://schemas.microsoft.com/office/drawing/2014/main" id="{2157E2C1-EB07-4552-9012-13EC20586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114" y="1444625"/>
              <a:ext cx="11113" cy="12700"/>
            </a:xfrm>
            <a:custGeom>
              <a:avLst/>
              <a:gdLst>
                <a:gd name="T0" fmla="*/ 1 w 7"/>
                <a:gd name="T1" fmla="*/ 3 h 9"/>
                <a:gd name="T2" fmla="*/ 4 w 7"/>
                <a:gd name="T3" fmla="*/ 0 h 9"/>
                <a:gd name="T4" fmla="*/ 5 w 7"/>
                <a:gd name="T5" fmla="*/ 1 h 9"/>
                <a:gd name="T6" fmla="*/ 3 w 7"/>
                <a:gd name="T7" fmla="*/ 4 h 9"/>
                <a:gd name="T8" fmla="*/ 1 w 7"/>
                <a:gd name="T9" fmla="*/ 7 h 9"/>
                <a:gd name="T10" fmla="*/ 4 w 7"/>
                <a:gd name="T11" fmla="*/ 5 h 9"/>
                <a:gd name="T12" fmla="*/ 7 w 7"/>
                <a:gd name="T13" fmla="*/ 3 h 9"/>
                <a:gd name="T14" fmla="*/ 7 w 7"/>
                <a:gd name="T15" fmla="*/ 3 h 9"/>
                <a:gd name="T16" fmla="*/ 0 w 7"/>
                <a:gd name="T17" fmla="*/ 9 h 9"/>
                <a:gd name="T18" fmla="*/ 0 w 7"/>
                <a:gd name="T19" fmla="*/ 8 h 9"/>
                <a:gd name="T20" fmla="*/ 1 w 7"/>
                <a:gd name="T2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cubicBezTo>
                    <a:pt x="1" y="2"/>
                    <a:pt x="3" y="0"/>
                    <a:pt x="4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5" y="2"/>
                    <a:pt x="3" y="3"/>
                    <a:pt x="3" y="4"/>
                  </a:cubicBezTo>
                  <a:cubicBezTo>
                    <a:pt x="2" y="5"/>
                    <a:pt x="2" y="6"/>
                    <a:pt x="1" y="7"/>
                  </a:cubicBezTo>
                  <a:cubicBezTo>
                    <a:pt x="2" y="7"/>
                    <a:pt x="3" y="6"/>
                    <a:pt x="4" y="5"/>
                  </a:cubicBezTo>
                  <a:cubicBezTo>
                    <a:pt x="5" y="5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6"/>
                    <a:pt x="3" y="8"/>
                    <a:pt x="0" y="9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6"/>
                    <a:pt x="0" y="5"/>
                    <a:pt x="1" y="3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26" name="Freeform 1684">
              <a:extLst>
                <a:ext uri="{FF2B5EF4-FFF2-40B4-BE49-F238E27FC236}">
                  <a16:creationId xmlns:a16="http://schemas.microsoft.com/office/drawing/2014/main" id="{07F1B0A7-9866-4801-BB40-7DBB1B8EC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901" y="1446212"/>
              <a:ext cx="23813" cy="11113"/>
            </a:xfrm>
            <a:custGeom>
              <a:avLst/>
              <a:gdLst>
                <a:gd name="T0" fmla="*/ 1 w 15"/>
                <a:gd name="T1" fmla="*/ 5 h 7"/>
                <a:gd name="T2" fmla="*/ 7 w 15"/>
                <a:gd name="T3" fmla="*/ 5 h 7"/>
                <a:gd name="T4" fmla="*/ 9 w 15"/>
                <a:gd name="T5" fmla="*/ 5 h 7"/>
                <a:gd name="T6" fmla="*/ 12 w 15"/>
                <a:gd name="T7" fmla="*/ 4 h 7"/>
                <a:gd name="T8" fmla="*/ 6 w 15"/>
                <a:gd name="T9" fmla="*/ 2 h 7"/>
                <a:gd name="T10" fmla="*/ 1 w 15"/>
                <a:gd name="T11" fmla="*/ 1 h 7"/>
                <a:gd name="T12" fmla="*/ 1 w 15"/>
                <a:gd name="T13" fmla="*/ 1 h 7"/>
                <a:gd name="T14" fmla="*/ 9 w 15"/>
                <a:gd name="T15" fmla="*/ 1 h 7"/>
                <a:gd name="T16" fmla="*/ 14 w 15"/>
                <a:gd name="T17" fmla="*/ 4 h 7"/>
                <a:gd name="T18" fmla="*/ 11 w 15"/>
                <a:gd name="T19" fmla="*/ 6 h 7"/>
                <a:gd name="T20" fmla="*/ 1 w 15"/>
                <a:gd name="T21" fmla="*/ 6 h 7"/>
                <a:gd name="T22" fmla="*/ 1 w 15"/>
                <a:gd name="T2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7">
                  <a:moveTo>
                    <a:pt x="1" y="5"/>
                  </a:moveTo>
                  <a:cubicBezTo>
                    <a:pt x="3" y="4"/>
                    <a:pt x="5" y="5"/>
                    <a:pt x="7" y="5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10" y="5"/>
                    <a:pt x="13" y="5"/>
                    <a:pt x="12" y="4"/>
                  </a:cubicBezTo>
                  <a:cubicBezTo>
                    <a:pt x="11" y="3"/>
                    <a:pt x="8" y="2"/>
                    <a:pt x="6" y="2"/>
                  </a:cubicBezTo>
                  <a:cubicBezTo>
                    <a:pt x="4" y="1"/>
                    <a:pt x="3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0"/>
                    <a:pt x="7" y="0"/>
                    <a:pt x="9" y="1"/>
                  </a:cubicBezTo>
                  <a:cubicBezTo>
                    <a:pt x="11" y="1"/>
                    <a:pt x="13" y="2"/>
                    <a:pt x="14" y="4"/>
                  </a:cubicBezTo>
                  <a:cubicBezTo>
                    <a:pt x="15" y="6"/>
                    <a:pt x="12" y="6"/>
                    <a:pt x="11" y="6"/>
                  </a:cubicBezTo>
                  <a:cubicBezTo>
                    <a:pt x="8" y="7"/>
                    <a:pt x="4" y="7"/>
                    <a:pt x="1" y="6"/>
                  </a:cubicBezTo>
                  <a:cubicBezTo>
                    <a:pt x="0" y="6"/>
                    <a:pt x="0" y="5"/>
                    <a:pt x="1" y="5"/>
                  </a:cubicBezTo>
                  <a:close/>
                </a:path>
              </a:pathLst>
            </a:custGeom>
            <a:solidFill>
              <a:srgbClr val="27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27" name="Freeform 1685">
              <a:extLst>
                <a:ext uri="{FF2B5EF4-FFF2-40B4-BE49-F238E27FC236}">
                  <a16:creationId xmlns:a16="http://schemas.microsoft.com/office/drawing/2014/main" id="{F8AC9137-E8C3-4711-A1F4-B4D540D3D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001" y="1444625"/>
              <a:ext cx="17463" cy="22225"/>
            </a:xfrm>
            <a:custGeom>
              <a:avLst/>
              <a:gdLst>
                <a:gd name="T0" fmla="*/ 3 w 11"/>
                <a:gd name="T1" fmla="*/ 1 h 15"/>
                <a:gd name="T2" fmla="*/ 8 w 11"/>
                <a:gd name="T3" fmla="*/ 5 h 15"/>
                <a:gd name="T4" fmla="*/ 9 w 11"/>
                <a:gd name="T5" fmla="*/ 7 h 15"/>
                <a:gd name="T6" fmla="*/ 11 w 11"/>
                <a:gd name="T7" fmla="*/ 12 h 15"/>
                <a:gd name="T8" fmla="*/ 10 w 11"/>
                <a:gd name="T9" fmla="*/ 14 h 15"/>
                <a:gd name="T10" fmla="*/ 8 w 11"/>
                <a:gd name="T11" fmla="*/ 15 h 15"/>
                <a:gd name="T12" fmla="*/ 2 w 11"/>
                <a:gd name="T13" fmla="*/ 8 h 15"/>
                <a:gd name="T14" fmla="*/ 3 w 11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5">
                  <a:moveTo>
                    <a:pt x="3" y="1"/>
                  </a:moveTo>
                  <a:cubicBezTo>
                    <a:pt x="5" y="0"/>
                    <a:pt x="7" y="4"/>
                    <a:pt x="8" y="5"/>
                  </a:cubicBezTo>
                  <a:cubicBezTo>
                    <a:pt x="8" y="6"/>
                    <a:pt x="9" y="6"/>
                    <a:pt x="9" y="7"/>
                  </a:cubicBezTo>
                  <a:cubicBezTo>
                    <a:pt x="10" y="9"/>
                    <a:pt x="10" y="10"/>
                    <a:pt x="11" y="12"/>
                  </a:cubicBezTo>
                  <a:cubicBezTo>
                    <a:pt x="11" y="13"/>
                    <a:pt x="11" y="13"/>
                    <a:pt x="10" y="14"/>
                  </a:cubicBezTo>
                  <a:cubicBezTo>
                    <a:pt x="10" y="15"/>
                    <a:pt x="9" y="15"/>
                    <a:pt x="8" y="15"/>
                  </a:cubicBezTo>
                  <a:cubicBezTo>
                    <a:pt x="5" y="14"/>
                    <a:pt x="4" y="10"/>
                    <a:pt x="2" y="8"/>
                  </a:cubicBezTo>
                  <a:cubicBezTo>
                    <a:pt x="2" y="6"/>
                    <a:pt x="0" y="2"/>
                    <a:pt x="3" y="1"/>
                  </a:cubicBezTo>
                  <a:close/>
                </a:path>
              </a:pathLst>
            </a:custGeom>
            <a:solidFill>
              <a:srgbClr val="EF6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228" name="组合 221">
            <a:extLst>
              <a:ext uri="{FF2B5EF4-FFF2-40B4-BE49-F238E27FC236}">
                <a16:creationId xmlns:a16="http://schemas.microsoft.com/office/drawing/2014/main" id="{E9EE46CE-1C68-4B6E-AFCC-AD0934B94683}"/>
              </a:ext>
            </a:extLst>
          </p:cNvPr>
          <p:cNvGrpSpPr/>
          <p:nvPr/>
        </p:nvGrpSpPr>
        <p:grpSpPr>
          <a:xfrm>
            <a:off x="10292367" y="5658799"/>
            <a:ext cx="786854" cy="873260"/>
            <a:chOff x="-2033679" y="889419"/>
            <a:chExt cx="463503" cy="619473"/>
          </a:xfrm>
        </p:grpSpPr>
        <p:pic>
          <p:nvPicPr>
            <p:cNvPr id="229" name="Picture 10" descr="E:\丫头\png\小人\卡通类素材\ry.png">
              <a:extLst>
                <a:ext uri="{FF2B5EF4-FFF2-40B4-BE49-F238E27FC236}">
                  <a16:creationId xmlns:a16="http://schemas.microsoft.com/office/drawing/2014/main" id="{D9CD60C3-D148-43AA-A0DD-857F299E12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0" name="Picture 10" descr="E:\丫头\png\小人\卡通类素材\ry.png">
              <a:extLst>
                <a:ext uri="{FF2B5EF4-FFF2-40B4-BE49-F238E27FC236}">
                  <a16:creationId xmlns:a16="http://schemas.microsoft.com/office/drawing/2014/main" id="{11957522-107B-45FE-8D3C-23A2BB8906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图片 16">
            <a:extLst>
              <a:ext uri="{FF2B5EF4-FFF2-40B4-BE49-F238E27FC236}">
                <a16:creationId xmlns:a16="http://schemas.microsoft.com/office/drawing/2014/main" id="{11AA59B1-0835-41CA-90E4-DCB405F31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94" y="264886"/>
            <a:ext cx="1534028" cy="1492540"/>
          </a:xfrm>
          <a:prstGeom prst="rect">
            <a:avLst/>
          </a:prstGeom>
        </p:spPr>
      </p:pic>
      <p:sp>
        <p:nvSpPr>
          <p:cNvPr id="116" name="TextBox 115"/>
          <p:cNvSpPr txBox="1"/>
          <p:nvPr/>
        </p:nvSpPr>
        <p:spPr>
          <a:xfrm>
            <a:off x="2873264" y="1203313"/>
            <a:ext cx="71469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indent="-1371600" algn="ctr">
              <a:buAutoNum type="arabicPeriod"/>
            </a:pPr>
            <a:r>
              <a:rPr lang="en-US" sz="8000" b="1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8000" b="1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6571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4A91F203-DC90-4DB5-813F-C4AA7D6481B4}"/>
              </a:ext>
            </a:extLst>
          </p:cNvPr>
          <p:cNvSpPr/>
          <p:nvPr/>
        </p:nvSpPr>
        <p:spPr>
          <a:xfrm>
            <a:off x="3605349" y="640079"/>
            <a:ext cx="8222857" cy="5069687"/>
          </a:xfrm>
          <a:custGeom>
            <a:avLst/>
            <a:gdLst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401300 w 10439439"/>
              <a:gd name="connsiteY8" fmla="*/ 280072 h 4934357"/>
              <a:gd name="connsiteX9" fmla="*/ 10375900 w 10439439"/>
              <a:gd name="connsiteY9" fmla="*/ 1003972 h 4934357"/>
              <a:gd name="connsiteX10" fmla="*/ 10401300 w 10439439"/>
              <a:gd name="connsiteY10" fmla="*/ 1994572 h 4934357"/>
              <a:gd name="connsiteX11" fmla="*/ 10350500 w 10439439"/>
              <a:gd name="connsiteY11" fmla="*/ 2781972 h 4934357"/>
              <a:gd name="connsiteX12" fmla="*/ 10439400 w 10439439"/>
              <a:gd name="connsiteY12" fmla="*/ 3759872 h 4934357"/>
              <a:gd name="connsiteX13" fmla="*/ 10337800 w 10439439"/>
              <a:gd name="connsiteY13" fmla="*/ 4559972 h 4934357"/>
              <a:gd name="connsiteX14" fmla="*/ 10350500 w 10439439"/>
              <a:gd name="connsiteY14" fmla="*/ 4864772 h 4934357"/>
              <a:gd name="connsiteX15" fmla="*/ 9093200 w 10439439"/>
              <a:gd name="connsiteY15" fmla="*/ 4915572 h 4934357"/>
              <a:gd name="connsiteX16" fmla="*/ 8267700 w 10439439"/>
              <a:gd name="connsiteY16" fmla="*/ 4801272 h 4934357"/>
              <a:gd name="connsiteX17" fmla="*/ 6273800 w 10439439"/>
              <a:gd name="connsiteY17" fmla="*/ 4915572 h 4934357"/>
              <a:gd name="connsiteX18" fmla="*/ 4343400 w 10439439"/>
              <a:gd name="connsiteY18" fmla="*/ 4839372 h 4934357"/>
              <a:gd name="connsiteX19" fmla="*/ 1879600 w 10439439"/>
              <a:gd name="connsiteY19" fmla="*/ 4877472 h 4934357"/>
              <a:gd name="connsiteX20" fmla="*/ 520700 w 10439439"/>
              <a:gd name="connsiteY20" fmla="*/ 4928272 h 4934357"/>
              <a:gd name="connsiteX21" fmla="*/ 114300 w 10439439"/>
              <a:gd name="connsiteY21" fmla="*/ 4725072 h 4934357"/>
              <a:gd name="connsiteX22" fmla="*/ 12700 w 10439439"/>
              <a:gd name="connsiteY22" fmla="*/ 4242472 h 4934357"/>
              <a:gd name="connsiteX23" fmla="*/ 63500 w 10439439"/>
              <a:gd name="connsiteY23" fmla="*/ 2820072 h 4934357"/>
              <a:gd name="connsiteX24" fmla="*/ 0 w 10439439"/>
              <a:gd name="connsiteY24" fmla="*/ 1804072 h 4934357"/>
              <a:gd name="connsiteX25" fmla="*/ 63500 w 10439439"/>
              <a:gd name="connsiteY25" fmla="*/ 864272 h 4934357"/>
              <a:gd name="connsiteX26" fmla="*/ 165100 w 10439439"/>
              <a:gd name="connsiteY26" fmla="*/ 153072 h 4934357"/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375900 w 10439439"/>
              <a:gd name="connsiteY8" fmla="*/ 1003972 h 4934357"/>
              <a:gd name="connsiteX9" fmla="*/ 10401300 w 10439439"/>
              <a:gd name="connsiteY9" fmla="*/ 1994572 h 4934357"/>
              <a:gd name="connsiteX10" fmla="*/ 10350500 w 10439439"/>
              <a:gd name="connsiteY10" fmla="*/ 2781972 h 4934357"/>
              <a:gd name="connsiteX11" fmla="*/ 10439400 w 10439439"/>
              <a:gd name="connsiteY11" fmla="*/ 3759872 h 4934357"/>
              <a:gd name="connsiteX12" fmla="*/ 10337800 w 10439439"/>
              <a:gd name="connsiteY12" fmla="*/ 4559972 h 4934357"/>
              <a:gd name="connsiteX13" fmla="*/ 10350500 w 10439439"/>
              <a:gd name="connsiteY13" fmla="*/ 4864772 h 4934357"/>
              <a:gd name="connsiteX14" fmla="*/ 9093200 w 10439439"/>
              <a:gd name="connsiteY14" fmla="*/ 4915572 h 4934357"/>
              <a:gd name="connsiteX15" fmla="*/ 8267700 w 10439439"/>
              <a:gd name="connsiteY15" fmla="*/ 4801272 h 4934357"/>
              <a:gd name="connsiteX16" fmla="*/ 6273800 w 10439439"/>
              <a:gd name="connsiteY16" fmla="*/ 4915572 h 4934357"/>
              <a:gd name="connsiteX17" fmla="*/ 4343400 w 10439439"/>
              <a:gd name="connsiteY17" fmla="*/ 4839372 h 4934357"/>
              <a:gd name="connsiteX18" fmla="*/ 1879600 w 10439439"/>
              <a:gd name="connsiteY18" fmla="*/ 4877472 h 4934357"/>
              <a:gd name="connsiteX19" fmla="*/ 520700 w 10439439"/>
              <a:gd name="connsiteY19" fmla="*/ 4928272 h 4934357"/>
              <a:gd name="connsiteX20" fmla="*/ 114300 w 10439439"/>
              <a:gd name="connsiteY20" fmla="*/ 4725072 h 4934357"/>
              <a:gd name="connsiteX21" fmla="*/ 12700 w 10439439"/>
              <a:gd name="connsiteY21" fmla="*/ 4242472 h 4934357"/>
              <a:gd name="connsiteX22" fmla="*/ 63500 w 10439439"/>
              <a:gd name="connsiteY22" fmla="*/ 2820072 h 4934357"/>
              <a:gd name="connsiteX23" fmla="*/ 0 w 10439439"/>
              <a:gd name="connsiteY23" fmla="*/ 1804072 h 4934357"/>
              <a:gd name="connsiteX24" fmla="*/ 63500 w 10439439"/>
              <a:gd name="connsiteY24" fmla="*/ 864272 h 4934357"/>
              <a:gd name="connsiteX25" fmla="*/ 165100 w 10439439"/>
              <a:gd name="connsiteY25" fmla="*/ 153072 h 4934357"/>
              <a:gd name="connsiteX0" fmla="*/ 165100 w 10472164"/>
              <a:gd name="connsiteY0" fmla="*/ 153072 h 4934357"/>
              <a:gd name="connsiteX1" fmla="*/ 711200 w 10472164"/>
              <a:gd name="connsiteY1" fmla="*/ 13372 h 4934357"/>
              <a:gd name="connsiteX2" fmla="*/ 2006600 w 10472164"/>
              <a:gd name="connsiteY2" fmla="*/ 76872 h 4934357"/>
              <a:gd name="connsiteX3" fmla="*/ 4165600 w 10472164"/>
              <a:gd name="connsiteY3" fmla="*/ 672 h 4934357"/>
              <a:gd name="connsiteX4" fmla="*/ 5765800 w 10472164"/>
              <a:gd name="connsiteY4" fmla="*/ 127672 h 4934357"/>
              <a:gd name="connsiteX5" fmla="*/ 7556500 w 10472164"/>
              <a:gd name="connsiteY5" fmla="*/ 672 h 4934357"/>
              <a:gd name="connsiteX6" fmla="*/ 8648700 w 10472164"/>
              <a:gd name="connsiteY6" fmla="*/ 76872 h 4934357"/>
              <a:gd name="connsiteX7" fmla="*/ 10134600 w 10472164"/>
              <a:gd name="connsiteY7" fmla="*/ 64172 h 4934357"/>
              <a:gd name="connsiteX8" fmla="*/ 10375900 w 10472164"/>
              <a:gd name="connsiteY8" fmla="*/ 1003972 h 4934357"/>
              <a:gd name="connsiteX9" fmla="*/ 10401300 w 10472164"/>
              <a:gd name="connsiteY9" fmla="*/ 1994572 h 4934357"/>
              <a:gd name="connsiteX10" fmla="*/ 10350500 w 10472164"/>
              <a:gd name="connsiteY10" fmla="*/ 2781972 h 4934357"/>
              <a:gd name="connsiteX11" fmla="*/ 10439400 w 10472164"/>
              <a:gd name="connsiteY11" fmla="*/ 3759872 h 4934357"/>
              <a:gd name="connsiteX12" fmla="*/ 10337800 w 10472164"/>
              <a:gd name="connsiteY12" fmla="*/ 4559972 h 4934357"/>
              <a:gd name="connsiteX13" fmla="*/ 9093200 w 10472164"/>
              <a:gd name="connsiteY13" fmla="*/ 4915572 h 4934357"/>
              <a:gd name="connsiteX14" fmla="*/ 8267700 w 10472164"/>
              <a:gd name="connsiteY14" fmla="*/ 4801272 h 4934357"/>
              <a:gd name="connsiteX15" fmla="*/ 6273800 w 10472164"/>
              <a:gd name="connsiteY15" fmla="*/ 4915572 h 4934357"/>
              <a:gd name="connsiteX16" fmla="*/ 4343400 w 10472164"/>
              <a:gd name="connsiteY16" fmla="*/ 4839372 h 4934357"/>
              <a:gd name="connsiteX17" fmla="*/ 1879600 w 10472164"/>
              <a:gd name="connsiteY17" fmla="*/ 4877472 h 4934357"/>
              <a:gd name="connsiteX18" fmla="*/ 520700 w 10472164"/>
              <a:gd name="connsiteY18" fmla="*/ 4928272 h 4934357"/>
              <a:gd name="connsiteX19" fmla="*/ 114300 w 10472164"/>
              <a:gd name="connsiteY19" fmla="*/ 4725072 h 4934357"/>
              <a:gd name="connsiteX20" fmla="*/ 12700 w 10472164"/>
              <a:gd name="connsiteY20" fmla="*/ 4242472 h 4934357"/>
              <a:gd name="connsiteX21" fmla="*/ 63500 w 10472164"/>
              <a:gd name="connsiteY21" fmla="*/ 2820072 h 4934357"/>
              <a:gd name="connsiteX22" fmla="*/ 0 w 10472164"/>
              <a:gd name="connsiteY22" fmla="*/ 1804072 h 4934357"/>
              <a:gd name="connsiteX23" fmla="*/ 63500 w 10472164"/>
              <a:gd name="connsiteY23" fmla="*/ 864272 h 4934357"/>
              <a:gd name="connsiteX24" fmla="*/ 165100 w 10472164"/>
              <a:gd name="connsiteY24" fmla="*/ 153072 h 4934357"/>
              <a:gd name="connsiteX0" fmla="*/ 165100 w 10441336"/>
              <a:gd name="connsiteY0" fmla="*/ 153072 h 4934357"/>
              <a:gd name="connsiteX1" fmla="*/ 711200 w 10441336"/>
              <a:gd name="connsiteY1" fmla="*/ 13372 h 4934357"/>
              <a:gd name="connsiteX2" fmla="*/ 2006600 w 10441336"/>
              <a:gd name="connsiteY2" fmla="*/ 76872 h 4934357"/>
              <a:gd name="connsiteX3" fmla="*/ 4165600 w 10441336"/>
              <a:gd name="connsiteY3" fmla="*/ 672 h 4934357"/>
              <a:gd name="connsiteX4" fmla="*/ 5765800 w 10441336"/>
              <a:gd name="connsiteY4" fmla="*/ 127672 h 4934357"/>
              <a:gd name="connsiteX5" fmla="*/ 7556500 w 10441336"/>
              <a:gd name="connsiteY5" fmla="*/ 672 h 4934357"/>
              <a:gd name="connsiteX6" fmla="*/ 8648700 w 10441336"/>
              <a:gd name="connsiteY6" fmla="*/ 76872 h 4934357"/>
              <a:gd name="connsiteX7" fmla="*/ 10134600 w 10441336"/>
              <a:gd name="connsiteY7" fmla="*/ 64172 h 4934357"/>
              <a:gd name="connsiteX8" fmla="*/ 10375900 w 10441336"/>
              <a:gd name="connsiteY8" fmla="*/ 1003972 h 4934357"/>
              <a:gd name="connsiteX9" fmla="*/ 10401300 w 10441336"/>
              <a:gd name="connsiteY9" fmla="*/ 1994572 h 4934357"/>
              <a:gd name="connsiteX10" fmla="*/ 10350500 w 10441336"/>
              <a:gd name="connsiteY10" fmla="*/ 2781972 h 4934357"/>
              <a:gd name="connsiteX11" fmla="*/ 10439400 w 10441336"/>
              <a:gd name="connsiteY11" fmla="*/ 3759872 h 4934357"/>
              <a:gd name="connsiteX12" fmla="*/ 10248900 w 10441336"/>
              <a:gd name="connsiteY12" fmla="*/ 4737772 h 4934357"/>
              <a:gd name="connsiteX13" fmla="*/ 9093200 w 10441336"/>
              <a:gd name="connsiteY13" fmla="*/ 4915572 h 4934357"/>
              <a:gd name="connsiteX14" fmla="*/ 8267700 w 10441336"/>
              <a:gd name="connsiteY14" fmla="*/ 4801272 h 4934357"/>
              <a:gd name="connsiteX15" fmla="*/ 6273800 w 10441336"/>
              <a:gd name="connsiteY15" fmla="*/ 4915572 h 4934357"/>
              <a:gd name="connsiteX16" fmla="*/ 4343400 w 10441336"/>
              <a:gd name="connsiteY16" fmla="*/ 4839372 h 4934357"/>
              <a:gd name="connsiteX17" fmla="*/ 1879600 w 10441336"/>
              <a:gd name="connsiteY17" fmla="*/ 4877472 h 4934357"/>
              <a:gd name="connsiteX18" fmla="*/ 520700 w 10441336"/>
              <a:gd name="connsiteY18" fmla="*/ 4928272 h 4934357"/>
              <a:gd name="connsiteX19" fmla="*/ 114300 w 10441336"/>
              <a:gd name="connsiteY19" fmla="*/ 4725072 h 4934357"/>
              <a:gd name="connsiteX20" fmla="*/ 12700 w 10441336"/>
              <a:gd name="connsiteY20" fmla="*/ 4242472 h 4934357"/>
              <a:gd name="connsiteX21" fmla="*/ 63500 w 10441336"/>
              <a:gd name="connsiteY21" fmla="*/ 2820072 h 4934357"/>
              <a:gd name="connsiteX22" fmla="*/ 0 w 10441336"/>
              <a:gd name="connsiteY22" fmla="*/ 1804072 h 4934357"/>
              <a:gd name="connsiteX23" fmla="*/ 63500 w 10441336"/>
              <a:gd name="connsiteY23" fmla="*/ 864272 h 4934357"/>
              <a:gd name="connsiteX24" fmla="*/ 165100 w 10441336"/>
              <a:gd name="connsiteY24" fmla="*/ 153072 h 493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441336" h="4934357">
                <a:moveTo>
                  <a:pt x="165100" y="153072"/>
                </a:moveTo>
                <a:cubicBezTo>
                  <a:pt x="273050" y="11255"/>
                  <a:pt x="404283" y="26072"/>
                  <a:pt x="711200" y="13372"/>
                </a:cubicBezTo>
                <a:cubicBezTo>
                  <a:pt x="1018117" y="672"/>
                  <a:pt x="1430867" y="78989"/>
                  <a:pt x="2006600" y="76872"/>
                </a:cubicBezTo>
                <a:cubicBezTo>
                  <a:pt x="2582333" y="74755"/>
                  <a:pt x="3539067" y="-7795"/>
                  <a:pt x="4165600" y="672"/>
                </a:cubicBezTo>
                <a:cubicBezTo>
                  <a:pt x="4792133" y="9139"/>
                  <a:pt x="5200650" y="127672"/>
                  <a:pt x="5765800" y="127672"/>
                </a:cubicBezTo>
                <a:cubicBezTo>
                  <a:pt x="6330950" y="127672"/>
                  <a:pt x="7076017" y="9139"/>
                  <a:pt x="7556500" y="672"/>
                </a:cubicBezTo>
                <a:cubicBezTo>
                  <a:pt x="8036983" y="-7795"/>
                  <a:pt x="8219017" y="66289"/>
                  <a:pt x="8648700" y="76872"/>
                </a:cubicBezTo>
                <a:cubicBezTo>
                  <a:pt x="9078383" y="87455"/>
                  <a:pt x="9846733" y="-90345"/>
                  <a:pt x="10134600" y="64172"/>
                </a:cubicBezTo>
                <a:cubicBezTo>
                  <a:pt x="10422467" y="218689"/>
                  <a:pt x="10331450" y="682239"/>
                  <a:pt x="10375900" y="1003972"/>
                </a:cubicBezTo>
                <a:cubicBezTo>
                  <a:pt x="10420350" y="1325705"/>
                  <a:pt x="10405533" y="1698239"/>
                  <a:pt x="10401300" y="1994572"/>
                </a:cubicBezTo>
                <a:cubicBezTo>
                  <a:pt x="10397067" y="2290905"/>
                  <a:pt x="10344150" y="2487755"/>
                  <a:pt x="10350500" y="2781972"/>
                </a:cubicBezTo>
                <a:cubicBezTo>
                  <a:pt x="10356850" y="3076189"/>
                  <a:pt x="10456333" y="3433905"/>
                  <a:pt x="10439400" y="3759872"/>
                </a:cubicBezTo>
                <a:cubicBezTo>
                  <a:pt x="10422467" y="4085839"/>
                  <a:pt x="10473267" y="4545155"/>
                  <a:pt x="10248900" y="4737772"/>
                </a:cubicBezTo>
                <a:cubicBezTo>
                  <a:pt x="10024533" y="4930389"/>
                  <a:pt x="9423400" y="4904989"/>
                  <a:pt x="9093200" y="4915572"/>
                </a:cubicBezTo>
                <a:cubicBezTo>
                  <a:pt x="8763000" y="4926155"/>
                  <a:pt x="8737600" y="4801272"/>
                  <a:pt x="8267700" y="4801272"/>
                </a:cubicBezTo>
                <a:cubicBezTo>
                  <a:pt x="7797800" y="4801272"/>
                  <a:pt x="6927850" y="4909222"/>
                  <a:pt x="6273800" y="4915572"/>
                </a:cubicBezTo>
                <a:cubicBezTo>
                  <a:pt x="5619750" y="4921922"/>
                  <a:pt x="4343400" y="4839372"/>
                  <a:pt x="4343400" y="4839372"/>
                </a:cubicBezTo>
                <a:lnTo>
                  <a:pt x="1879600" y="4877472"/>
                </a:lnTo>
                <a:cubicBezTo>
                  <a:pt x="1242484" y="4892289"/>
                  <a:pt x="814917" y="4953672"/>
                  <a:pt x="520700" y="4928272"/>
                </a:cubicBezTo>
                <a:cubicBezTo>
                  <a:pt x="226483" y="4902872"/>
                  <a:pt x="198967" y="4839372"/>
                  <a:pt x="114300" y="4725072"/>
                </a:cubicBezTo>
                <a:cubicBezTo>
                  <a:pt x="29633" y="4610772"/>
                  <a:pt x="21167" y="4559972"/>
                  <a:pt x="12700" y="4242472"/>
                </a:cubicBezTo>
                <a:cubicBezTo>
                  <a:pt x="4233" y="3924972"/>
                  <a:pt x="65617" y="3226472"/>
                  <a:pt x="63500" y="2820072"/>
                </a:cubicBezTo>
                <a:cubicBezTo>
                  <a:pt x="61383" y="2413672"/>
                  <a:pt x="0" y="2130039"/>
                  <a:pt x="0" y="1804072"/>
                </a:cubicBezTo>
                <a:cubicBezTo>
                  <a:pt x="0" y="1478105"/>
                  <a:pt x="40217" y="1137322"/>
                  <a:pt x="63500" y="864272"/>
                </a:cubicBezTo>
                <a:cubicBezTo>
                  <a:pt x="86783" y="591222"/>
                  <a:pt x="57150" y="294889"/>
                  <a:pt x="165100" y="1530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EA636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3" name="图片 3">
            <a:extLst>
              <a:ext uri="{FF2B5EF4-FFF2-40B4-BE49-F238E27FC236}">
                <a16:creationId xmlns:a16="http://schemas.microsoft.com/office/drawing/2014/main" id="{5A1F2765-D738-462A-B5D8-19D22C8BB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16671" cy="1014506"/>
          </a:xfrm>
          <a:prstGeom prst="rect">
            <a:avLst/>
          </a:prstGeom>
        </p:spPr>
      </p:pic>
      <p:pic>
        <p:nvPicPr>
          <p:cNvPr id="4" name="图片 2">
            <a:extLst>
              <a:ext uri="{FF2B5EF4-FFF2-40B4-BE49-F238E27FC236}">
                <a16:creationId xmlns:a16="http://schemas.microsoft.com/office/drawing/2014/main" id="{92132393-9491-49B7-837D-2629EC9FA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3445" y="4657034"/>
            <a:ext cx="1155423" cy="114823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3985" y="1531701"/>
            <a:ext cx="5325581" cy="556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FE12BC-BFDA-7DC9-E7E1-6495146D140C}"/>
              </a:ext>
            </a:extLst>
          </p:cNvPr>
          <p:cNvSpPr txBox="1"/>
          <p:nvPr/>
        </p:nvSpPr>
        <p:spPr>
          <a:xfrm>
            <a:off x="3593354" y="1683373"/>
            <a:ext cx="78137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lang="vi-VN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Ôn tập về chủ đề Thực vật và động vật.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0614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2184123-9CC8-491E-981A-FDA42DFD1E6E}"/>
              </a:ext>
            </a:extLst>
          </p:cNvPr>
          <p:cNvSpPr/>
          <p:nvPr/>
        </p:nvSpPr>
        <p:spPr>
          <a:xfrm>
            <a:off x="245806" y="215095"/>
            <a:ext cx="11729884" cy="64100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CD4B2A-5926-6288-85D9-5D2BF02303EC}"/>
              </a:ext>
            </a:extLst>
          </p:cNvPr>
          <p:cNvSpPr txBox="1"/>
          <p:nvPr/>
        </p:nvSpPr>
        <p:spPr>
          <a:xfrm>
            <a:off x="1120140" y="823798"/>
            <a:ext cx="9978389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ctr"/>
            <a:r>
              <a:rPr lang="vi-VN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Hạt thường gồm những bộ phận nào?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EEE2EE-4E6D-275D-C577-90CD2A0C44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96" b="82593" l="13073" r="94792">
                        <a14:foregroundMark x1="46406" y1="40000" x2="48385" y2="65926"/>
                        <a14:foregroundMark x1="48385" y1="65926" x2="49479" y2="68704"/>
                        <a14:foregroundMark x1="46719" y1="78148" x2="46216" y2="80673"/>
                        <a14:foregroundMark x1="67188" y1="48796" x2="66875" y2="67500"/>
                        <a14:foregroundMark x1="72500" y1="51481" x2="70156" y2="50463"/>
                        <a14:foregroundMark x1="45208" y1="50093" x2="46094" y2="60370"/>
                        <a14:foregroundMark x1="43594" y1="53519" x2="44844" y2="55926"/>
                        <a14:foregroundMark x1="43490" y1="44630" x2="45104" y2="47593"/>
                        <a14:foregroundMark x1="47760" y1="36852" x2="51302" y2="36574"/>
                        <a14:foregroundMark x1="45417" y1="67222" x2="45208" y2="69722"/>
                        <a14:foregroundMark x1="45781" y1="67130" x2="45833" y2="67870"/>
                        <a14:foregroundMark x1="89271" y1="62963" x2="89271" y2="62963"/>
                        <a14:foregroundMark x1="60990" y1="62222" x2="63594" y2="62407"/>
                        <a14:foregroundMark x1="58073" y1="70093" x2="59635" y2="70556"/>
                        <a14:foregroundMark x1="58750" y1="68426" x2="58333" y2="69722"/>
                        <a14:foregroundMark x1="51979" y1="80833" x2="52031" y2="80185"/>
                        <a14:foregroundMark x1="94427" y1="60185" x2="94792" y2="59815"/>
                        <a14:foregroundMark x1="66719" y1="60833" x2="67865" y2="65463"/>
                        <a14:foregroundMark x1="13073" y1="33796" x2="13073" y2="33796"/>
                        <a14:foregroundMark x1="13073" y1="33796" x2="13073" y2="33796"/>
                        <a14:foregroundMark x1="59115" y1="57963" x2="58594" y2="63519"/>
                        <a14:foregroundMark x1="59792" y1="71019" x2="60260" y2="74722"/>
                        <a14:foregroundMark x1="58177" y1="69537" x2="57448" y2="74722"/>
                        <a14:backgroundMark x1="41875" y1="60833" x2="41719" y2="58796"/>
                        <a14:backgroundMark x1="41563" y1="62222" x2="41563" y2="59537"/>
                        <a14:backgroundMark x1="54635" y1="73889" x2="55260" y2="78889"/>
                        <a14:backgroundMark x1="50833" y1="83611" x2="54323" y2="81759"/>
                        <a14:backgroundMark x1="44948" y1="82037" x2="46719" y2="82685"/>
                        <a14:backgroundMark x1="57135" y1="54074" x2="55313" y2="62407"/>
                        <a14:backgroundMark x1="55625" y1="48981" x2="55365" y2="53056"/>
                        <a14:backgroundMark x1="55469" y1="43981" x2="55573" y2="50370"/>
                        <a14:backgroundMark x1="55885" y1="50833" x2="55625" y2="48889"/>
                        <a14:backgroundMark x1="82344" y1="39167" x2="82708" y2="38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57" t="34063" r="25384" b="15979"/>
          <a:stretch/>
        </p:blipFill>
        <p:spPr>
          <a:xfrm>
            <a:off x="164250" y="3505900"/>
            <a:ext cx="2625714" cy="387137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C266B3-480B-9BCF-E6C2-EFF825529718}"/>
              </a:ext>
            </a:extLst>
          </p:cNvPr>
          <p:cNvSpPr/>
          <p:nvPr/>
        </p:nvSpPr>
        <p:spPr>
          <a:xfrm>
            <a:off x="2773680" y="2936240"/>
            <a:ext cx="5892800" cy="216408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 thường gồm vỏ hạt, chất dinh dưỡng dự trữ và phôi (mầm cây).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AC8AFB84-9645-615A-A4CD-5F88AE49909F}"/>
              </a:ext>
            </a:extLst>
          </p:cNvPr>
          <p:cNvSpPr/>
          <p:nvPr/>
        </p:nvSpPr>
        <p:spPr>
          <a:xfrm>
            <a:off x="9135797" y="2458719"/>
            <a:ext cx="3056203" cy="3811839"/>
          </a:xfrm>
          <a:custGeom>
            <a:avLst/>
            <a:gdLst/>
            <a:ahLst/>
            <a:cxnLst/>
            <a:rect l="l" t="t" r="r" b="b"/>
            <a:pathLst>
              <a:path w="6408801" h="8229600">
                <a:moveTo>
                  <a:pt x="0" y="0"/>
                </a:moveTo>
                <a:lnTo>
                  <a:pt x="6408801" y="0"/>
                </a:lnTo>
                <a:lnTo>
                  <a:pt x="640880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07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2184123-9CC8-491E-981A-FDA42DFD1E6E}"/>
              </a:ext>
            </a:extLst>
          </p:cNvPr>
          <p:cNvSpPr/>
          <p:nvPr/>
        </p:nvSpPr>
        <p:spPr>
          <a:xfrm>
            <a:off x="245806" y="215095"/>
            <a:ext cx="11729884" cy="64100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CD4B2A-5926-6288-85D9-5D2BF02303EC}"/>
              </a:ext>
            </a:extLst>
          </p:cNvPr>
          <p:cNvSpPr txBox="1"/>
          <p:nvPr/>
        </p:nvSpPr>
        <p:spPr>
          <a:xfrm>
            <a:off x="1120140" y="823798"/>
            <a:ext cx="9978389" cy="14465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ctr"/>
            <a:r>
              <a:rPr lang="vi-VN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Nêu tên các giai đoạn phát triển chính của cây đậu mọc lên từ hạt?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EEE2EE-4E6D-275D-C577-90CD2A0C44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96" b="82593" l="13073" r="94792">
                        <a14:foregroundMark x1="46406" y1="40000" x2="48385" y2="65926"/>
                        <a14:foregroundMark x1="48385" y1="65926" x2="49479" y2="68704"/>
                        <a14:foregroundMark x1="46719" y1="78148" x2="46216" y2="80673"/>
                        <a14:foregroundMark x1="67188" y1="48796" x2="66875" y2="67500"/>
                        <a14:foregroundMark x1="72500" y1="51481" x2="70156" y2="50463"/>
                        <a14:foregroundMark x1="45208" y1="50093" x2="46094" y2="60370"/>
                        <a14:foregroundMark x1="43594" y1="53519" x2="44844" y2="55926"/>
                        <a14:foregroundMark x1="43490" y1="44630" x2="45104" y2="47593"/>
                        <a14:foregroundMark x1="47760" y1="36852" x2="51302" y2="36574"/>
                        <a14:foregroundMark x1="45417" y1="67222" x2="45208" y2="69722"/>
                        <a14:foregroundMark x1="45781" y1="67130" x2="45833" y2="67870"/>
                        <a14:foregroundMark x1="89271" y1="62963" x2="89271" y2="62963"/>
                        <a14:foregroundMark x1="60990" y1="62222" x2="63594" y2="62407"/>
                        <a14:foregroundMark x1="58073" y1="70093" x2="59635" y2="70556"/>
                        <a14:foregroundMark x1="58750" y1="68426" x2="58333" y2="69722"/>
                        <a14:foregroundMark x1="51979" y1="80833" x2="52031" y2="80185"/>
                        <a14:foregroundMark x1="94427" y1="60185" x2="94792" y2="59815"/>
                        <a14:foregroundMark x1="66719" y1="60833" x2="67865" y2="65463"/>
                        <a14:foregroundMark x1="13073" y1="33796" x2="13073" y2="33796"/>
                        <a14:foregroundMark x1="13073" y1="33796" x2="13073" y2="33796"/>
                        <a14:foregroundMark x1="59115" y1="57963" x2="58594" y2="63519"/>
                        <a14:foregroundMark x1="59792" y1="71019" x2="60260" y2="74722"/>
                        <a14:foregroundMark x1="58177" y1="69537" x2="57448" y2="74722"/>
                        <a14:backgroundMark x1="41875" y1="60833" x2="41719" y2="58796"/>
                        <a14:backgroundMark x1="41563" y1="62222" x2="41563" y2="59537"/>
                        <a14:backgroundMark x1="54635" y1="73889" x2="55260" y2="78889"/>
                        <a14:backgroundMark x1="50833" y1="83611" x2="54323" y2="81759"/>
                        <a14:backgroundMark x1="44948" y1="82037" x2="46719" y2="82685"/>
                        <a14:backgroundMark x1="57135" y1="54074" x2="55313" y2="62407"/>
                        <a14:backgroundMark x1="55625" y1="48981" x2="55365" y2="53056"/>
                        <a14:backgroundMark x1="55469" y1="43981" x2="55573" y2="50370"/>
                        <a14:backgroundMark x1="55885" y1="50833" x2="55625" y2="48889"/>
                        <a14:backgroundMark x1="82344" y1="39167" x2="82708" y2="38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57" t="34063" r="25384" b="15979"/>
          <a:stretch/>
        </p:blipFill>
        <p:spPr>
          <a:xfrm>
            <a:off x="164250" y="3505900"/>
            <a:ext cx="2625714" cy="387137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C266B3-480B-9BCF-E6C2-EFF825529718}"/>
              </a:ext>
            </a:extLst>
          </p:cNvPr>
          <p:cNvSpPr/>
          <p:nvPr/>
        </p:nvSpPr>
        <p:spPr>
          <a:xfrm>
            <a:off x="2773680" y="2936240"/>
            <a:ext cx="6244590" cy="276733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giai đoạn phát triển chính của cây đậu là: nảy mầm; cây con; cây trưởng thành.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AC8AFB84-9645-615A-A4CD-5F88AE49909F}"/>
              </a:ext>
            </a:extLst>
          </p:cNvPr>
          <p:cNvSpPr/>
          <p:nvPr/>
        </p:nvSpPr>
        <p:spPr>
          <a:xfrm>
            <a:off x="9135797" y="2458719"/>
            <a:ext cx="3056203" cy="3811839"/>
          </a:xfrm>
          <a:custGeom>
            <a:avLst/>
            <a:gdLst/>
            <a:ahLst/>
            <a:cxnLst/>
            <a:rect l="l" t="t" r="r" b="b"/>
            <a:pathLst>
              <a:path w="6408801" h="8229600">
                <a:moveTo>
                  <a:pt x="0" y="0"/>
                </a:moveTo>
                <a:lnTo>
                  <a:pt x="6408801" y="0"/>
                </a:lnTo>
                <a:lnTo>
                  <a:pt x="640880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16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2184123-9CC8-491E-981A-FDA42DFD1E6E}"/>
              </a:ext>
            </a:extLst>
          </p:cNvPr>
          <p:cNvSpPr/>
          <p:nvPr/>
        </p:nvSpPr>
        <p:spPr>
          <a:xfrm>
            <a:off x="245806" y="215095"/>
            <a:ext cx="11729884" cy="64100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CD4B2A-5926-6288-85D9-5D2BF02303EC}"/>
              </a:ext>
            </a:extLst>
          </p:cNvPr>
          <p:cNvSpPr txBox="1"/>
          <p:nvPr/>
        </p:nvSpPr>
        <p:spPr>
          <a:xfrm>
            <a:off x="1120140" y="823798"/>
            <a:ext cx="9978389" cy="14465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ctr"/>
            <a:r>
              <a:rPr lang="vi-VN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Nêu tên các giai đoạn phát triển chính của cây dâu tây mọc lên từ thân cây mẹ?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EEE2EE-4E6D-275D-C577-90CD2A0C44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96" b="82593" l="13073" r="94792">
                        <a14:foregroundMark x1="46406" y1="40000" x2="48385" y2="65926"/>
                        <a14:foregroundMark x1="48385" y1="65926" x2="49479" y2="68704"/>
                        <a14:foregroundMark x1="46719" y1="78148" x2="46216" y2="80673"/>
                        <a14:foregroundMark x1="67188" y1="48796" x2="66875" y2="67500"/>
                        <a14:foregroundMark x1="72500" y1="51481" x2="70156" y2="50463"/>
                        <a14:foregroundMark x1="45208" y1="50093" x2="46094" y2="60370"/>
                        <a14:foregroundMark x1="43594" y1="53519" x2="44844" y2="55926"/>
                        <a14:foregroundMark x1="43490" y1="44630" x2="45104" y2="47593"/>
                        <a14:foregroundMark x1="47760" y1="36852" x2="51302" y2="36574"/>
                        <a14:foregroundMark x1="45417" y1="67222" x2="45208" y2="69722"/>
                        <a14:foregroundMark x1="45781" y1="67130" x2="45833" y2="67870"/>
                        <a14:foregroundMark x1="89271" y1="62963" x2="89271" y2="62963"/>
                        <a14:foregroundMark x1="60990" y1="62222" x2="63594" y2="62407"/>
                        <a14:foregroundMark x1="58073" y1="70093" x2="59635" y2="70556"/>
                        <a14:foregroundMark x1="58750" y1="68426" x2="58333" y2="69722"/>
                        <a14:foregroundMark x1="51979" y1="80833" x2="52031" y2="80185"/>
                        <a14:foregroundMark x1="94427" y1="60185" x2="94792" y2="59815"/>
                        <a14:foregroundMark x1="66719" y1="60833" x2="67865" y2="65463"/>
                        <a14:foregroundMark x1="13073" y1="33796" x2="13073" y2="33796"/>
                        <a14:foregroundMark x1="13073" y1="33796" x2="13073" y2="33796"/>
                        <a14:foregroundMark x1="59115" y1="57963" x2="58594" y2="63519"/>
                        <a14:foregroundMark x1="59792" y1="71019" x2="60260" y2="74722"/>
                        <a14:foregroundMark x1="58177" y1="69537" x2="57448" y2="74722"/>
                        <a14:backgroundMark x1="41875" y1="60833" x2="41719" y2="58796"/>
                        <a14:backgroundMark x1="41563" y1="62222" x2="41563" y2="59537"/>
                        <a14:backgroundMark x1="54635" y1="73889" x2="55260" y2="78889"/>
                        <a14:backgroundMark x1="50833" y1="83611" x2="54323" y2="81759"/>
                        <a14:backgroundMark x1="44948" y1="82037" x2="46719" y2="82685"/>
                        <a14:backgroundMark x1="57135" y1="54074" x2="55313" y2="62407"/>
                        <a14:backgroundMark x1="55625" y1="48981" x2="55365" y2="53056"/>
                        <a14:backgroundMark x1="55469" y1="43981" x2="55573" y2="50370"/>
                        <a14:backgroundMark x1="55885" y1="50833" x2="55625" y2="48889"/>
                        <a14:backgroundMark x1="82344" y1="39167" x2="82708" y2="38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57" t="34063" r="25384" b="15979"/>
          <a:stretch/>
        </p:blipFill>
        <p:spPr>
          <a:xfrm>
            <a:off x="164250" y="3505900"/>
            <a:ext cx="2625714" cy="387137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C266B3-480B-9BCF-E6C2-EFF825529718}"/>
              </a:ext>
            </a:extLst>
          </p:cNvPr>
          <p:cNvSpPr/>
          <p:nvPr/>
        </p:nvSpPr>
        <p:spPr>
          <a:xfrm>
            <a:off x="2773680" y="2936240"/>
            <a:ext cx="6244590" cy="276733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giai đoạn chính là: nảy chồi; cây con; cây trưởng thành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AC8AFB84-9645-615A-A4CD-5F88AE49909F}"/>
              </a:ext>
            </a:extLst>
          </p:cNvPr>
          <p:cNvSpPr/>
          <p:nvPr/>
        </p:nvSpPr>
        <p:spPr>
          <a:xfrm>
            <a:off x="9135797" y="2458719"/>
            <a:ext cx="3056203" cy="3811839"/>
          </a:xfrm>
          <a:custGeom>
            <a:avLst/>
            <a:gdLst/>
            <a:ahLst/>
            <a:cxnLst/>
            <a:rect l="l" t="t" r="r" b="b"/>
            <a:pathLst>
              <a:path w="6408801" h="8229600">
                <a:moveTo>
                  <a:pt x="0" y="0"/>
                </a:moveTo>
                <a:lnTo>
                  <a:pt x="6408801" y="0"/>
                </a:lnTo>
                <a:lnTo>
                  <a:pt x="640880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41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2184123-9CC8-491E-981A-FDA42DFD1E6E}"/>
              </a:ext>
            </a:extLst>
          </p:cNvPr>
          <p:cNvSpPr/>
          <p:nvPr/>
        </p:nvSpPr>
        <p:spPr>
          <a:xfrm>
            <a:off x="245806" y="215095"/>
            <a:ext cx="11729884" cy="64100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CD4B2A-5926-6288-85D9-5D2BF02303EC}"/>
              </a:ext>
            </a:extLst>
          </p:cNvPr>
          <p:cNvSpPr txBox="1"/>
          <p:nvPr/>
        </p:nvSpPr>
        <p:spPr>
          <a:xfrm>
            <a:off x="1120140" y="823798"/>
            <a:ext cx="9978389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ctr"/>
            <a:r>
              <a:rPr lang="vi-VN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Cây khoai tây mọc lên từ bộ phận nào?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EEE2EE-4E6D-275D-C577-90CD2A0C44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96" b="82593" l="13073" r="94792">
                        <a14:foregroundMark x1="46406" y1="40000" x2="48385" y2="65926"/>
                        <a14:foregroundMark x1="48385" y1="65926" x2="49479" y2="68704"/>
                        <a14:foregroundMark x1="46719" y1="78148" x2="46216" y2="80673"/>
                        <a14:foregroundMark x1="67188" y1="48796" x2="66875" y2="67500"/>
                        <a14:foregroundMark x1="72500" y1="51481" x2="70156" y2="50463"/>
                        <a14:foregroundMark x1="45208" y1="50093" x2="46094" y2="60370"/>
                        <a14:foregroundMark x1="43594" y1="53519" x2="44844" y2="55926"/>
                        <a14:foregroundMark x1="43490" y1="44630" x2="45104" y2="47593"/>
                        <a14:foregroundMark x1="47760" y1="36852" x2="51302" y2="36574"/>
                        <a14:foregroundMark x1="45417" y1="67222" x2="45208" y2="69722"/>
                        <a14:foregroundMark x1="45781" y1="67130" x2="45833" y2="67870"/>
                        <a14:foregroundMark x1="89271" y1="62963" x2="89271" y2="62963"/>
                        <a14:foregroundMark x1="60990" y1="62222" x2="63594" y2="62407"/>
                        <a14:foregroundMark x1="58073" y1="70093" x2="59635" y2="70556"/>
                        <a14:foregroundMark x1="58750" y1="68426" x2="58333" y2="69722"/>
                        <a14:foregroundMark x1="51979" y1="80833" x2="52031" y2="80185"/>
                        <a14:foregroundMark x1="94427" y1="60185" x2="94792" y2="59815"/>
                        <a14:foregroundMark x1="66719" y1="60833" x2="67865" y2="65463"/>
                        <a14:foregroundMark x1="13073" y1="33796" x2="13073" y2="33796"/>
                        <a14:foregroundMark x1="13073" y1="33796" x2="13073" y2="33796"/>
                        <a14:foregroundMark x1="59115" y1="57963" x2="58594" y2="63519"/>
                        <a14:foregroundMark x1="59792" y1="71019" x2="60260" y2="74722"/>
                        <a14:foregroundMark x1="58177" y1="69537" x2="57448" y2="74722"/>
                        <a14:backgroundMark x1="41875" y1="60833" x2="41719" y2="58796"/>
                        <a14:backgroundMark x1="41563" y1="62222" x2="41563" y2="59537"/>
                        <a14:backgroundMark x1="54635" y1="73889" x2="55260" y2="78889"/>
                        <a14:backgroundMark x1="50833" y1="83611" x2="54323" y2="81759"/>
                        <a14:backgroundMark x1="44948" y1="82037" x2="46719" y2="82685"/>
                        <a14:backgroundMark x1="57135" y1="54074" x2="55313" y2="62407"/>
                        <a14:backgroundMark x1="55625" y1="48981" x2="55365" y2="53056"/>
                        <a14:backgroundMark x1="55469" y1="43981" x2="55573" y2="50370"/>
                        <a14:backgroundMark x1="55885" y1="50833" x2="55625" y2="48889"/>
                        <a14:backgroundMark x1="82344" y1="39167" x2="82708" y2="38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57" t="34063" r="25384" b="15979"/>
          <a:stretch/>
        </p:blipFill>
        <p:spPr>
          <a:xfrm>
            <a:off x="164250" y="3505900"/>
            <a:ext cx="2625714" cy="387137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C266B3-480B-9BCF-E6C2-EFF825529718}"/>
              </a:ext>
            </a:extLst>
          </p:cNvPr>
          <p:cNvSpPr/>
          <p:nvPr/>
        </p:nvSpPr>
        <p:spPr>
          <a:xfrm>
            <a:off x="2773680" y="2936240"/>
            <a:ext cx="6244590" cy="276733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 khoai tây mọc lên từ bộ phận là: củ.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AC8AFB84-9645-615A-A4CD-5F88AE49909F}"/>
              </a:ext>
            </a:extLst>
          </p:cNvPr>
          <p:cNvSpPr/>
          <p:nvPr/>
        </p:nvSpPr>
        <p:spPr>
          <a:xfrm>
            <a:off x="9135797" y="2458719"/>
            <a:ext cx="3056203" cy="3811839"/>
          </a:xfrm>
          <a:custGeom>
            <a:avLst/>
            <a:gdLst/>
            <a:ahLst/>
            <a:cxnLst/>
            <a:rect l="l" t="t" r="r" b="b"/>
            <a:pathLst>
              <a:path w="6408801" h="8229600">
                <a:moveTo>
                  <a:pt x="0" y="0"/>
                </a:moveTo>
                <a:lnTo>
                  <a:pt x="6408801" y="0"/>
                </a:lnTo>
                <a:lnTo>
                  <a:pt x="640880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57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2184123-9CC8-491E-981A-FDA42DFD1E6E}"/>
              </a:ext>
            </a:extLst>
          </p:cNvPr>
          <p:cNvSpPr/>
          <p:nvPr/>
        </p:nvSpPr>
        <p:spPr>
          <a:xfrm>
            <a:off x="245806" y="215095"/>
            <a:ext cx="11729884" cy="64100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CD4B2A-5926-6288-85D9-5D2BF02303EC}"/>
              </a:ext>
            </a:extLst>
          </p:cNvPr>
          <p:cNvSpPr txBox="1"/>
          <p:nvPr/>
        </p:nvSpPr>
        <p:spPr>
          <a:xfrm>
            <a:off x="1120140" y="583768"/>
            <a:ext cx="9978389" cy="14465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ctr"/>
            <a:r>
              <a:rPr lang="vi-VN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5. Đến giai đoạn phát triển nào động vật sinh sản?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EEE2EE-4E6D-275D-C577-90CD2A0C44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96" b="82593" l="13073" r="94792">
                        <a14:foregroundMark x1="46406" y1="40000" x2="48385" y2="65926"/>
                        <a14:foregroundMark x1="48385" y1="65926" x2="49479" y2="68704"/>
                        <a14:foregroundMark x1="46719" y1="78148" x2="46216" y2="80673"/>
                        <a14:foregroundMark x1="67188" y1="48796" x2="66875" y2="67500"/>
                        <a14:foregroundMark x1="72500" y1="51481" x2="70156" y2="50463"/>
                        <a14:foregroundMark x1="45208" y1="50093" x2="46094" y2="60370"/>
                        <a14:foregroundMark x1="43594" y1="53519" x2="44844" y2="55926"/>
                        <a14:foregroundMark x1="43490" y1="44630" x2="45104" y2="47593"/>
                        <a14:foregroundMark x1="47760" y1="36852" x2="51302" y2="36574"/>
                        <a14:foregroundMark x1="45417" y1="67222" x2="45208" y2="69722"/>
                        <a14:foregroundMark x1="45781" y1="67130" x2="45833" y2="67870"/>
                        <a14:foregroundMark x1="89271" y1="62963" x2="89271" y2="62963"/>
                        <a14:foregroundMark x1="60990" y1="62222" x2="63594" y2="62407"/>
                        <a14:foregroundMark x1="58073" y1="70093" x2="59635" y2="70556"/>
                        <a14:foregroundMark x1="58750" y1="68426" x2="58333" y2="69722"/>
                        <a14:foregroundMark x1="51979" y1="80833" x2="52031" y2="80185"/>
                        <a14:foregroundMark x1="94427" y1="60185" x2="94792" y2="59815"/>
                        <a14:foregroundMark x1="66719" y1="60833" x2="67865" y2="65463"/>
                        <a14:foregroundMark x1="13073" y1="33796" x2="13073" y2="33796"/>
                        <a14:foregroundMark x1="13073" y1="33796" x2="13073" y2="33796"/>
                        <a14:foregroundMark x1="59115" y1="57963" x2="58594" y2="63519"/>
                        <a14:foregroundMark x1="59792" y1="71019" x2="60260" y2="74722"/>
                        <a14:foregroundMark x1="58177" y1="69537" x2="57448" y2="74722"/>
                        <a14:backgroundMark x1="41875" y1="60833" x2="41719" y2="58796"/>
                        <a14:backgroundMark x1="41563" y1="62222" x2="41563" y2="59537"/>
                        <a14:backgroundMark x1="54635" y1="73889" x2="55260" y2="78889"/>
                        <a14:backgroundMark x1="50833" y1="83611" x2="54323" y2="81759"/>
                        <a14:backgroundMark x1="44948" y1="82037" x2="46719" y2="82685"/>
                        <a14:backgroundMark x1="57135" y1="54074" x2="55313" y2="62407"/>
                        <a14:backgroundMark x1="55625" y1="48981" x2="55365" y2="53056"/>
                        <a14:backgroundMark x1="55469" y1="43981" x2="55573" y2="50370"/>
                        <a14:backgroundMark x1="55885" y1="50833" x2="55625" y2="48889"/>
                        <a14:backgroundMark x1="82344" y1="39167" x2="82708" y2="38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57" t="34063" r="25384" b="15979"/>
          <a:stretch/>
        </p:blipFill>
        <p:spPr>
          <a:xfrm>
            <a:off x="164250" y="3505900"/>
            <a:ext cx="2625714" cy="387137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C266B3-480B-9BCF-E6C2-EFF825529718}"/>
              </a:ext>
            </a:extLst>
          </p:cNvPr>
          <p:cNvSpPr/>
          <p:nvPr/>
        </p:nvSpPr>
        <p:spPr>
          <a:xfrm>
            <a:off x="2773680" y="2936240"/>
            <a:ext cx="6244590" cy="276733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 giai đoạn trưởng thành động vật sinh sản.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AC8AFB84-9645-615A-A4CD-5F88AE49909F}"/>
              </a:ext>
            </a:extLst>
          </p:cNvPr>
          <p:cNvSpPr/>
          <p:nvPr/>
        </p:nvSpPr>
        <p:spPr>
          <a:xfrm>
            <a:off x="9135797" y="2458719"/>
            <a:ext cx="3056203" cy="3811839"/>
          </a:xfrm>
          <a:custGeom>
            <a:avLst/>
            <a:gdLst/>
            <a:ahLst/>
            <a:cxnLst/>
            <a:rect l="l" t="t" r="r" b="b"/>
            <a:pathLst>
              <a:path w="6408801" h="8229600">
                <a:moveTo>
                  <a:pt x="0" y="0"/>
                </a:moveTo>
                <a:lnTo>
                  <a:pt x="6408801" y="0"/>
                </a:lnTo>
                <a:lnTo>
                  <a:pt x="640880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99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2184123-9CC8-491E-981A-FDA42DFD1E6E}"/>
              </a:ext>
            </a:extLst>
          </p:cNvPr>
          <p:cNvSpPr/>
          <p:nvPr/>
        </p:nvSpPr>
        <p:spPr>
          <a:xfrm>
            <a:off x="245806" y="215095"/>
            <a:ext cx="11729884" cy="64100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CD4B2A-5926-6288-85D9-5D2BF02303EC}"/>
              </a:ext>
            </a:extLst>
          </p:cNvPr>
          <p:cNvSpPr txBox="1"/>
          <p:nvPr/>
        </p:nvSpPr>
        <p:spPr>
          <a:xfrm>
            <a:off x="1120140" y="583768"/>
            <a:ext cx="9978389" cy="14465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ctr"/>
            <a:r>
              <a:rPr lang="vi-VN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6. Nêu vai trò của con đực và con cái trong quá trình sinh sản?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EEE2EE-4E6D-275D-C577-90CD2A0C44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96" b="82593" l="13073" r="94792">
                        <a14:foregroundMark x1="46406" y1="40000" x2="48385" y2="65926"/>
                        <a14:foregroundMark x1="48385" y1="65926" x2="49479" y2="68704"/>
                        <a14:foregroundMark x1="46719" y1="78148" x2="46216" y2="80673"/>
                        <a14:foregroundMark x1="67188" y1="48796" x2="66875" y2="67500"/>
                        <a14:foregroundMark x1="72500" y1="51481" x2="70156" y2="50463"/>
                        <a14:foregroundMark x1="45208" y1="50093" x2="46094" y2="60370"/>
                        <a14:foregroundMark x1="43594" y1="53519" x2="44844" y2="55926"/>
                        <a14:foregroundMark x1="43490" y1="44630" x2="45104" y2="47593"/>
                        <a14:foregroundMark x1="47760" y1="36852" x2="51302" y2="36574"/>
                        <a14:foregroundMark x1="45417" y1="67222" x2="45208" y2="69722"/>
                        <a14:foregroundMark x1="45781" y1="67130" x2="45833" y2="67870"/>
                        <a14:foregroundMark x1="89271" y1="62963" x2="89271" y2="62963"/>
                        <a14:foregroundMark x1="60990" y1="62222" x2="63594" y2="62407"/>
                        <a14:foregroundMark x1="58073" y1="70093" x2="59635" y2="70556"/>
                        <a14:foregroundMark x1="58750" y1="68426" x2="58333" y2="69722"/>
                        <a14:foregroundMark x1="51979" y1="80833" x2="52031" y2="80185"/>
                        <a14:foregroundMark x1="94427" y1="60185" x2="94792" y2="59815"/>
                        <a14:foregroundMark x1="66719" y1="60833" x2="67865" y2="65463"/>
                        <a14:foregroundMark x1="13073" y1="33796" x2="13073" y2="33796"/>
                        <a14:foregroundMark x1="13073" y1="33796" x2="13073" y2="33796"/>
                        <a14:foregroundMark x1="59115" y1="57963" x2="58594" y2="63519"/>
                        <a14:foregroundMark x1="59792" y1="71019" x2="60260" y2="74722"/>
                        <a14:foregroundMark x1="58177" y1="69537" x2="57448" y2="74722"/>
                        <a14:backgroundMark x1="41875" y1="60833" x2="41719" y2="58796"/>
                        <a14:backgroundMark x1="41563" y1="62222" x2="41563" y2="59537"/>
                        <a14:backgroundMark x1="54635" y1="73889" x2="55260" y2="78889"/>
                        <a14:backgroundMark x1="50833" y1="83611" x2="54323" y2="81759"/>
                        <a14:backgroundMark x1="44948" y1="82037" x2="46719" y2="82685"/>
                        <a14:backgroundMark x1="57135" y1="54074" x2="55313" y2="62407"/>
                        <a14:backgroundMark x1="55625" y1="48981" x2="55365" y2="53056"/>
                        <a14:backgroundMark x1="55469" y1="43981" x2="55573" y2="50370"/>
                        <a14:backgroundMark x1="55885" y1="50833" x2="55625" y2="48889"/>
                        <a14:backgroundMark x1="82344" y1="39167" x2="82708" y2="38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57" t="34063" r="25384" b="15979"/>
          <a:stretch/>
        </p:blipFill>
        <p:spPr>
          <a:xfrm>
            <a:off x="164250" y="3505900"/>
            <a:ext cx="2625714" cy="387137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C266B3-480B-9BCF-E6C2-EFF825529718}"/>
              </a:ext>
            </a:extLst>
          </p:cNvPr>
          <p:cNvSpPr/>
          <p:nvPr/>
        </p:nvSpPr>
        <p:spPr>
          <a:xfrm>
            <a:off x="2773680" y="2936240"/>
            <a:ext cx="6244590" cy="276733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đực: sản sinh ra tinh trùng, con cái: sản sinh ra trứng.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AC8AFB84-9645-615A-A4CD-5F88AE49909F}"/>
              </a:ext>
            </a:extLst>
          </p:cNvPr>
          <p:cNvSpPr/>
          <p:nvPr/>
        </p:nvSpPr>
        <p:spPr>
          <a:xfrm>
            <a:off x="9135797" y="2458719"/>
            <a:ext cx="3056203" cy="3811839"/>
          </a:xfrm>
          <a:custGeom>
            <a:avLst/>
            <a:gdLst/>
            <a:ahLst/>
            <a:cxnLst/>
            <a:rect l="l" t="t" r="r" b="b"/>
            <a:pathLst>
              <a:path w="6408801" h="8229600">
                <a:moveTo>
                  <a:pt x="0" y="0"/>
                </a:moveTo>
                <a:lnTo>
                  <a:pt x="6408801" y="0"/>
                </a:lnTo>
                <a:lnTo>
                  <a:pt x="640880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80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2184123-9CC8-491E-981A-FDA42DFD1E6E}"/>
              </a:ext>
            </a:extLst>
          </p:cNvPr>
          <p:cNvSpPr/>
          <p:nvPr/>
        </p:nvSpPr>
        <p:spPr>
          <a:xfrm>
            <a:off x="245806" y="215095"/>
            <a:ext cx="11729884" cy="64100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CD4B2A-5926-6288-85D9-5D2BF02303EC}"/>
              </a:ext>
            </a:extLst>
          </p:cNvPr>
          <p:cNvSpPr txBox="1"/>
          <p:nvPr/>
        </p:nvSpPr>
        <p:spPr>
          <a:xfrm>
            <a:off x="1120140" y="583768"/>
            <a:ext cx="9978389" cy="14465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ctr"/>
            <a:r>
              <a:rPr lang="vi-VN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7. Con non được hình thành bắt đầu từ đâu?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EEE2EE-4E6D-275D-C577-90CD2A0C44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96" b="82593" l="13073" r="94792">
                        <a14:foregroundMark x1="46406" y1="40000" x2="48385" y2="65926"/>
                        <a14:foregroundMark x1="48385" y1="65926" x2="49479" y2="68704"/>
                        <a14:foregroundMark x1="46719" y1="78148" x2="46216" y2="80673"/>
                        <a14:foregroundMark x1="67188" y1="48796" x2="66875" y2="67500"/>
                        <a14:foregroundMark x1="72500" y1="51481" x2="70156" y2="50463"/>
                        <a14:foregroundMark x1="45208" y1="50093" x2="46094" y2="60370"/>
                        <a14:foregroundMark x1="43594" y1="53519" x2="44844" y2="55926"/>
                        <a14:foregroundMark x1="43490" y1="44630" x2="45104" y2="47593"/>
                        <a14:foregroundMark x1="47760" y1="36852" x2="51302" y2="36574"/>
                        <a14:foregroundMark x1="45417" y1="67222" x2="45208" y2="69722"/>
                        <a14:foregroundMark x1="45781" y1="67130" x2="45833" y2="67870"/>
                        <a14:foregroundMark x1="89271" y1="62963" x2="89271" y2="62963"/>
                        <a14:foregroundMark x1="60990" y1="62222" x2="63594" y2="62407"/>
                        <a14:foregroundMark x1="58073" y1="70093" x2="59635" y2="70556"/>
                        <a14:foregroundMark x1="58750" y1="68426" x2="58333" y2="69722"/>
                        <a14:foregroundMark x1="51979" y1="80833" x2="52031" y2="80185"/>
                        <a14:foregroundMark x1="94427" y1="60185" x2="94792" y2="59815"/>
                        <a14:foregroundMark x1="66719" y1="60833" x2="67865" y2="65463"/>
                        <a14:foregroundMark x1="13073" y1="33796" x2="13073" y2="33796"/>
                        <a14:foregroundMark x1="13073" y1="33796" x2="13073" y2="33796"/>
                        <a14:foregroundMark x1="59115" y1="57963" x2="58594" y2="63519"/>
                        <a14:foregroundMark x1="59792" y1="71019" x2="60260" y2="74722"/>
                        <a14:foregroundMark x1="58177" y1="69537" x2="57448" y2="74722"/>
                        <a14:backgroundMark x1="41875" y1="60833" x2="41719" y2="58796"/>
                        <a14:backgroundMark x1="41563" y1="62222" x2="41563" y2="59537"/>
                        <a14:backgroundMark x1="54635" y1="73889" x2="55260" y2="78889"/>
                        <a14:backgroundMark x1="50833" y1="83611" x2="54323" y2="81759"/>
                        <a14:backgroundMark x1="44948" y1="82037" x2="46719" y2="82685"/>
                        <a14:backgroundMark x1="57135" y1="54074" x2="55313" y2="62407"/>
                        <a14:backgroundMark x1="55625" y1="48981" x2="55365" y2="53056"/>
                        <a14:backgroundMark x1="55469" y1="43981" x2="55573" y2="50370"/>
                        <a14:backgroundMark x1="55885" y1="50833" x2="55625" y2="48889"/>
                        <a14:backgroundMark x1="82344" y1="39167" x2="82708" y2="38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57" t="34063" r="25384" b="15979"/>
          <a:stretch/>
        </p:blipFill>
        <p:spPr>
          <a:xfrm>
            <a:off x="164250" y="3505900"/>
            <a:ext cx="2625714" cy="387137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C266B3-480B-9BCF-E6C2-EFF825529718}"/>
              </a:ext>
            </a:extLst>
          </p:cNvPr>
          <p:cNvSpPr/>
          <p:nvPr/>
        </p:nvSpPr>
        <p:spPr>
          <a:xfrm>
            <a:off x="2773680" y="2936240"/>
            <a:ext cx="6313170" cy="276733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 trùng kết hợp trứng tạo hợp tử, hợp tử sẽ phát triển thành phôi rồi tiếp tục phát triển thành con non.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AC8AFB84-9645-615A-A4CD-5F88AE49909F}"/>
              </a:ext>
            </a:extLst>
          </p:cNvPr>
          <p:cNvSpPr/>
          <p:nvPr/>
        </p:nvSpPr>
        <p:spPr>
          <a:xfrm>
            <a:off x="9135797" y="2458719"/>
            <a:ext cx="3056203" cy="3811839"/>
          </a:xfrm>
          <a:custGeom>
            <a:avLst/>
            <a:gdLst/>
            <a:ahLst/>
            <a:cxnLst/>
            <a:rect l="l" t="t" r="r" b="b"/>
            <a:pathLst>
              <a:path w="6408801" h="8229600">
                <a:moveTo>
                  <a:pt x="0" y="0"/>
                </a:moveTo>
                <a:lnTo>
                  <a:pt x="6408801" y="0"/>
                </a:lnTo>
                <a:lnTo>
                  <a:pt x="640880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2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EBE34FF1-ADDD-D98A-C778-825E00EB12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1008" y="-90949"/>
            <a:ext cx="3519947" cy="351994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97F1587-90B3-7A0A-A1C3-B3FFFDF25799}"/>
              </a:ext>
            </a:extLst>
          </p:cNvPr>
          <p:cNvSpPr/>
          <p:nvPr/>
        </p:nvSpPr>
        <p:spPr>
          <a:xfrm>
            <a:off x="2071868" y="138897"/>
            <a:ext cx="9954227" cy="2014756"/>
          </a:xfrm>
          <a:custGeom>
            <a:avLst/>
            <a:gdLst>
              <a:gd name="connsiteX0" fmla="*/ 0 w 9954227"/>
              <a:gd name="connsiteY0" fmla="*/ 428272 h 2569580"/>
              <a:gd name="connsiteX1" fmla="*/ 428272 w 9954227"/>
              <a:gd name="connsiteY1" fmla="*/ 0 h 2569580"/>
              <a:gd name="connsiteX2" fmla="*/ 1178831 w 9954227"/>
              <a:gd name="connsiteY2" fmla="*/ 0 h 2569580"/>
              <a:gd name="connsiteX3" fmla="*/ 1747436 w 9954227"/>
              <a:gd name="connsiteY3" fmla="*/ 0 h 2569580"/>
              <a:gd name="connsiteX4" fmla="*/ 2497995 w 9954227"/>
              <a:gd name="connsiteY4" fmla="*/ 0 h 2569580"/>
              <a:gd name="connsiteX5" fmla="*/ 3157577 w 9954227"/>
              <a:gd name="connsiteY5" fmla="*/ 0 h 2569580"/>
              <a:gd name="connsiteX6" fmla="*/ 3817159 w 9954227"/>
              <a:gd name="connsiteY6" fmla="*/ 0 h 2569580"/>
              <a:gd name="connsiteX7" fmla="*/ 4385764 w 9954227"/>
              <a:gd name="connsiteY7" fmla="*/ 0 h 2569580"/>
              <a:gd name="connsiteX8" fmla="*/ 4863392 w 9954227"/>
              <a:gd name="connsiteY8" fmla="*/ 0 h 2569580"/>
              <a:gd name="connsiteX9" fmla="*/ 5431998 w 9954227"/>
              <a:gd name="connsiteY9" fmla="*/ 0 h 2569580"/>
              <a:gd name="connsiteX10" fmla="*/ 5818649 w 9954227"/>
              <a:gd name="connsiteY10" fmla="*/ 0 h 2569580"/>
              <a:gd name="connsiteX11" fmla="*/ 6569208 w 9954227"/>
              <a:gd name="connsiteY11" fmla="*/ 0 h 2569580"/>
              <a:gd name="connsiteX12" fmla="*/ 7319767 w 9954227"/>
              <a:gd name="connsiteY12" fmla="*/ 0 h 2569580"/>
              <a:gd name="connsiteX13" fmla="*/ 7979349 w 9954227"/>
              <a:gd name="connsiteY13" fmla="*/ 0 h 2569580"/>
              <a:gd name="connsiteX14" fmla="*/ 8729908 w 9954227"/>
              <a:gd name="connsiteY14" fmla="*/ 0 h 2569580"/>
              <a:gd name="connsiteX15" fmla="*/ 9525955 w 9954227"/>
              <a:gd name="connsiteY15" fmla="*/ 0 h 2569580"/>
              <a:gd name="connsiteX16" fmla="*/ 9954227 w 9954227"/>
              <a:gd name="connsiteY16" fmla="*/ 428272 h 2569580"/>
              <a:gd name="connsiteX17" fmla="*/ 9954227 w 9954227"/>
              <a:gd name="connsiteY17" fmla="*/ 1033545 h 2569580"/>
              <a:gd name="connsiteX18" fmla="*/ 9954227 w 9954227"/>
              <a:gd name="connsiteY18" fmla="*/ 1553166 h 2569580"/>
              <a:gd name="connsiteX19" fmla="*/ 9954227 w 9954227"/>
              <a:gd name="connsiteY19" fmla="*/ 2141308 h 2569580"/>
              <a:gd name="connsiteX20" fmla="*/ 9525955 w 9954227"/>
              <a:gd name="connsiteY20" fmla="*/ 2569580 h 2569580"/>
              <a:gd name="connsiteX21" fmla="*/ 8775396 w 9954227"/>
              <a:gd name="connsiteY21" fmla="*/ 2569580 h 2569580"/>
              <a:gd name="connsiteX22" fmla="*/ 8388745 w 9954227"/>
              <a:gd name="connsiteY22" fmla="*/ 2569580 h 2569580"/>
              <a:gd name="connsiteX23" fmla="*/ 7638186 w 9954227"/>
              <a:gd name="connsiteY23" fmla="*/ 2569580 h 2569580"/>
              <a:gd name="connsiteX24" fmla="*/ 7069581 w 9954227"/>
              <a:gd name="connsiteY24" fmla="*/ 2569580 h 2569580"/>
              <a:gd name="connsiteX25" fmla="*/ 6409999 w 9954227"/>
              <a:gd name="connsiteY25" fmla="*/ 2569580 h 2569580"/>
              <a:gd name="connsiteX26" fmla="*/ 5659440 w 9954227"/>
              <a:gd name="connsiteY26" fmla="*/ 2569580 h 2569580"/>
              <a:gd name="connsiteX27" fmla="*/ 5090835 w 9954227"/>
              <a:gd name="connsiteY27" fmla="*/ 2569580 h 2569580"/>
              <a:gd name="connsiteX28" fmla="*/ 4431253 w 9954227"/>
              <a:gd name="connsiteY28" fmla="*/ 2569580 h 2569580"/>
              <a:gd name="connsiteX29" fmla="*/ 3953624 w 9954227"/>
              <a:gd name="connsiteY29" fmla="*/ 2569580 h 2569580"/>
              <a:gd name="connsiteX30" fmla="*/ 3657949 w 9954227"/>
              <a:gd name="connsiteY30" fmla="*/ 2569580 h 2569580"/>
              <a:gd name="connsiteX31" fmla="*/ 3089344 w 9954227"/>
              <a:gd name="connsiteY31" fmla="*/ 2569580 h 2569580"/>
              <a:gd name="connsiteX32" fmla="*/ 2702693 w 9954227"/>
              <a:gd name="connsiteY32" fmla="*/ 2569580 h 2569580"/>
              <a:gd name="connsiteX33" fmla="*/ 2043111 w 9954227"/>
              <a:gd name="connsiteY33" fmla="*/ 2569580 h 2569580"/>
              <a:gd name="connsiteX34" fmla="*/ 1292552 w 9954227"/>
              <a:gd name="connsiteY34" fmla="*/ 2569580 h 2569580"/>
              <a:gd name="connsiteX35" fmla="*/ 428272 w 9954227"/>
              <a:gd name="connsiteY35" fmla="*/ 2569580 h 2569580"/>
              <a:gd name="connsiteX36" fmla="*/ 0 w 9954227"/>
              <a:gd name="connsiteY36" fmla="*/ 2141308 h 2569580"/>
              <a:gd name="connsiteX37" fmla="*/ 0 w 9954227"/>
              <a:gd name="connsiteY37" fmla="*/ 1604557 h 2569580"/>
              <a:gd name="connsiteX38" fmla="*/ 0 w 9954227"/>
              <a:gd name="connsiteY38" fmla="*/ 1067805 h 2569580"/>
              <a:gd name="connsiteX39" fmla="*/ 0 w 9954227"/>
              <a:gd name="connsiteY39" fmla="*/ 428272 h 256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954227" h="2569580" fill="none" extrusionOk="0">
                <a:moveTo>
                  <a:pt x="0" y="428272"/>
                </a:moveTo>
                <a:cubicBezTo>
                  <a:pt x="14953" y="204586"/>
                  <a:pt x="136844" y="-4151"/>
                  <a:pt x="428272" y="0"/>
                </a:cubicBezTo>
                <a:cubicBezTo>
                  <a:pt x="743044" y="-44975"/>
                  <a:pt x="804835" y="48197"/>
                  <a:pt x="1178831" y="0"/>
                </a:cubicBezTo>
                <a:cubicBezTo>
                  <a:pt x="1552827" y="-48197"/>
                  <a:pt x="1630306" y="31432"/>
                  <a:pt x="1747436" y="0"/>
                </a:cubicBezTo>
                <a:cubicBezTo>
                  <a:pt x="1864567" y="-31432"/>
                  <a:pt x="2326860" y="14317"/>
                  <a:pt x="2497995" y="0"/>
                </a:cubicBezTo>
                <a:cubicBezTo>
                  <a:pt x="2669130" y="-14317"/>
                  <a:pt x="2992343" y="29513"/>
                  <a:pt x="3157577" y="0"/>
                </a:cubicBezTo>
                <a:cubicBezTo>
                  <a:pt x="3322811" y="-29513"/>
                  <a:pt x="3488869" y="24874"/>
                  <a:pt x="3817159" y="0"/>
                </a:cubicBezTo>
                <a:cubicBezTo>
                  <a:pt x="4145449" y="-24874"/>
                  <a:pt x="4148361" y="36251"/>
                  <a:pt x="4385764" y="0"/>
                </a:cubicBezTo>
                <a:cubicBezTo>
                  <a:pt x="4623167" y="-36251"/>
                  <a:pt x="4715746" y="27960"/>
                  <a:pt x="4863392" y="0"/>
                </a:cubicBezTo>
                <a:cubicBezTo>
                  <a:pt x="5011038" y="-27960"/>
                  <a:pt x="5267781" y="351"/>
                  <a:pt x="5431998" y="0"/>
                </a:cubicBezTo>
                <a:cubicBezTo>
                  <a:pt x="5596215" y="-351"/>
                  <a:pt x="5665268" y="29472"/>
                  <a:pt x="5818649" y="0"/>
                </a:cubicBezTo>
                <a:cubicBezTo>
                  <a:pt x="5972030" y="-29472"/>
                  <a:pt x="6393876" y="60386"/>
                  <a:pt x="6569208" y="0"/>
                </a:cubicBezTo>
                <a:cubicBezTo>
                  <a:pt x="6744540" y="-60386"/>
                  <a:pt x="7121625" y="76635"/>
                  <a:pt x="7319767" y="0"/>
                </a:cubicBezTo>
                <a:cubicBezTo>
                  <a:pt x="7517909" y="-76635"/>
                  <a:pt x="7752060" y="66664"/>
                  <a:pt x="7979349" y="0"/>
                </a:cubicBezTo>
                <a:cubicBezTo>
                  <a:pt x="8206638" y="-66664"/>
                  <a:pt x="8361561" y="57197"/>
                  <a:pt x="8729908" y="0"/>
                </a:cubicBezTo>
                <a:cubicBezTo>
                  <a:pt x="9098255" y="-57197"/>
                  <a:pt x="9338324" y="12072"/>
                  <a:pt x="9525955" y="0"/>
                </a:cubicBezTo>
                <a:cubicBezTo>
                  <a:pt x="9706760" y="4176"/>
                  <a:pt x="9993503" y="210627"/>
                  <a:pt x="9954227" y="428272"/>
                </a:cubicBezTo>
                <a:cubicBezTo>
                  <a:pt x="9971291" y="673526"/>
                  <a:pt x="9925590" y="873453"/>
                  <a:pt x="9954227" y="1033545"/>
                </a:cubicBezTo>
                <a:cubicBezTo>
                  <a:pt x="9982864" y="1193637"/>
                  <a:pt x="9942326" y="1306638"/>
                  <a:pt x="9954227" y="1553166"/>
                </a:cubicBezTo>
                <a:cubicBezTo>
                  <a:pt x="9966128" y="1799694"/>
                  <a:pt x="9905220" y="1990377"/>
                  <a:pt x="9954227" y="2141308"/>
                </a:cubicBezTo>
                <a:cubicBezTo>
                  <a:pt x="9897255" y="2372799"/>
                  <a:pt x="9716374" y="2595404"/>
                  <a:pt x="9525955" y="2569580"/>
                </a:cubicBezTo>
                <a:cubicBezTo>
                  <a:pt x="9262441" y="2574609"/>
                  <a:pt x="9134234" y="2494176"/>
                  <a:pt x="8775396" y="2569580"/>
                </a:cubicBezTo>
                <a:cubicBezTo>
                  <a:pt x="8416558" y="2644984"/>
                  <a:pt x="8506789" y="2533081"/>
                  <a:pt x="8388745" y="2569580"/>
                </a:cubicBezTo>
                <a:cubicBezTo>
                  <a:pt x="8270701" y="2606079"/>
                  <a:pt x="7816777" y="2530884"/>
                  <a:pt x="7638186" y="2569580"/>
                </a:cubicBezTo>
                <a:cubicBezTo>
                  <a:pt x="7459595" y="2608276"/>
                  <a:pt x="7207799" y="2524129"/>
                  <a:pt x="7069581" y="2569580"/>
                </a:cubicBezTo>
                <a:cubicBezTo>
                  <a:pt x="6931363" y="2615031"/>
                  <a:pt x="6655981" y="2558802"/>
                  <a:pt x="6409999" y="2569580"/>
                </a:cubicBezTo>
                <a:cubicBezTo>
                  <a:pt x="6164017" y="2580358"/>
                  <a:pt x="5878412" y="2568675"/>
                  <a:pt x="5659440" y="2569580"/>
                </a:cubicBezTo>
                <a:cubicBezTo>
                  <a:pt x="5440468" y="2570485"/>
                  <a:pt x="5317521" y="2568782"/>
                  <a:pt x="5090835" y="2569580"/>
                </a:cubicBezTo>
                <a:cubicBezTo>
                  <a:pt x="4864150" y="2570378"/>
                  <a:pt x="4607688" y="2568350"/>
                  <a:pt x="4431253" y="2569580"/>
                </a:cubicBezTo>
                <a:cubicBezTo>
                  <a:pt x="4254818" y="2570810"/>
                  <a:pt x="4091245" y="2560519"/>
                  <a:pt x="3953624" y="2569580"/>
                </a:cubicBezTo>
                <a:cubicBezTo>
                  <a:pt x="3816003" y="2578641"/>
                  <a:pt x="3783612" y="2546957"/>
                  <a:pt x="3657949" y="2569580"/>
                </a:cubicBezTo>
                <a:cubicBezTo>
                  <a:pt x="3532287" y="2592203"/>
                  <a:pt x="3302003" y="2565214"/>
                  <a:pt x="3089344" y="2569580"/>
                </a:cubicBezTo>
                <a:cubicBezTo>
                  <a:pt x="2876685" y="2573946"/>
                  <a:pt x="2843493" y="2554978"/>
                  <a:pt x="2702693" y="2569580"/>
                </a:cubicBezTo>
                <a:cubicBezTo>
                  <a:pt x="2561893" y="2584182"/>
                  <a:pt x="2369000" y="2518493"/>
                  <a:pt x="2043111" y="2569580"/>
                </a:cubicBezTo>
                <a:cubicBezTo>
                  <a:pt x="1717222" y="2620667"/>
                  <a:pt x="1444703" y="2561726"/>
                  <a:pt x="1292552" y="2569580"/>
                </a:cubicBezTo>
                <a:cubicBezTo>
                  <a:pt x="1140401" y="2577434"/>
                  <a:pt x="747511" y="2485667"/>
                  <a:pt x="428272" y="2569580"/>
                </a:cubicBezTo>
                <a:cubicBezTo>
                  <a:pt x="204551" y="2568357"/>
                  <a:pt x="-45586" y="2377854"/>
                  <a:pt x="0" y="2141308"/>
                </a:cubicBezTo>
                <a:cubicBezTo>
                  <a:pt x="-10465" y="1925574"/>
                  <a:pt x="9190" y="1836922"/>
                  <a:pt x="0" y="1604557"/>
                </a:cubicBezTo>
                <a:cubicBezTo>
                  <a:pt x="-9190" y="1372192"/>
                  <a:pt x="16727" y="1199686"/>
                  <a:pt x="0" y="1067805"/>
                </a:cubicBezTo>
                <a:cubicBezTo>
                  <a:pt x="-16727" y="935924"/>
                  <a:pt x="68002" y="685742"/>
                  <a:pt x="0" y="428272"/>
                </a:cubicBezTo>
                <a:close/>
              </a:path>
              <a:path w="9954227" h="2569580" stroke="0" extrusionOk="0">
                <a:moveTo>
                  <a:pt x="0" y="428272"/>
                </a:moveTo>
                <a:cubicBezTo>
                  <a:pt x="21575" y="197336"/>
                  <a:pt x="222484" y="6596"/>
                  <a:pt x="428272" y="0"/>
                </a:cubicBezTo>
                <a:cubicBezTo>
                  <a:pt x="540577" y="-13857"/>
                  <a:pt x="687257" y="11181"/>
                  <a:pt x="814924" y="0"/>
                </a:cubicBezTo>
                <a:cubicBezTo>
                  <a:pt x="942591" y="-11181"/>
                  <a:pt x="1021589" y="15059"/>
                  <a:pt x="1110598" y="0"/>
                </a:cubicBezTo>
                <a:cubicBezTo>
                  <a:pt x="1199607" y="-15059"/>
                  <a:pt x="1564415" y="11482"/>
                  <a:pt x="1679203" y="0"/>
                </a:cubicBezTo>
                <a:cubicBezTo>
                  <a:pt x="1793992" y="-11482"/>
                  <a:pt x="2143809" y="65345"/>
                  <a:pt x="2429762" y="0"/>
                </a:cubicBezTo>
                <a:cubicBezTo>
                  <a:pt x="2715715" y="-65345"/>
                  <a:pt x="3002138" y="72178"/>
                  <a:pt x="3180321" y="0"/>
                </a:cubicBezTo>
                <a:cubicBezTo>
                  <a:pt x="3358504" y="-72178"/>
                  <a:pt x="3601026" y="22647"/>
                  <a:pt x="3930880" y="0"/>
                </a:cubicBezTo>
                <a:cubicBezTo>
                  <a:pt x="4260734" y="-22647"/>
                  <a:pt x="4135716" y="11630"/>
                  <a:pt x="4317531" y="0"/>
                </a:cubicBezTo>
                <a:cubicBezTo>
                  <a:pt x="4499346" y="-11630"/>
                  <a:pt x="4664161" y="28714"/>
                  <a:pt x="4795160" y="0"/>
                </a:cubicBezTo>
                <a:cubicBezTo>
                  <a:pt x="4926159" y="-28714"/>
                  <a:pt x="5145940" y="31051"/>
                  <a:pt x="5363765" y="0"/>
                </a:cubicBezTo>
                <a:cubicBezTo>
                  <a:pt x="5581590" y="-31051"/>
                  <a:pt x="5579273" y="21366"/>
                  <a:pt x="5659440" y="0"/>
                </a:cubicBezTo>
                <a:cubicBezTo>
                  <a:pt x="5739608" y="-21366"/>
                  <a:pt x="6222037" y="2742"/>
                  <a:pt x="6409999" y="0"/>
                </a:cubicBezTo>
                <a:cubicBezTo>
                  <a:pt x="6597961" y="-2742"/>
                  <a:pt x="6752321" y="21081"/>
                  <a:pt x="6887627" y="0"/>
                </a:cubicBezTo>
                <a:cubicBezTo>
                  <a:pt x="7022933" y="-21081"/>
                  <a:pt x="7133267" y="26971"/>
                  <a:pt x="7365255" y="0"/>
                </a:cubicBezTo>
                <a:cubicBezTo>
                  <a:pt x="7597243" y="-26971"/>
                  <a:pt x="7700094" y="691"/>
                  <a:pt x="7842884" y="0"/>
                </a:cubicBezTo>
                <a:cubicBezTo>
                  <a:pt x="7985674" y="-691"/>
                  <a:pt x="8315334" y="25377"/>
                  <a:pt x="8593442" y="0"/>
                </a:cubicBezTo>
                <a:cubicBezTo>
                  <a:pt x="8871550" y="-25377"/>
                  <a:pt x="9315660" y="69415"/>
                  <a:pt x="9525955" y="0"/>
                </a:cubicBezTo>
                <a:cubicBezTo>
                  <a:pt x="9736202" y="-8730"/>
                  <a:pt x="9945909" y="199373"/>
                  <a:pt x="9954227" y="428272"/>
                </a:cubicBezTo>
                <a:cubicBezTo>
                  <a:pt x="9969232" y="610024"/>
                  <a:pt x="9941204" y="804743"/>
                  <a:pt x="9954227" y="947893"/>
                </a:cubicBezTo>
                <a:cubicBezTo>
                  <a:pt x="9967250" y="1091043"/>
                  <a:pt x="9892405" y="1250803"/>
                  <a:pt x="9954227" y="1467514"/>
                </a:cubicBezTo>
                <a:cubicBezTo>
                  <a:pt x="10016049" y="1684225"/>
                  <a:pt x="9939919" y="1985348"/>
                  <a:pt x="9954227" y="2141308"/>
                </a:cubicBezTo>
                <a:cubicBezTo>
                  <a:pt x="9937963" y="2401606"/>
                  <a:pt x="9791332" y="2559788"/>
                  <a:pt x="9525955" y="2569580"/>
                </a:cubicBezTo>
                <a:cubicBezTo>
                  <a:pt x="9364884" y="2623668"/>
                  <a:pt x="9177148" y="2513543"/>
                  <a:pt x="9048327" y="2569580"/>
                </a:cubicBezTo>
                <a:cubicBezTo>
                  <a:pt x="8919506" y="2625617"/>
                  <a:pt x="8699222" y="2549852"/>
                  <a:pt x="8479721" y="2569580"/>
                </a:cubicBezTo>
                <a:cubicBezTo>
                  <a:pt x="8260220" y="2589308"/>
                  <a:pt x="8204615" y="2547389"/>
                  <a:pt x="8093070" y="2569580"/>
                </a:cubicBezTo>
                <a:cubicBezTo>
                  <a:pt x="7981525" y="2591771"/>
                  <a:pt x="7766768" y="2531168"/>
                  <a:pt x="7615442" y="2569580"/>
                </a:cubicBezTo>
                <a:cubicBezTo>
                  <a:pt x="7464116" y="2607992"/>
                  <a:pt x="7458834" y="2547611"/>
                  <a:pt x="7319767" y="2569580"/>
                </a:cubicBezTo>
                <a:cubicBezTo>
                  <a:pt x="7180701" y="2591549"/>
                  <a:pt x="6943986" y="2559247"/>
                  <a:pt x="6569208" y="2569580"/>
                </a:cubicBezTo>
                <a:cubicBezTo>
                  <a:pt x="6194430" y="2579913"/>
                  <a:pt x="6261795" y="2565931"/>
                  <a:pt x="6182556" y="2569580"/>
                </a:cubicBezTo>
                <a:cubicBezTo>
                  <a:pt x="6103317" y="2573229"/>
                  <a:pt x="5771286" y="2565109"/>
                  <a:pt x="5522974" y="2569580"/>
                </a:cubicBezTo>
                <a:cubicBezTo>
                  <a:pt x="5274662" y="2574051"/>
                  <a:pt x="5018597" y="2560970"/>
                  <a:pt x="4772416" y="2569580"/>
                </a:cubicBezTo>
                <a:cubicBezTo>
                  <a:pt x="4526235" y="2578190"/>
                  <a:pt x="4198409" y="2531160"/>
                  <a:pt x="4021857" y="2569580"/>
                </a:cubicBezTo>
                <a:cubicBezTo>
                  <a:pt x="3845305" y="2608000"/>
                  <a:pt x="3747418" y="2526820"/>
                  <a:pt x="3544228" y="2569580"/>
                </a:cubicBezTo>
                <a:cubicBezTo>
                  <a:pt x="3341038" y="2612340"/>
                  <a:pt x="3322660" y="2535359"/>
                  <a:pt x="3157577" y="2569580"/>
                </a:cubicBezTo>
                <a:cubicBezTo>
                  <a:pt x="2992494" y="2603801"/>
                  <a:pt x="2892087" y="2567450"/>
                  <a:pt x="2770925" y="2569580"/>
                </a:cubicBezTo>
                <a:cubicBezTo>
                  <a:pt x="2649763" y="2571710"/>
                  <a:pt x="2565162" y="2545863"/>
                  <a:pt x="2384274" y="2569580"/>
                </a:cubicBezTo>
                <a:cubicBezTo>
                  <a:pt x="2203386" y="2593297"/>
                  <a:pt x="2214827" y="2543104"/>
                  <a:pt x="2088599" y="2569580"/>
                </a:cubicBezTo>
                <a:cubicBezTo>
                  <a:pt x="1962371" y="2596056"/>
                  <a:pt x="1907192" y="2539126"/>
                  <a:pt x="1792924" y="2569580"/>
                </a:cubicBezTo>
                <a:cubicBezTo>
                  <a:pt x="1678657" y="2600034"/>
                  <a:pt x="1531563" y="2537404"/>
                  <a:pt x="1315296" y="2569580"/>
                </a:cubicBezTo>
                <a:cubicBezTo>
                  <a:pt x="1099029" y="2601756"/>
                  <a:pt x="1075395" y="2548983"/>
                  <a:pt x="928645" y="2569580"/>
                </a:cubicBezTo>
                <a:cubicBezTo>
                  <a:pt x="781895" y="2590177"/>
                  <a:pt x="617591" y="2554182"/>
                  <a:pt x="428272" y="2569580"/>
                </a:cubicBezTo>
                <a:cubicBezTo>
                  <a:pt x="186109" y="2539851"/>
                  <a:pt x="15030" y="2372407"/>
                  <a:pt x="0" y="2141308"/>
                </a:cubicBezTo>
                <a:cubicBezTo>
                  <a:pt x="-3235" y="1934233"/>
                  <a:pt x="23792" y="1697930"/>
                  <a:pt x="0" y="1570296"/>
                </a:cubicBezTo>
                <a:cubicBezTo>
                  <a:pt x="-23792" y="1442662"/>
                  <a:pt x="67663" y="1241283"/>
                  <a:pt x="0" y="982154"/>
                </a:cubicBezTo>
                <a:cubicBezTo>
                  <a:pt x="-67663" y="723025"/>
                  <a:pt x="51303" y="649970"/>
                  <a:pt x="0" y="42827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69000"/>
            </a:schemeClr>
          </a:solidFill>
          <a:ln w="47625" cmpd="dbl">
            <a:solidFill>
              <a:schemeClr val="accent1">
                <a:lumMod val="75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3189578">
                  <a:custGeom>
                    <a:avLst/>
                    <a:gdLst>
                      <a:gd name="connsiteX0" fmla="*/ 0 w 9954227"/>
                      <a:gd name="connsiteY0" fmla="*/ 335799 h 2014756"/>
                      <a:gd name="connsiteX1" fmla="*/ 335799 w 9954227"/>
                      <a:gd name="connsiteY1" fmla="*/ 0 h 2014756"/>
                      <a:gd name="connsiteX2" fmla="*/ 1101616 w 9954227"/>
                      <a:gd name="connsiteY2" fmla="*/ 0 h 2014756"/>
                      <a:gd name="connsiteX3" fmla="*/ 1681780 w 9954227"/>
                      <a:gd name="connsiteY3" fmla="*/ 0 h 2014756"/>
                      <a:gd name="connsiteX4" fmla="*/ 2447597 w 9954227"/>
                      <a:gd name="connsiteY4" fmla="*/ 0 h 2014756"/>
                      <a:gd name="connsiteX5" fmla="*/ 3120588 w 9954227"/>
                      <a:gd name="connsiteY5" fmla="*/ 0 h 2014756"/>
                      <a:gd name="connsiteX6" fmla="*/ 3793578 w 9954227"/>
                      <a:gd name="connsiteY6" fmla="*/ 0 h 2014756"/>
                      <a:gd name="connsiteX7" fmla="*/ 4373743 w 9954227"/>
                      <a:gd name="connsiteY7" fmla="*/ 0 h 2014756"/>
                      <a:gd name="connsiteX8" fmla="*/ 4861081 w 9954227"/>
                      <a:gd name="connsiteY8" fmla="*/ 0 h 2014756"/>
                      <a:gd name="connsiteX9" fmla="*/ 5441245 w 9954227"/>
                      <a:gd name="connsiteY9" fmla="*/ 0 h 2014756"/>
                      <a:gd name="connsiteX10" fmla="*/ 5835757 w 9954227"/>
                      <a:gd name="connsiteY10" fmla="*/ 0 h 2014756"/>
                      <a:gd name="connsiteX11" fmla="*/ 6601574 w 9954227"/>
                      <a:gd name="connsiteY11" fmla="*/ 0 h 2014756"/>
                      <a:gd name="connsiteX12" fmla="*/ 7367390 w 9954227"/>
                      <a:gd name="connsiteY12" fmla="*/ 0 h 2014756"/>
                      <a:gd name="connsiteX13" fmla="*/ 8040381 w 9954227"/>
                      <a:gd name="connsiteY13" fmla="*/ 0 h 2014756"/>
                      <a:gd name="connsiteX14" fmla="*/ 8806198 w 9954227"/>
                      <a:gd name="connsiteY14" fmla="*/ 0 h 2014756"/>
                      <a:gd name="connsiteX15" fmla="*/ 9618428 w 9954227"/>
                      <a:gd name="connsiteY15" fmla="*/ 0 h 2014756"/>
                      <a:gd name="connsiteX16" fmla="*/ 9954227 w 9954227"/>
                      <a:gd name="connsiteY16" fmla="*/ 335799 h 2014756"/>
                      <a:gd name="connsiteX17" fmla="*/ 9954227 w 9954227"/>
                      <a:gd name="connsiteY17" fmla="*/ 810381 h 2014756"/>
                      <a:gd name="connsiteX18" fmla="*/ 9954227 w 9954227"/>
                      <a:gd name="connsiteY18" fmla="*/ 1217806 h 2014756"/>
                      <a:gd name="connsiteX19" fmla="*/ 9954227 w 9954227"/>
                      <a:gd name="connsiteY19" fmla="*/ 1678957 h 2014756"/>
                      <a:gd name="connsiteX20" fmla="*/ 9618428 w 9954227"/>
                      <a:gd name="connsiteY20" fmla="*/ 2014756 h 2014756"/>
                      <a:gd name="connsiteX21" fmla="*/ 8852611 w 9954227"/>
                      <a:gd name="connsiteY21" fmla="*/ 2014756 h 2014756"/>
                      <a:gd name="connsiteX22" fmla="*/ 8458099 w 9954227"/>
                      <a:gd name="connsiteY22" fmla="*/ 2014756 h 2014756"/>
                      <a:gd name="connsiteX23" fmla="*/ 7692282 w 9954227"/>
                      <a:gd name="connsiteY23" fmla="*/ 2014756 h 2014756"/>
                      <a:gd name="connsiteX24" fmla="*/ 7112118 w 9954227"/>
                      <a:gd name="connsiteY24" fmla="*/ 2014756 h 2014756"/>
                      <a:gd name="connsiteX25" fmla="*/ 6439128 w 9954227"/>
                      <a:gd name="connsiteY25" fmla="*/ 2014756 h 2014756"/>
                      <a:gd name="connsiteX26" fmla="*/ 5673311 w 9954227"/>
                      <a:gd name="connsiteY26" fmla="*/ 2014756 h 2014756"/>
                      <a:gd name="connsiteX27" fmla="*/ 5093146 w 9954227"/>
                      <a:gd name="connsiteY27" fmla="*/ 2014756 h 2014756"/>
                      <a:gd name="connsiteX28" fmla="*/ 4420156 w 9954227"/>
                      <a:gd name="connsiteY28" fmla="*/ 2014756 h 2014756"/>
                      <a:gd name="connsiteX29" fmla="*/ 3932818 w 9954227"/>
                      <a:gd name="connsiteY29" fmla="*/ 2014756 h 2014756"/>
                      <a:gd name="connsiteX30" fmla="*/ 3631132 w 9954227"/>
                      <a:gd name="connsiteY30" fmla="*/ 2014756 h 2014756"/>
                      <a:gd name="connsiteX31" fmla="*/ 3050968 w 9954227"/>
                      <a:gd name="connsiteY31" fmla="*/ 2014756 h 2014756"/>
                      <a:gd name="connsiteX32" fmla="*/ 2656456 w 9954227"/>
                      <a:gd name="connsiteY32" fmla="*/ 2014756 h 2014756"/>
                      <a:gd name="connsiteX33" fmla="*/ 1983466 w 9954227"/>
                      <a:gd name="connsiteY33" fmla="*/ 2014756 h 2014756"/>
                      <a:gd name="connsiteX34" fmla="*/ 1217649 w 9954227"/>
                      <a:gd name="connsiteY34" fmla="*/ 2014756 h 2014756"/>
                      <a:gd name="connsiteX35" fmla="*/ 335799 w 9954227"/>
                      <a:gd name="connsiteY35" fmla="*/ 2014756 h 2014756"/>
                      <a:gd name="connsiteX36" fmla="*/ 0 w 9954227"/>
                      <a:gd name="connsiteY36" fmla="*/ 1678957 h 2014756"/>
                      <a:gd name="connsiteX37" fmla="*/ 0 w 9954227"/>
                      <a:gd name="connsiteY37" fmla="*/ 1258101 h 2014756"/>
                      <a:gd name="connsiteX38" fmla="*/ 0 w 9954227"/>
                      <a:gd name="connsiteY38" fmla="*/ 837245 h 2014756"/>
                      <a:gd name="connsiteX39" fmla="*/ 0 w 9954227"/>
                      <a:gd name="connsiteY39" fmla="*/ 335799 h 20147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9954227" h="2014756" fill="none" extrusionOk="0">
                        <a:moveTo>
                          <a:pt x="0" y="335799"/>
                        </a:moveTo>
                        <a:cubicBezTo>
                          <a:pt x="13191" y="161671"/>
                          <a:pt x="135956" y="-1088"/>
                          <a:pt x="335799" y="0"/>
                        </a:cubicBezTo>
                        <a:cubicBezTo>
                          <a:pt x="526517" y="-81187"/>
                          <a:pt x="783295" y="9884"/>
                          <a:pt x="1101616" y="0"/>
                        </a:cubicBezTo>
                        <a:cubicBezTo>
                          <a:pt x="1419937" y="-9884"/>
                          <a:pt x="1502977" y="62492"/>
                          <a:pt x="1681780" y="0"/>
                        </a:cubicBezTo>
                        <a:cubicBezTo>
                          <a:pt x="1860583" y="-62492"/>
                          <a:pt x="2168504" y="16094"/>
                          <a:pt x="2447597" y="0"/>
                        </a:cubicBezTo>
                        <a:cubicBezTo>
                          <a:pt x="2726690" y="-16094"/>
                          <a:pt x="2840352" y="54040"/>
                          <a:pt x="3120588" y="0"/>
                        </a:cubicBezTo>
                        <a:cubicBezTo>
                          <a:pt x="3400824" y="-54040"/>
                          <a:pt x="3503196" y="6000"/>
                          <a:pt x="3793578" y="0"/>
                        </a:cubicBezTo>
                        <a:cubicBezTo>
                          <a:pt x="4083960" y="-6000"/>
                          <a:pt x="4179212" y="7981"/>
                          <a:pt x="4373743" y="0"/>
                        </a:cubicBezTo>
                        <a:cubicBezTo>
                          <a:pt x="4568274" y="-7981"/>
                          <a:pt x="4716755" y="52902"/>
                          <a:pt x="4861081" y="0"/>
                        </a:cubicBezTo>
                        <a:cubicBezTo>
                          <a:pt x="5005407" y="-52902"/>
                          <a:pt x="5187185" y="32858"/>
                          <a:pt x="5441245" y="0"/>
                        </a:cubicBezTo>
                        <a:cubicBezTo>
                          <a:pt x="5695305" y="-32858"/>
                          <a:pt x="5653980" y="21142"/>
                          <a:pt x="5835757" y="0"/>
                        </a:cubicBezTo>
                        <a:cubicBezTo>
                          <a:pt x="6017534" y="-21142"/>
                          <a:pt x="6265490" y="57425"/>
                          <a:pt x="6601574" y="0"/>
                        </a:cubicBezTo>
                        <a:cubicBezTo>
                          <a:pt x="6937658" y="-57425"/>
                          <a:pt x="7036431" y="8985"/>
                          <a:pt x="7367390" y="0"/>
                        </a:cubicBezTo>
                        <a:cubicBezTo>
                          <a:pt x="7698349" y="-8985"/>
                          <a:pt x="7845873" y="32296"/>
                          <a:pt x="8040381" y="0"/>
                        </a:cubicBezTo>
                        <a:cubicBezTo>
                          <a:pt x="8234889" y="-32296"/>
                          <a:pt x="8536101" y="12231"/>
                          <a:pt x="8806198" y="0"/>
                        </a:cubicBezTo>
                        <a:cubicBezTo>
                          <a:pt x="9076295" y="-12231"/>
                          <a:pt x="9296078" y="5457"/>
                          <a:pt x="9618428" y="0"/>
                        </a:cubicBezTo>
                        <a:cubicBezTo>
                          <a:pt x="9788831" y="1128"/>
                          <a:pt x="9962315" y="154231"/>
                          <a:pt x="9954227" y="335799"/>
                        </a:cubicBezTo>
                        <a:cubicBezTo>
                          <a:pt x="10009843" y="434790"/>
                          <a:pt x="9931470" y="682151"/>
                          <a:pt x="9954227" y="810381"/>
                        </a:cubicBezTo>
                        <a:cubicBezTo>
                          <a:pt x="9976984" y="938611"/>
                          <a:pt x="9917164" y="1077951"/>
                          <a:pt x="9954227" y="1217806"/>
                        </a:cubicBezTo>
                        <a:cubicBezTo>
                          <a:pt x="9991290" y="1357662"/>
                          <a:pt x="9927117" y="1450975"/>
                          <a:pt x="9954227" y="1678957"/>
                        </a:cubicBezTo>
                        <a:cubicBezTo>
                          <a:pt x="9918570" y="1861261"/>
                          <a:pt x="9773538" y="2031753"/>
                          <a:pt x="9618428" y="2014756"/>
                        </a:cubicBezTo>
                        <a:cubicBezTo>
                          <a:pt x="9368913" y="2103468"/>
                          <a:pt x="9191142" y="1927584"/>
                          <a:pt x="8852611" y="2014756"/>
                        </a:cubicBezTo>
                        <a:cubicBezTo>
                          <a:pt x="8514080" y="2101928"/>
                          <a:pt x="8626368" y="1989979"/>
                          <a:pt x="8458099" y="2014756"/>
                        </a:cubicBezTo>
                        <a:cubicBezTo>
                          <a:pt x="8289830" y="2039533"/>
                          <a:pt x="7997860" y="1930204"/>
                          <a:pt x="7692282" y="2014756"/>
                        </a:cubicBezTo>
                        <a:cubicBezTo>
                          <a:pt x="7386704" y="2099308"/>
                          <a:pt x="7259831" y="2004300"/>
                          <a:pt x="7112118" y="2014756"/>
                        </a:cubicBezTo>
                        <a:cubicBezTo>
                          <a:pt x="6964405" y="2025212"/>
                          <a:pt x="6658061" y="1934101"/>
                          <a:pt x="6439128" y="2014756"/>
                        </a:cubicBezTo>
                        <a:cubicBezTo>
                          <a:pt x="6220195" y="2095411"/>
                          <a:pt x="5998018" y="1934552"/>
                          <a:pt x="5673311" y="2014756"/>
                        </a:cubicBezTo>
                        <a:cubicBezTo>
                          <a:pt x="5348604" y="2094960"/>
                          <a:pt x="5227753" y="1969301"/>
                          <a:pt x="5093146" y="2014756"/>
                        </a:cubicBezTo>
                        <a:cubicBezTo>
                          <a:pt x="4958539" y="2060211"/>
                          <a:pt x="4640620" y="1955456"/>
                          <a:pt x="4420156" y="2014756"/>
                        </a:cubicBezTo>
                        <a:cubicBezTo>
                          <a:pt x="4199692" y="2074056"/>
                          <a:pt x="4122014" y="1996811"/>
                          <a:pt x="3932818" y="2014756"/>
                        </a:cubicBezTo>
                        <a:cubicBezTo>
                          <a:pt x="3743622" y="2032701"/>
                          <a:pt x="3698747" y="2012097"/>
                          <a:pt x="3631132" y="2014756"/>
                        </a:cubicBezTo>
                        <a:cubicBezTo>
                          <a:pt x="3563517" y="2017415"/>
                          <a:pt x="3219918" y="1999900"/>
                          <a:pt x="3050968" y="2014756"/>
                        </a:cubicBezTo>
                        <a:cubicBezTo>
                          <a:pt x="2882018" y="2029612"/>
                          <a:pt x="2781213" y="2013365"/>
                          <a:pt x="2656456" y="2014756"/>
                        </a:cubicBezTo>
                        <a:cubicBezTo>
                          <a:pt x="2531699" y="2016147"/>
                          <a:pt x="2208197" y="1986820"/>
                          <a:pt x="1983466" y="2014756"/>
                        </a:cubicBezTo>
                        <a:cubicBezTo>
                          <a:pt x="1758735" y="2042692"/>
                          <a:pt x="1540768" y="2005285"/>
                          <a:pt x="1217649" y="2014756"/>
                        </a:cubicBezTo>
                        <a:cubicBezTo>
                          <a:pt x="894530" y="2024227"/>
                          <a:pt x="641691" y="1908990"/>
                          <a:pt x="335799" y="2014756"/>
                        </a:cubicBezTo>
                        <a:cubicBezTo>
                          <a:pt x="196866" y="2010314"/>
                          <a:pt x="-7698" y="1864417"/>
                          <a:pt x="0" y="1678957"/>
                        </a:cubicBezTo>
                        <a:cubicBezTo>
                          <a:pt x="-8698" y="1478467"/>
                          <a:pt x="29284" y="1432389"/>
                          <a:pt x="0" y="1258101"/>
                        </a:cubicBezTo>
                        <a:cubicBezTo>
                          <a:pt x="-29284" y="1083813"/>
                          <a:pt x="18629" y="974278"/>
                          <a:pt x="0" y="837245"/>
                        </a:cubicBezTo>
                        <a:cubicBezTo>
                          <a:pt x="-18629" y="700212"/>
                          <a:pt x="9292" y="468700"/>
                          <a:pt x="0" y="335799"/>
                        </a:cubicBezTo>
                        <a:close/>
                      </a:path>
                      <a:path w="9954227" h="2014756" stroke="0" extrusionOk="0">
                        <a:moveTo>
                          <a:pt x="0" y="335799"/>
                        </a:moveTo>
                        <a:cubicBezTo>
                          <a:pt x="15982" y="154484"/>
                          <a:pt x="200335" y="10727"/>
                          <a:pt x="335799" y="0"/>
                        </a:cubicBezTo>
                        <a:cubicBezTo>
                          <a:pt x="480870" y="-22748"/>
                          <a:pt x="575208" y="13338"/>
                          <a:pt x="730311" y="0"/>
                        </a:cubicBezTo>
                        <a:cubicBezTo>
                          <a:pt x="885414" y="-13338"/>
                          <a:pt x="909128" y="10434"/>
                          <a:pt x="1031996" y="0"/>
                        </a:cubicBezTo>
                        <a:cubicBezTo>
                          <a:pt x="1154864" y="-10434"/>
                          <a:pt x="1398783" y="15213"/>
                          <a:pt x="1612160" y="0"/>
                        </a:cubicBezTo>
                        <a:cubicBezTo>
                          <a:pt x="1825537" y="-15213"/>
                          <a:pt x="2147297" y="87962"/>
                          <a:pt x="2377977" y="0"/>
                        </a:cubicBezTo>
                        <a:cubicBezTo>
                          <a:pt x="2608657" y="-87962"/>
                          <a:pt x="2908998" y="80741"/>
                          <a:pt x="3143794" y="0"/>
                        </a:cubicBezTo>
                        <a:cubicBezTo>
                          <a:pt x="3378590" y="-80741"/>
                          <a:pt x="3616995" y="50599"/>
                          <a:pt x="3909611" y="0"/>
                        </a:cubicBezTo>
                        <a:cubicBezTo>
                          <a:pt x="4202227" y="-50599"/>
                          <a:pt x="4198875" y="30062"/>
                          <a:pt x="4304123" y="0"/>
                        </a:cubicBezTo>
                        <a:cubicBezTo>
                          <a:pt x="4409371" y="-30062"/>
                          <a:pt x="4681552" y="36276"/>
                          <a:pt x="4791461" y="0"/>
                        </a:cubicBezTo>
                        <a:cubicBezTo>
                          <a:pt x="4901370" y="-36276"/>
                          <a:pt x="5126407" y="35963"/>
                          <a:pt x="5371625" y="0"/>
                        </a:cubicBezTo>
                        <a:cubicBezTo>
                          <a:pt x="5616843" y="-35963"/>
                          <a:pt x="5526845" y="13279"/>
                          <a:pt x="5673311" y="0"/>
                        </a:cubicBezTo>
                        <a:cubicBezTo>
                          <a:pt x="5819777" y="-13279"/>
                          <a:pt x="6100111" y="7349"/>
                          <a:pt x="6439128" y="0"/>
                        </a:cubicBezTo>
                        <a:cubicBezTo>
                          <a:pt x="6778145" y="-7349"/>
                          <a:pt x="6772638" y="40004"/>
                          <a:pt x="6926466" y="0"/>
                        </a:cubicBezTo>
                        <a:cubicBezTo>
                          <a:pt x="7080294" y="-40004"/>
                          <a:pt x="7210996" y="55911"/>
                          <a:pt x="7413804" y="0"/>
                        </a:cubicBezTo>
                        <a:cubicBezTo>
                          <a:pt x="7616612" y="-55911"/>
                          <a:pt x="7743281" y="52993"/>
                          <a:pt x="7901142" y="0"/>
                        </a:cubicBezTo>
                        <a:cubicBezTo>
                          <a:pt x="8059003" y="-52993"/>
                          <a:pt x="8498064" y="57374"/>
                          <a:pt x="8666959" y="0"/>
                        </a:cubicBezTo>
                        <a:cubicBezTo>
                          <a:pt x="8835854" y="-57374"/>
                          <a:pt x="9172737" y="113811"/>
                          <a:pt x="9618428" y="0"/>
                        </a:cubicBezTo>
                        <a:cubicBezTo>
                          <a:pt x="9793784" y="-3355"/>
                          <a:pt x="9951022" y="153281"/>
                          <a:pt x="9954227" y="335799"/>
                        </a:cubicBezTo>
                        <a:cubicBezTo>
                          <a:pt x="9959906" y="426365"/>
                          <a:pt x="9930353" y="557419"/>
                          <a:pt x="9954227" y="743224"/>
                        </a:cubicBezTo>
                        <a:cubicBezTo>
                          <a:pt x="9978101" y="929029"/>
                          <a:pt x="9926942" y="1038821"/>
                          <a:pt x="9954227" y="1150648"/>
                        </a:cubicBezTo>
                        <a:cubicBezTo>
                          <a:pt x="9981512" y="1262475"/>
                          <a:pt x="9945637" y="1457934"/>
                          <a:pt x="9954227" y="1678957"/>
                        </a:cubicBezTo>
                        <a:cubicBezTo>
                          <a:pt x="9950084" y="1870469"/>
                          <a:pt x="9828831" y="2006289"/>
                          <a:pt x="9618428" y="2014756"/>
                        </a:cubicBezTo>
                        <a:cubicBezTo>
                          <a:pt x="9490272" y="2016638"/>
                          <a:pt x="9343285" y="1964290"/>
                          <a:pt x="9131090" y="2014756"/>
                        </a:cubicBezTo>
                        <a:cubicBezTo>
                          <a:pt x="8918895" y="2065222"/>
                          <a:pt x="8790791" y="1956820"/>
                          <a:pt x="8550926" y="2014756"/>
                        </a:cubicBezTo>
                        <a:cubicBezTo>
                          <a:pt x="8311061" y="2072692"/>
                          <a:pt x="8239413" y="2014449"/>
                          <a:pt x="8156414" y="2014756"/>
                        </a:cubicBezTo>
                        <a:cubicBezTo>
                          <a:pt x="8073415" y="2015063"/>
                          <a:pt x="7783989" y="1957667"/>
                          <a:pt x="7669076" y="2014756"/>
                        </a:cubicBezTo>
                        <a:cubicBezTo>
                          <a:pt x="7554163" y="2071845"/>
                          <a:pt x="7496569" y="1995706"/>
                          <a:pt x="7367390" y="2014756"/>
                        </a:cubicBezTo>
                        <a:cubicBezTo>
                          <a:pt x="7238211" y="2033806"/>
                          <a:pt x="6806096" y="2013810"/>
                          <a:pt x="6601574" y="2014756"/>
                        </a:cubicBezTo>
                        <a:cubicBezTo>
                          <a:pt x="6397052" y="2015702"/>
                          <a:pt x="6331181" y="1985747"/>
                          <a:pt x="6207062" y="2014756"/>
                        </a:cubicBezTo>
                        <a:cubicBezTo>
                          <a:pt x="6082943" y="2043765"/>
                          <a:pt x="5832610" y="1945698"/>
                          <a:pt x="5534071" y="2014756"/>
                        </a:cubicBezTo>
                        <a:cubicBezTo>
                          <a:pt x="5235532" y="2083814"/>
                          <a:pt x="5023025" y="1998739"/>
                          <a:pt x="4768254" y="2014756"/>
                        </a:cubicBezTo>
                        <a:cubicBezTo>
                          <a:pt x="4513483" y="2030773"/>
                          <a:pt x="4362451" y="1968878"/>
                          <a:pt x="4002437" y="2014756"/>
                        </a:cubicBezTo>
                        <a:cubicBezTo>
                          <a:pt x="3642423" y="2060634"/>
                          <a:pt x="3620409" y="1979047"/>
                          <a:pt x="3515099" y="2014756"/>
                        </a:cubicBezTo>
                        <a:cubicBezTo>
                          <a:pt x="3409789" y="2050465"/>
                          <a:pt x="3233290" y="2005757"/>
                          <a:pt x="3120588" y="2014756"/>
                        </a:cubicBezTo>
                        <a:cubicBezTo>
                          <a:pt x="3007886" y="2023755"/>
                          <a:pt x="2879182" y="1977981"/>
                          <a:pt x="2726076" y="2014756"/>
                        </a:cubicBezTo>
                        <a:cubicBezTo>
                          <a:pt x="2572970" y="2051531"/>
                          <a:pt x="2425140" y="1998198"/>
                          <a:pt x="2331564" y="2014756"/>
                        </a:cubicBezTo>
                        <a:cubicBezTo>
                          <a:pt x="2237988" y="2031314"/>
                          <a:pt x="2129830" y="1986293"/>
                          <a:pt x="2029879" y="2014756"/>
                        </a:cubicBezTo>
                        <a:cubicBezTo>
                          <a:pt x="1929928" y="2043219"/>
                          <a:pt x="1840634" y="1998008"/>
                          <a:pt x="1728193" y="2014756"/>
                        </a:cubicBezTo>
                        <a:cubicBezTo>
                          <a:pt x="1615752" y="2031504"/>
                          <a:pt x="1448451" y="2010765"/>
                          <a:pt x="1240855" y="2014756"/>
                        </a:cubicBezTo>
                        <a:cubicBezTo>
                          <a:pt x="1033259" y="2018747"/>
                          <a:pt x="954082" y="2000947"/>
                          <a:pt x="846344" y="2014756"/>
                        </a:cubicBezTo>
                        <a:cubicBezTo>
                          <a:pt x="738606" y="2028565"/>
                          <a:pt x="448686" y="1986513"/>
                          <a:pt x="335799" y="2014756"/>
                        </a:cubicBezTo>
                        <a:cubicBezTo>
                          <a:pt x="148294" y="2003949"/>
                          <a:pt x="29374" y="1853803"/>
                          <a:pt x="0" y="1678957"/>
                        </a:cubicBezTo>
                        <a:cubicBezTo>
                          <a:pt x="-11492" y="1471340"/>
                          <a:pt x="22274" y="1377447"/>
                          <a:pt x="0" y="1231238"/>
                        </a:cubicBezTo>
                        <a:cubicBezTo>
                          <a:pt x="-22274" y="1085029"/>
                          <a:pt x="2694" y="912733"/>
                          <a:pt x="0" y="770087"/>
                        </a:cubicBezTo>
                        <a:cubicBezTo>
                          <a:pt x="-2694" y="627441"/>
                          <a:pt x="15236" y="458025"/>
                          <a:pt x="0" y="335799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3CB060D-F06F-2F0C-8A9B-DA03440889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346" y="2252191"/>
            <a:ext cx="5380778" cy="53807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B9A650-38B8-5AA7-95AB-A0059AFC7905}"/>
              </a:ext>
            </a:extLst>
          </p:cNvPr>
          <p:cNvSpPr txBox="1"/>
          <p:nvPr/>
        </p:nvSpPr>
        <p:spPr>
          <a:xfrm>
            <a:off x="2327383" y="223358"/>
            <a:ext cx="9619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Sau khi đun ống nghiệm chứa đất thấy xuất hiện những giọt nước nhỏ bám vào thành ống nghiệm. Thí nghiệm chứng tỏ điều gì?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4F640B3-8844-DB12-6555-B5DF930018EF}"/>
              </a:ext>
            </a:extLst>
          </p:cNvPr>
          <p:cNvSpPr/>
          <p:nvPr/>
        </p:nvSpPr>
        <p:spPr>
          <a:xfrm>
            <a:off x="794084" y="3053859"/>
            <a:ext cx="7555455" cy="1963310"/>
          </a:xfrm>
          <a:custGeom>
            <a:avLst/>
            <a:gdLst>
              <a:gd name="connsiteX0" fmla="*/ 0 w 4811878"/>
              <a:gd name="connsiteY0" fmla="*/ 209822 h 1258907"/>
              <a:gd name="connsiteX1" fmla="*/ 209822 w 4811878"/>
              <a:gd name="connsiteY1" fmla="*/ 0 h 1258907"/>
              <a:gd name="connsiteX2" fmla="*/ 627084 w 4811878"/>
              <a:gd name="connsiteY2" fmla="*/ 0 h 1258907"/>
              <a:gd name="connsiteX3" fmla="*/ 1220036 w 4811878"/>
              <a:gd name="connsiteY3" fmla="*/ 0 h 1258907"/>
              <a:gd name="connsiteX4" fmla="*/ 1856910 w 4811878"/>
              <a:gd name="connsiteY4" fmla="*/ 0 h 1258907"/>
              <a:gd name="connsiteX5" fmla="*/ 2493784 w 4811878"/>
              <a:gd name="connsiteY5" fmla="*/ 0 h 1258907"/>
              <a:gd name="connsiteX6" fmla="*/ 2998891 w 4811878"/>
              <a:gd name="connsiteY6" fmla="*/ 0 h 1258907"/>
              <a:gd name="connsiteX7" fmla="*/ 3460075 w 4811878"/>
              <a:gd name="connsiteY7" fmla="*/ 0 h 1258907"/>
              <a:gd name="connsiteX8" fmla="*/ 3921260 w 4811878"/>
              <a:gd name="connsiteY8" fmla="*/ 0 h 1258907"/>
              <a:gd name="connsiteX9" fmla="*/ 4602056 w 4811878"/>
              <a:gd name="connsiteY9" fmla="*/ 0 h 1258907"/>
              <a:gd name="connsiteX10" fmla="*/ 4811878 w 4811878"/>
              <a:gd name="connsiteY10" fmla="*/ 209822 h 1258907"/>
              <a:gd name="connsiteX11" fmla="*/ 4811878 w 4811878"/>
              <a:gd name="connsiteY11" fmla="*/ 612668 h 1258907"/>
              <a:gd name="connsiteX12" fmla="*/ 4811878 w 4811878"/>
              <a:gd name="connsiteY12" fmla="*/ 1049085 h 1258907"/>
              <a:gd name="connsiteX13" fmla="*/ 4602056 w 4811878"/>
              <a:gd name="connsiteY13" fmla="*/ 1258907 h 1258907"/>
              <a:gd name="connsiteX14" fmla="*/ 4096949 w 4811878"/>
              <a:gd name="connsiteY14" fmla="*/ 1258907 h 1258907"/>
              <a:gd name="connsiteX15" fmla="*/ 3503998 w 4811878"/>
              <a:gd name="connsiteY15" fmla="*/ 1258907 h 1258907"/>
              <a:gd name="connsiteX16" fmla="*/ 2911046 w 4811878"/>
              <a:gd name="connsiteY16" fmla="*/ 1258907 h 1258907"/>
              <a:gd name="connsiteX17" fmla="*/ 2318094 w 4811878"/>
              <a:gd name="connsiteY17" fmla="*/ 1258907 h 1258907"/>
              <a:gd name="connsiteX18" fmla="*/ 1769065 w 4811878"/>
              <a:gd name="connsiteY18" fmla="*/ 1258907 h 1258907"/>
              <a:gd name="connsiteX19" fmla="*/ 1220036 w 4811878"/>
              <a:gd name="connsiteY19" fmla="*/ 1258907 h 1258907"/>
              <a:gd name="connsiteX20" fmla="*/ 209822 w 4811878"/>
              <a:gd name="connsiteY20" fmla="*/ 1258907 h 1258907"/>
              <a:gd name="connsiteX21" fmla="*/ 0 w 4811878"/>
              <a:gd name="connsiteY21" fmla="*/ 1049085 h 1258907"/>
              <a:gd name="connsiteX22" fmla="*/ 0 w 4811878"/>
              <a:gd name="connsiteY22" fmla="*/ 637846 h 1258907"/>
              <a:gd name="connsiteX23" fmla="*/ 0 w 4811878"/>
              <a:gd name="connsiteY23" fmla="*/ 209822 h 1258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11878" h="1258907" fill="none" extrusionOk="0">
                <a:moveTo>
                  <a:pt x="0" y="209822"/>
                </a:moveTo>
                <a:cubicBezTo>
                  <a:pt x="9375" y="126044"/>
                  <a:pt x="121126" y="15145"/>
                  <a:pt x="209822" y="0"/>
                </a:cubicBezTo>
                <a:cubicBezTo>
                  <a:pt x="353057" y="-17366"/>
                  <a:pt x="521038" y="28405"/>
                  <a:pt x="627084" y="0"/>
                </a:cubicBezTo>
                <a:cubicBezTo>
                  <a:pt x="733130" y="-28405"/>
                  <a:pt x="1033093" y="12197"/>
                  <a:pt x="1220036" y="0"/>
                </a:cubicBezTo>
                <a:cubicBezTo>
                  <a:pt x="1406979" y="-12197"/>
                  <a:pt x="1678193" y="72535"/>
                  <a:pt x="1856910" y="0"/>
                </a:cubicBezTo>
                <a:cubicBezTo>
                  <a:pt x="2035627" y="-72535"/>
                  <a:pt x="2291036" y="20781"/>
                  <a:pt x="2493784" y="0"/>
                </a:cubicBezTo>
                <a:cubicBezTo>
                  <a:pt x="2696532" y="-20781"/>
                  <a:pt x="2874594" y="58188"/>
                  <a:pt x="2998891" y="0"/>
                </a:cubicBezTo>
                <a:cubicBezTo>
                  <a:pt x="3123188" y="-58188"/>
                  <a:pt x="3245769" y="44903"/>
                  <a:pt x="3460075" y="0"/>
                </a:cubicBezTo>
                <a:cubicBezTo>
                  <a:pt x="3674381" y="-44903"/>
                  <a:pt x="3743519" y="36615"/>
                  <a:pt x="3921260" y="0"/>
                </a:cubicBezTo>
                <a:cubicBezTo>
                  <a:pt x="4099002" y="-36615"/>
                  <a:pt x="4452761" y="50067"/>
                  <a:pt x="4602056" y="0"/>
                </a:cubicBezTo>
                <a:cubicBezTo>
                  <a:pt x="4722520" y="8738"/>
                  <a:pt x="4810833" y="90577"/>
                  <a:pt x="4811878" y="209822"/>
                </a:cubicBezTo>
                <a:cubicBezTo>
                  <a:pt x="4821199" y="354168"/>
                  <a:pt x="4764178" y="429212"/>
                  <a:pt x="4811878" y="612668"/>
                </a:cubicBezTo>
                <a:cubicBezTo>
                  <a:pt x="4859578" y="796124"/>
                  <a:pt x="4766997" y="858627"/>
                  <a:pt x="4811878" y="1049085"/>
                </a:cubicBezTo>
                <a:cubicBezTo>
                  <a:pt x="4819899" y="1156875"/>
                  <a:pt x="4738169" y="1279828"/>
                  <a:pt x="4602056" y="1258907"/>
                </a:cubicBezTo>
                <a:cubicBezTo>
                  <a:pt x="4387352" y="1272065"/>
                  <a:pt x="4242457" y="1240980"/>
                  <a:pt x="4096949" y="1258907"/>
                </a:cubicBezTo>
                <a:cubicBezTo>
                  <a:pt x="3951441" y="1276834"/>
                  <a:pt x="3625790" y="1222996"/>
                  <a:pt x="3503998" y="1258907"/>
                </a:cubicBezTo>
                <a:cubicBezTo>
                  <a:pt x="3382206" y="1294818"/>
                  <a:pt x="3097509" y="1239413"/>
                  <a:pt x="2911046" y="1258907"/>
                </a:cubicBezTo>
                <a:cubicBezTo>
                  <a:pt x="2724583" y="1278401"/>
                  <a:pt x="2499712" y="1239872"/>
                  <a:pt x="2318094" y="1258907"/>
                </a:cubicBezTo>
                <a:cubicBezTo>
                  <a:pt x="2136476" y="1277942"/>
                  <a:pt x="1921691" y="1237958"/>
                  <a:pt x="1769065" y="1258907"/>
                </a:cubicBezTo>
                <a:cubicBezTo>
                  <a:pt x="1616439" y="1279856"/>
                  <a:pt x="1406975" y="1257577"/>
                  <a:pt x="1220036" y="1258907"/>
                </a:cubicBezTo>
                <a:cubicBezTo>
                  <a:pt x="1033097" y="1260237"/>
                  <a:pt x="620061" y="1137769"/>
                  <a:pt x="209822" y="1258907"/>
                </a:cubicBezTo>
                <a:cubicBezTo>
                  <a:pt x="97169" y="1247284"/>
                  <a:pt x="14619" y="1163470"/>
                  <a:pt x="0" y="1049085"/>
                </a:cubicBezTo>
                <a:cubicBezTo>
                  <a:pt x="-9210" y="878310"/>
                  <a:pt x="22964" y="768567"/>
                  <a:pt x="0" y="637846"/>
                </a:cubicBezTo>
                <a:cubicBezTo>
                  <a:pt x="-22964" y="507125"/>
                  <a:pt x="12210" y="334718"/>
                  <a:pt x="0" y="209822"/>
                </a:cubicBezTo>
                <a:close/>
              </a:path>
              <a:path w="4811878" h="1258907" stroke="0" extrusionOk="0">
                <a:moveTo>
                  <a:pt x="0" y="209822"/>
                </a:moveTo>
                <a:cubicBezTo>
                  <a:pt x="22292" y="99718"/>
                  <a:pt x="121599" y="5935"/>
                  <a:pt x="209822" y="0"/>
                </a:cubicBezTo>
                <a:cubicBezTo>
                  <a:pt x="381741" y="-25187"/>
                  <a:pt x="574972" y="23412"/>
                  <a:pt x="671007" y="0"/>
                </a:cubicBezTo>
                <a:cubicBezTo>
                  <a:pt x="767042" y="-23412"/>
                  <a:pt x="907094" y="34640"/>
                  <a:pt x="1088269" y="0"/>
                </a:cubicBezTo>
                <a:cubicBezTo>
                  <a:pt x="1269444" y="-34640"/>
                  <a:pt x="1439657" y="315"/>
                  <a:pt x="1637298" y="0"/>
                </a:cubicBezTo>
                <a:cubicBezTo>
                  <a:pt x="1834939" y="-315"/>
                  <a:pt x="2107656" y="39134"/>
                  <a:pt x="2274172" y="0"/>
                </a:cubicBezTo>
                <a:cubicBezTo>
                  <a:pt x="2440688" y="-39134"/>
                  <a:pt x="2775810" y="19129"/>
                  <a:pt x="2911046" y="0"/>
                </a:cubicBezTo>
                <a:cubicBezTo>
                  <a:pt x="3046282" y="-19129"/>
                  <a:pt x="3270130" y="7802"/>
                  <a:pt x="3547920" y="0"/>
                </a:cubicBezTo>
                <a:cubicBezTo>
                  <a:pt x="3825710" y="-7802"/>
                  <a:pt x="3802895" y="20189"/>
                  <a:pt x="4009104" y="0"/>
                </a:cubicBezTo>
                <a:cubicBezTo>
                  <a:pt x="4215313" y="-20189"/>
                  <a:pt x="4387534" y="45143"/>
                  <a:pt x="4602056" y="0"/>
                </a:cubicBezTo>
                <a:cubicBezTo>
                  <a:pt x="4721688" y="7394"/>
                  <a:pt x="4787928" y="87392"/>
                  <a:pt x="4811878" y="209822"/>
                </a:cubicBezTo>
                <a:cubicBezTo>
                  <a:pt x="4812891" y="418115"/>
                  <a:pt x="4788863" y="456208"/>
                  <a:pt x="4811878" y="629454"/>
                </a:cubicBezTo>
                <a:cubicBezTo>
                  <a:pt x="4834893" y="802700"/>
                  <a:pt x="4791278" y="841889"/>
                  <a:pt x="4811878" y="1049085"/>
                </a:cubicBezTo>
                <a:cubicBezTo>
                  <a:pt x="4815304" y="1169343"/>
                  <a:pt x="4710878" y="1264254"/>
                  <a:pt x="4602056" y="1258907"/>
                </a:cubicBezTo>
                <a:cubicBezTo>
                  <a:pt x="4466720" y="1316679"/>
                  <a:pt x="4242119" y="1244076"/>
                  <a:pt x="4009104" y="1258907"/>
                </a:cubicBezTo>
                <a:cubicBezTo>
                  <a:pt x="3776089" y="1273738"/>
                  <a:pt x="3692905" y="1247807"/>
                  <a:pt x="3460075" y="1258907"/>
                </a:cubicBezTo>
                <a:cubicBezTo>
                  <a:pt x="3227245" y="1270007"/>
                  <a:pt x="3184411" y="1256296"/>
                  <a:pt x="3042813" y="1258907"/>
                </a:cubicBezTo>
                <a:cubicBezTo>
                  <a:pt x="2901215" y="1261518"/>
                  <a:pt x="2808645" y="1219784"/>
                  <a:pt x="2581628" y="1258907"/>
                </a:cubicBezTo>
                <a:cubicBezTo>
                  <a:pt x="2354611" y="1298030"/>
                  <a:pt x="2197635" y="1253861"/>
                  <a:pt x="2032599" y="1258907"/>
                </a:cubicBezTo>
                <a:cubicBezTo>
                  <a:pt x="1867563" y="1263953"/>
                  <a:pt x="1765611" y="1211494"/>
                  <a:pt x="1615337" y="1258907"/>
                </a:cubicBezTo>
                <a:cubicBezTo>
                  <a:pt x="1465063" y="1306320"/>
                  <a:pt x="1289842" y="1239422"/>
                  <a:pt x="1154152" y="1258907"/>
                </a:cubicBezTo>
                <a:cubicBezTo>
                  <a:pt x="1018463" y="1278392"/>
                  <a:pt x="828452" y="1232981"/>
                  <a:pt x="692968" y="1258907"/>
                </a:cubicBezTo>
                <a:cubicBezTo>
                  <a:pt x="557484" y="1284833"/>
                  <a:pt x="314345" y="1237204"/>
                  <a:pt x="209822" y="1258907"/>
                </a:cubicBezTo>
                <a:cubicBezTo>
                  <a:pt x="86792" y="1237098"/>
                  <a:pt x="-10713" y="1174195"/>
                  <a:pt x="0" y="1049085"/>
                </a:cubicBezTo>
                <a:cubicBezTo>
                  <a:pt x="-15588" y="858422"/>
                  <a:pt x="24326" y="782236"/>
                  <a:pt x="0" y="646239"/>
                </a:cubicBezTo>
                <a:cubicBezTo>
                  <a:pt x="-24326" y="510242"/>
                  <a:pt x="42449" y="410378"/>
                  <a:pt x="0" y="20982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69000"/>
            </a:schemeClr>
          </a:solidFill>
          <a:ln w="47625" cmpd="dbl">
            <a:solidFill>
              <a:schemeClr val="accent2">
                <a:lumMod val="75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3189578">
                  <a:custGeom>
                    <a:avLst/>
                    <a:gdLst>
                      <a:gd name="connsiteX0" fmla="*/ 0 w 7555455"/>
                      <a:gd name="connsiteY0" fmla="*/ 327224 h 1963310"/>
                      <a:gd name="connsiteX1" fmla="*/ 329455 w 7555455"/>
                      <a:gd name="connsiteY1" fmla="*/ 0 h 1963310"/>
                      <a:gd name="connsiteX2" fmla="*/ 984626 w 7555455"/>
                      <a:gd name="connsiteY2" fmla="*/ 0 h 1963310"/>
                      <a:gd name="connsiteX3" fmla="*/ 1915661 w 7555455"/>
                      <a:gd name="connsiteY3" fmla="*/ 0 h 1963310"/>
                      <a:gd name="connsiteX4" fmla="*/ 2915659 w 7555455"/>
                      <a:gd name="connsiteY4" fmla="*/ 0 h 1963310"/>
                      <a:gd name="connsiteX5" fmla="*/ 3915658 w 7555455"/>
                      <a:gd name="connsiteY5" fmla="*/ 0 h 1963310"/>
                      <a:gd name="connsiteX6" fmla="*/ 4708761 w 7555455"/>
                      <a:gd name="connsiteY6" fmla="*/ 0 h 1963310"/>
                      <a:gd name="connsiteX7" fmla="*/ 5432897 w 7555455"/>
                      <a:gd name="connsiteY7" fmla="*/ 0 h 1963310"/>
                      <a:gd name="connsiteX8" fmla="*/ 6157035 w 7555455"/>
                      <a:gd name="connsiteY8" fmla="*/ 0 h 1963310"/>
                      <a:gd name="connsiteX9" fmla="*/ 7225999 w 7555455"/>
                      <a:gd name="connsiteY9" fmla="*/ 0 h 1963310"/>
                      <a:gd name="connsiteX10" fmla="*/ 7555455 w 7555455"/>
                      <a:gd name="connsiteY10" fmla="*/ 327224 h 1963310"/>
                      <a:gd name="connsiteX11" fmla="*/ 7555455 w 7555455"/>
                      <a:gd name="connsiteY11" fmla="*/ 955477 h 1963310"/>
                      <a:gd name="connsiteX12" fmla="*/ 7555455 w 7555455"/>
                      <a:gd name="connsiteY12" fmla="*/ 1636085 h 1963310"/>
                      <a:gd name="connsiteX13" fmla="*/ 7225999 w 7555455"/>
                      <a:gd name="connsiteY13" fmla="*/ 1963310 h 1963310"/>
                      <a:gd name="connsiteX14" fmla="*/ 6432896 w 7555455"/>
                      <a:gd name="connsiteY14" fmla="*/ 1963310 h 1963310"/>
                      <a:gd name="connsiteX15" fmla="*/ 5501864 w 7555455"/>
                      <a:gd name="connsiteY15" fmla="*/ 1963310 h 1963310"/>
                      <a:gd name="connsiteX16" fmla="*/ 4570830 w 7555455"/>
                      <a:gd name="connsiteY16" fmla="*/ 1963310 h 1963310"/>
                      <a:gd name="connsiteX17" fmla="*/ 3639796 w 7555455"/>
                      <a:gd name="connsiteY17" fmla="*/ 1963310 h 1963310"/>
                      <a:gd name="connsiteX18" fmla="*/ 2777728 w 7555455"/>
                      <a:gd name="connsiteY18" fmla="*/ 1963310 h 1963310"/>
                      <a:gd name="connsiteX19" fmla="*/ 1915661 w 7555455"/>
                      <a:gd name="connsiteY19" fmla="*/ 1963310 h 1963310"/>
                      <a:gd name="connsiteX20" fmla="*/ 329455 w 7555455"/>
                      <a:gd name="connsiteY20" fmla="*/ 1963310 h 1963310"/>
                      <a:gd name="connsiteX21" fmla="*/ 0 w 7555455"/>
                      <a:gd name="connsiteY21" fmla="*/ 1636085 h 1963310"/>
                      <a:gd name="connsiteX22" fmla="*/ 0 w 7555455"/>
                      <a:gd name="connsiteY22" fmla="*/ 994743 h 1963310"/>
                      <a:gd name="connsiteX23" fmla="*/ 0 w 7555455"/>
                      <a:gd name="connsiteY23" fmla="*/ 327224 h 1963310"/>
                      <a:gd name="connsiteX0" fmla="*/ 0 w 7555455"/>
                      <a:gd name="connsiteY0" fmla="*/ 327224 h 1963310"/>
                      <a:gd name="connsiteX1" fmla="*/ 329455 w 7555455"/>
                      <a:gd name="connsiteY1" fmla="*/ 0 h 1963310"/>
                      <a:gd name="connsiteX2" fmla="*/ 1053593 w 7555455"/>
                      <a:gd name="connsiteY2" fmla="*/ 0 h 1963310"/>
                      <a:gd name="connsiteX3" fmla="*/ 1708764 w 7555455"/>
                      <a:gd name="connsiteY3" fmla="*/ 0 h 1963310"/>
                      <a:gd name="connsiteX4" fmla="*/ 2570832 w 7555455"/>
                      <a:gd name="connsiteY4" fmla="*/ 0 h 1963310"/>
                      <a:gd name="connsiteX5" fmla="*/ 3570831 w 7555455"/>
                      <a:gd name="connsiteY5" fmla="*/ 0 h 1963310"/>
                      <a:gd name="connsiteX6" fmla="*/ 4570830 w 7555455"/>
                      <a:gd name="connsiteY6" fmla="*/ 0 h 1963310"/>
                      <a:gd name="connsiteX7" fmla="*/ 5570829 w 7555455"/>
                      <a:gd name="connsiteY7" fmla="*/ 0 h 1963310"/>
                      <a:gd name="connsiteX8" fmla="*/ 6294965 w 7555455"/>
                      <a:gd name="connsiteY8" fmla="*/ 0 h 1963310"/>
                      <a:gd name="connsiteX9" fmla="*/ 7225999 w 7555455"/>
                      <a:gd name="connsiteY9" fmla="*/ 0 h 1963310"/>
                      <a:gd name="connsiteX10" fmla="*/ 7555455 w 7555455"/>
                      <a:gd name="connsiteY10" fmla="*/ 327224 h 1963310"/>
                      <a:gd name="connsiteX11" fmla="*/ 7555455 w 7555455"/>
                      <a:gd name="connsiteY11" fmla="*/ 981655 h 1963310"/>
                      <a:gd name="connsiteX12" fmla="*/ 7555455 w 7555455"/>
                      <a:gd name="connsiteY12" fmla="*/ 1636085 h 1963310"/>
                      <a:gd name="connsiteX13" fmla="*/ 7225999 w 7555455"/>
                      <a:gd name="connsiteY13" fmla="*/ 1963310 h 1963310"/>
                      <a:gd name="connsiteX14" fmla="*/ 6294965 w 7555455"/>
                      <a:gd name="connsiteY14" fmla="*/ 1963310 h 1963310"/>
                      <a:gd name="connsiteX15" fmla="*/ 5432897 w 7555455"/>
                      <a:gd name="connsiteY15" fmla="*/ 1963310 h 1963310"/>
                      <a:gd name="connsiteX16" fmla="*/ 4777726 w 7555455"/>
                      <a:gd name="connsiteY16" fmla="*/ 1963310 h 1963310"/>
                      <a:gd name="connsiteX17" fmla="*/ 4053588 w 7555455"/>
                      <a:gd name="connsiteY17" fmla="*/ 1963310 h 1963310"/>
                      <a:gd name="connsiteX18" fmla="*/ 3191521 w 7555455"/>
                      <a:gd name="connsiteY18" fmla="*/ 1963310 h 1963310"/>
                      <a:gd name="connsiteX19" fmla="*/ 2536349 w 7555455"/>
                      <a:gd name="connsiteY19" fmla="*/ 1963310 h 1963310"/>
                      <a:gd name="connsiteX20" fmla="*/ 1812212 w 7555455"/>
                      <a:gd name="connsiteY20" fmla="*/ 1963310 h 1963310"/>
                      <a:gd name="connsiteX21" fmla="*/ 1088075 w 7555455"/>
                      <a:gd name="connsiteY21" fmla="*/ 1963310 h 1963310"/>
                      <a:gd name="connsiteX22" fmla="*/ 329455 w 7555455"/>
                      <a:gd name="connsiteY22" fmla="*/ 1963310 h 1963310"/>
                      <a:gd name="connsiteX23" fmla="*/ 0 w 7555455"/>
                      <a:gd name="connsiteY23" fmla="*/ 1636085 h 1963310"/>
                      <a:gd name="connsiteX24" fmla="*/ 0 w 7555455"/>
                      <a:gd name="connsiteY24" fmla="*/ 1007832 h 1963310"/>
                      <a:gd name="connsiteX25" fmla="*/ 0 w 7555455"/>
                      <a:gd name="connsiteY25" fmla="*/ 327224 h 1963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7555455" h="1963310" fill="none" extrusionOk="0">
                        <a:moveTo>
                          <a:pt x="0" y="327224"/>
                        </a:moveTo>
                        <a:cubicBezTo>
                          <a:pt x="47816" y="197589"/>
                          <a:pt x="216104" y="30714"/>
                          <a:pt x="329455" y="0"/>
                        </a:cubicBezTo>
                        <a:cubicBezTo>
                          <a:pt x="546178" y="8486"/>
                          <a:pt x="813489" y="38761"/>
                          <a:pt x="984626" y="0"/>
                        </a:cubicBezTo>
                        <a:cubicBezTo>
                          <a:pt x="1113623" y="-24844"/>
                          <a:pt x="1571948" y="8618"/>
                          <a:pt x="1915661" y="0"/>
                        </a:cubicBezTo>
                        <a:cubicBezTo>
                          <a:pt x="2178255" y="22497"/>
                          <a:pt x="2574205" y="134882"/>
                          <a:pt x="2915659" y="0"/>
                        </a:cubicBezTo>
                        <a:cubicBezTo>
                          <a:pt x="3204051" y="-95099"/>
                          <a:pt x="3570917" y="102500"/>
                          <a:pt x="3915658" y="0"/>
                        </a:cubicBezTo>
                        <a:cubicBezTo>
                          <a:pt x="4222206" y="-6463"/>
                          <a:pt x="4519806" y="98510"/>
                          <a:pt x="4708761" y="0"/>
                        </a:cubicBezTo>
                        <a:cubicBezTo>
                          <a:pt x="4900160" y="-34203"/>
                          <a:pt x="5114132" y="44641"/>
                          <a:pt x="5432897" y="0"/>
                        </a:cubicBezTo>
                        <a:cubicBezTo>
                          <a:pt x="5731219" y="-47254"/>
                          <a:pt x="5876260" y="34592"/>
                          <a:pt x="6157035" y="0"/>
                        </a:cubicBezTo>
                        <a:cubicBezTo>
                          <a:pt x="6460984" y="-118764"/>
                          <a:pt x="6968833" y="133769"/>
                          <a:pt x="7225999" y="0"/>
                        </a:cubicBezTo>
                        <a:cubicBezTo>
                          <a:pt x="7453076" y="-7922"/>
                          <a:pt x="7511148" y="110192"/>
                          <a:pt x="7555455" y="327224"/>
                        </a:cubicBezTo>
                        <a:cubicBezTo>
                          <a:pt x="7567682" y="539630"/>
                          <a:pt x="7488699" y="666430"/>
                          <a:pt x="7555455" y="955477"/>
                        </a:cubicBezTo>
                        <a:cubicBezTo>
                          <a:pt x="7639869" y="1270966"/>
                          <a:pt x="7508348" y="1342835"/>
                          <a:pt x="7555455" y="1636085"/>
                        </a:cubicBezTo>
                        <a:cubicBezTo>
                          <a:pt x="7550186" y="1820536"/>
                          <a:pt x="7434809" y="1996858"/>
                          <a:pt x="7225999" y="1963310"/>
                        </a:cubicBezTo>
                        <a:cubicBezTo>
                          <a:pt x="6888661" y="1990975"/>
                          <a:pt x="6682660" y="1999583"/>
                          <a:pt x="6432896" y="1963310"/>
                        </a:cubicBezTo>
                        <a:cubicBezTo>
                          <a:pt x="6176887" y="2020504"/>
                          <a:pt x="5694962" y="1962783"/>
                          <a:pt x="5501864" y="1963310"/>
                        </a:cubicBezTo>
                        <a:cubicBezTo>
                          <a:pt x="5271210" y="2071870"/>
                          <a:pt x="4878089" y="1984254"/>
                          <a:pt x="4570830" y="1963310"/>
                        </a:cubicBezTo>
                        <a:cubicBezTo>
                          <a:pt x="4290580" y="1948603"/>
                          <a:pt x="4004736" y="1925459"/>
                          <a:pt x="3639796" y="1963310"/>
                        </a:cubicBezTo>
                        <a:cubicBezTo>
                          <a:pt x="3366655" y="1935080"/>
                          <a:pt x="3007827" y="1942445"/>
                          <a:pt x="2777728" y="1963310"/>
                        </a:cubicBezTo>
                        <a:cubicBezTo>
                          <a:pt x="2571396" y="1986644"/>
                          <a:pt x="2189819" y="1970056"/>
                          <a:pt x="1915661" y="1963310"/>
                        </a:cubicBezTo>
                        <a:cubicBezTo>
                          <a:pt x="1706215" y="1785524"/>
                          <a:pt x="996237" y="1780986"/>
                          <a:pt x="329455" y="1963310"/>
                        </a:cubicBezTo>
                        <a:cubicBezTo>
                          <a:pt x="155529" y="1948614"/>
                          <a:pt x="-1157" y="1784781"/>
                          <a:pt x="0" y="1636085"/>
                        </a:cubicBezTo>
                        <a:cubicBezTo>
                          <a:pt x="22138" y="1381394"/>
                          <a:pt x="31463" y="1212883"/>
                          <a:pt x="0" y="994743"/>
                        </a:cubicBezTo>
                        <a:cubicBezTo>
                          <a:pt x="92" y="798631"/>
                          <a:pt x="21186" y="492443"/>
                          <a:pt x="0" y="327224"/>
                        </a:cubicBezTo>
                        <a:close/>
                      </a:path>
                      <a:path w="7555455" h="1963310" stroke="0" extrusionOk="0">
                        <a:moveTo>
                          <a:pt x="0" y="327224"/>
                        </a:moveTo>
                        <a:cubicBezTo>
                          <a:pt x="26921" y="174196"/>
                          <a:pt x="191478" y="15806"/>
                          <a:pt x="329455" y="0"/>
                        </a:cubicBezTo>
                        <a:cubicBezTo>
                          <a:pt x="607661" y="-64506"/>
                          <a:pt x="926442" y="10151"/>
                          <a:pt x="1053593" y="0"/>
                        </a:cubicBezTo>
                        <a:cubicBezTo>
                          <a:pt x="1170674" y="-36349"/>
                          <a:pt x="1435910" y="66523"/>
                          <a:pt x="1708764" y="0"/>
                        </a:cubicBezTo>
                        <a:cubicBezTo>
                          <a:pt x="2063106" y="-53823"/>
                          <a:pt x="2244515" y="16794"/>
                          <a:pt x="2570832" y="0"/>
                        </a:cubicBezTo>
                        <a:cubicBezTo>
                          <a:pt x="2867328" y="18751"/>
                          <a:pt x="3383034" y="55161"/>
                          <a:pt x="3570831" y="0"/>
                        </a:cubicBezTo>
                        <a:cubicBezTo>
                          <a:pt x="3847426" y="-80056"/>
                          <a:pt x="4359461" y="67473"/>
                          <a:pt x="4570830" y="0"/>
                        </a:cubicBezTo>
                        <a:cubicBezTo>
                          <a:pt x="4814387" y="50149"/>
                          <a:pt x="5046329" y="4358"/>
                          <a:pt x="5570829" y="0"/>
                        </a:cubicBezTo>
                        <a:cubicBezTo>
                          <a:pt x="5997735" y="-6976"/>
                          <a:pt x="5967986" y="31143"/>
                          <a:pt x="6294965" y="0"/>
                        </a:cubicBezTo>
                        <a:cubicBezTo>
                          <a:pt x="6690348" y="14678"/>
                          <a:pt x="6933364" y="26895"/>
                          <a:pt x="7225999" y="0"/>
                        </a:cubicBezTo>
                        <a:cubicBezTo>
                          <a:pt x="7391844" y="10429"/>
                          <a:pt x="7522644" y="144430"/>
                          <a:pt x="7555455" y="327224"/>
                        </a:cubicBezTo>
                        <a:cubicBezTo>
                          <a:pt x="7560208" y="661754"/>
                          <a:pt x="7501934" y="720220"/>
                          <a:pt x="7555455" y="981655"/>
                        </a:cubicBezTo>
                        <a:cubicBezTo>
                          <a:pt x="7606035" y="1273553"/>
                          <a:pt x="7526314" y="1305681"/>
                          <a:pt x="7555455" y="1636085"/>
                        </a:cubicBezTo>
                        <a:cubicBezTo>
                          <a:pt x="7555136" y="1823062"/>
                          <a:pt x="7428817" y="1948982"/>
                          <a:pt x="7225999" y="1963310"/>
                        </a:cubicBezTo>
                        <a:cubicBezTo>
                          <a:pt x="7024754" y="2041491"/>
                          <a:pt x="6596400" y="1906303"/>
                          <a:pt x="6294965" y="1963310"/>
                        </a:cubicBezTo>
                        <a:cubicBezTo>
                          <a:pt x="5936438" y="2004829"/>
                          <a:pt x="5830614" y="1946830"/>
                          <a:pt x="5432897" y="1963310"/>
                        </a:cubicBezTo>
                        <a:cubicBezTo>
                          <a:pt x="5061531" y="1970199"/>
                          <a:pt x="4999997" y="1966607"/>
                          <a:pt x="4777726" y="1963310"/>
                        </a:cubicBezTo>
                        <a:cubicBezTo>
                          <a:pt x="4581655" y="1945474"/>
                          <a:pt x="4403145" y="1908322"/>
                          <a:pt x="4053588" y="1963310"/>
                        </a:cubicBezTo>
                        <a:cubicBezTo>
                          <a:pt x="3652380" y="2058546"/>
                          <a:pt x="3412073" y="2021272"/>
                          <a:pt x="3191521" y="1963310"/>
                        </a:cubicBezTo>
                        <a:cubicBezTo>
                          <a:pt x="2933630" y="1980999"/>
                          <a:pt x="2776842" y="1893305"/>
                          <a:pt x="2536349" y="1963310"/>
                        </a:cubicBezTo>
                        <a:cubicBezTo>
                          <a:pt x="2265641" y="1983173"/>
                          <a:pt x="2071976" y="1923195"/>
                          <a:pt x="1812212" y="1963310"/>
                        </a:cubicBezTo>
                        <a:cubicBezTo>
                          <a:pt x="1593341" y="1984965"/>
                          <a:pt x="1303431" y="1964568"/>
                          <a:pt x="1088075" y="1963310"/>
                        </a:cubicBezTo>
                        <a:cubicBezTo>
                          <a:pt x="913684" y="2025506"/>
                          <a:pt x="499549" y="1915410"/>
                          <a:pt x="329455" y="1963310"/>
                        </a:cubicBezTo>
                        <a:cubicBezTo>
                          <a:pt x="127454" y="1927983"/>
                          <a:pt x="-30540" y="1816209"/>
                          <a:pt x="0" y="1636085"/>
                        </a:cubicBezTo>
                        <a:cubicBezTo>
                          <a:pt x="-40692" y="1354970"/>
                          <a:pt x="4151" y="1237785"/>
                          <a:pt x="0" y="1007832"/>
                        </a:cubicBezTo>
                        <a:cubicBezTo>
                          <a:pt x="-60230" y="790384"/>
                          <a:pt x="96549" y="593475"/>
                          <a:pt x="0" y="327224"/>
                        </a:cubicBezTo>
                        <a:close/>
                      </a:path>
                      <a:path w="7555455" h="1963310" fill="none" stroke="0" extrusionOk="0">
                        <a:moveTo>
                          <a:pt x="0" y="327224"/>
                        </a:moveTo>
                        <a:cubicBezTo>
                          <a:pt x="33463" y="201427"/>
                          <a:pt x="214443" y="28823"/>
                          <a:pt x="329455" y="0"/>
                        </a:cubicBezTo>
                        <a:cubicBezTo>
                          <a:pt x="517661" y="-30751"/>
                          <a:pt x="833465" y="12290"/>
                          <a:pt x="984626" y="0"/>
                        </a:cubicBezTo>
                        <a:cubicBezTo>
                          <a:pt x="1216774" y="-62679"/>
                          <a:pt x="1593988" y="7323"/>
                          <a:pt x="1915661" y="0"/>
                        </a:cubicBezTo>
                        <a:cubicBezTo>
                          <a:pt x="2228951" y="-95717"/>
                          <a:pt x="2640645" y="143287"/>
                          <a:pt x="2915659" y="0"/>
                        </a:cubicBezTo>
                        <a:cubicBezTo>
                          <a:pt x="3282695" y="-140375"/>
                          <a:pt x="3604024" y="74121"/>
                          <a:pt x="3915658" y="0"/>
                        </a:cubicBezTo>
                        <a:cubicBezTo>
                          <a:pt x="4230664" y="-25821"/>
                          <a:pt x="4530478" y="103879"/>
                          <a:pt x="4708761" y="0"/>
                        </a:cubicBezTo>
                        <a:cubicBezTo>
                          <a:pt x="4893471" y="-85583"/>
                          <a:pt x="5119779" y="9396"/>
                          <a:pt x="5432897" y="0"/>
                        </a:cubicBezTo>
                        <a:cubicBezTo>
                          <a:pt x="5777246" y="-88647"/>
                          <a:pt x="5880556" y="62235"/>
                          <a:pt x="6157035" y="0"/>
                        </a:cubicBezTo>
                        <a:cubicBezTo>
                          <a:pt x="6422739" y="-60762"/>
                          <a:pt x="6935528" y="125014"/>
                          <a:pt x="7225999" y="0"/>
                        </a:cubicBezTo>
                        <a:cubicBezTo>
                          <a:pt x="7447870" y="24692"/>
                          <a:pt x="7577540" y="159784"/>
                          <a:pt x="7555455" y="327224"/>
                        </a:cubicBezTo>
                        <a:cubicBezTo>
                          <a:pt x="7547236" y="561033"/>
                          <a:pt x="7487736" y="678543"/>
                          <a:pt x="7555455" y="955477"/>
                        </a:cubicBezTo>
                        <a:cubicBezTo>
                          <a:pt x="7590252" y="1271958"/>
                          <a:pt x="7475903" y="1383517"/>
                          <a:pt x="7555455" y="1636085"/>
                        </a:cubicBezTo>
                        <a:cubicBezTo>
                          <a:pt x="7611029" y="1836672"/>
                          <a:pt x="7443599" y="2004909"/>
                          <a:pt x="7225999" y="1963310"/>
                        </a:cubicBezTo>
                        <a:cubicBezTo>
                          <a:pt x="6853010" y="1930484"/>
                          <a:pt x="6610923" y="1918596"/>
                          <a:pt x="6432896" y="1963310"/>
                        </a:cubicBezTo>
                        <a:cubicBezTo>
                          <a:pt x="6181830" y="2011988"/>
                          <a:pt x="5720080" y="1941765"/>
                          <a:pt x="5501864" y="1963310"/>
                        </a:cubicBezTo>
                        <a:cubicBezTo>
                          <a:pt x="5299383" y="2048084"/>
                          <a:pt x="4873127" y="1953457"/>
                          <a:pt x="4570830" y="1963310"/>
                        </a:cubicBezTo>
                        <a:cubicBezTo>
                          <a:pt x="4266388" y="2005840"/>
                          <a:pt x="3986956" y="1906890"/>
                          <a:pt x="3639796" y="1963310"/>
                        </a:cubicBezTo>
                        <a:cubicBezTo>
                          <a:pt x="3384681" y="1994205"/>
                          <a:pt x="3042989" y="1898729"/>
                          <a:pt x="2777728" y="1963310"/>
                        </a:cubicBezTo>
                        <a:cubicBezTo>
                          <a:pt x="2537955" y="1985207"/>
                          <a:pt x="2254914" y="2011875"/>
                          <a:pt x="1915661" y="1963310"/>
                        </a:cubicBezTo>
                        <a:cubicBezTo>
                          <a:pt x="1604879" y="1776576"/>
                          <a:pt x="1036188" y="1911136"/>
                          <a:pt x="329455" y="1963310"/>
                        </a:cubicBezTo>
                        <a:cubicBezTo>
                          <a:pt x="170301" y="1981736"/>
                          <a:pt x="-2659" y="1781674"/>
                          <a:pt x="0" y="1636085"/>
                        </a:cubicBezTo>
                        <a:cubicBezTo>
                          <a:pt x="-20231" y="1365010"/>
                          <a:pt x="6933" y="1184510"/>
                          <a:pt x="0" y="994743"/>
                        </a:cubicBezTo>
                        <a:cubicBezTo>
                          <a:pt x="-25619" y="767423"/>
                          <a:pt x="-13265" y="526341"/>
                          <a:pt x="0" y="327224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094906-BD54-2719-9731-5DAC38185FA6}"/>
              </a:ext>
            </a:extLst>
          </p:cNvPr>
          <p:cNvSpPr txBox="1"/>
          <p:nvPr/>
        </p:nvSpPr>
        <p:spPr>
          <a:xfrm>
            <a:off x="1376371" y="3147496"/>
            <a:ext cx="642009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ctr">
              <a:defRPr/>
            </a:pPr>
            <a:r>
              <a:rPr lang="vi-VN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 nghiệm chứng tỏ trong đất có nước.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125BFC3-1253-B371-02C6-9180FF9709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821" y="148906"/>
            <a:ext cx="1547148" cy="2195699"/>
          </a:xfrm>
          <a:prstGeom prst="rect">
            <a:avLst/>
          </a:prstGeom>
        </p:spPr>
      </p:pic>
      <p:pic>
        <p:nvPicPr>
          <p:cNvPr id="20" name="Am-thanh-tra-loi-du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950AE88-8AF8-CFCE-7059-FF19E5DE81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683108" y="1807795"/>
            <a:ext cx="1875517" cy="187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6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96296E-6 L 0.75794 0.3789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1" y="1893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0.70716 0.2879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52" y="1439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808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6" grpId="0"/>
      <p:bldP spid="18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97F1587-90B3-7A0A-A1C3-B3FFFDF25799}"/>
              </a:ext>
            </a:extLst>
          </p:cNvPr>
          <p:cNvSpPr/>
          <p:nvPr/>
        </p:nvSpPr>
        <p:spPr>
          <a:xfrm>
            <a:off x="2071868" y="138897"/>
            <a:ext cx="9954227" cy="1088324"/>
          </a:xfrm>
          <a:custGeom>
            <a:avLst/>
            <a:gdLst>
              <a:gd name="connsiteX0" fmla="*/ 0 w 9954227"/>
              <a:gd name="connsiteY0" fmla="*/ 428272 h 2569580"/>
              <a:gd name="connsiteX1" fmla="*/ 428272 w 9954227"/>
              <a:gd name="connsiteY1" fmla="*/ 0 h 2569580"/>
              <a:gd name="connsiteX2" fmla="*/ 1178831 w 9954227"/>
              <a:gd name="connsiteY2" fmla="*/ 0 h 2569580"/>
              <a:gd name="connsiteX3" fmla="*/ 1747436 w 9954227"/>
              <a:gd name="connsiteY3" fmla="*/ 0 h 2569580"/>
              <a:gd name="connsiteX4" fmla="*/ 2497995 w 9954227"/>
              <a:gd name="connsiteY4" fmla="*/ 0 h 2569580"/>
              <a:gd name="connsiteX5" fmla="*/ 3157577 w 9954227"/>
              <a:gd name="connsiteY5" fmla="*/ 0 h 2569580"/>
              <a:gd name="connsiteX6" fmla="*/ 3817159 w 9954227"/>
              <a:gd name="connsiteY6" fmla="*/ 0 h 2569580"/>
              <a:gd name="connsiteX7" fmla="*/ 4385764 w 9954227"/>
              <a:gd name="connsiteY7" fmla="*/ 0 h 2569580"/>
              <a:gd name="connsiteX8" fmla="*/ 4863392 w 9954227"/>
              <a:gd name="connsiteY8" fmla="*/ 0 h 2569580"/>
              <a:gd name="connsiteX9" fmla="*/ 5431998 w 9954227"/>
              <a:gd name="connsiteY9" fmla="*/ 0 h 2569580"/>
              <a:gd name="connsiteX10" fmla="*/ 5818649 w 9954227"/>
              <a:gd name="connsiteY10" fmla="*/ 0 h 2569580"/>
              <a:gd name="connsiteX11" fmla="*/ 6569208 w 9954227"/>
              <a:gd name="connsiteY11" fmla="*/ 0 h 2569580"/>
              <a:gd name="connsiteX12" fmla="*/ 7319767 w 9954227"/>
              <a:gd name="connsiteY12" fmla="*/ 0 h 2569580"/>
              <a:gd name="connsiteX13" fmla="*/ 7979349 w 9954227"/>
              <a:gd name="connsiteY13" fmla="*/ 0 h 2569580"/>
              <a:gd name="connsiteX14" fmla="*/ 8729908 w 9954227"/>
              <a:gd name="connsiteY14" fmla="*/ 0 h 2569580"/>
              <a:gd name="connsiteX15" fmla="*/ 9525955 w 9954227"/>
              <a:gd name="connsiteY15" fmla="*/ 0 h 2569580"/>
              <a:gd name="connsiteX16" fmla="*/ 9954227 w 9954227"/>
              <a:gd name="connsiteY16" fmla="*/ 428272 h 2569580"/>
              <a:gd name="connsiteX17" fmla="*/ 9954227 w 9954227"/>
              <a:gd name="connsiteY17" fmla="*/ 1033545 h 2569580"/>
              <a:gd name="connsiteX18" fmla="*/ 9954227 w 9954227"/>
              <a:gd name="connsiteY18" fmla="*/ 1553166 h 2569580"/>
              <a:gd name="connsiteX19" fmla="*/ 9954227 w 9954227"/>
              <a:gd name="connsiteY19" fmla="*/ 2141308 h 2569580"/>
              <a:gd name="connsiteX20" fmla="*/ 9525955 w 9954227"/>
              <a:gd name="connsiteY20" fmla="*/ 2569580 h 2569580"/>
              <a:gd name="connsiteX21" fmla="*/ 8775396 w 9954227"/>
              <a:gd name="connsiteY21" fmla="*/ 2569580 h 2569580"/>
              <a:gd name="connsiteX22" fmla="*/ 8388745 w 9954227"/>
              <a:gd name="connsiteY22" fmla="*/ 2569580 h 2569580"/>
              <a:gd name="connsiteX23" fmla="*/ 7638186 w 9954227"/>
              <a:gd name="connsiteY23" fmla="*/ 2569580 h 2569580"/>
              <a:gd name="connsiteX24" fmla="*/ 7069581 w 9954227"/>
              <a:gd name="connsiteY24" fmla="*/ 2569580 h 2569580"/>
              <a:gd name="connsiteX25" fmla="*/ 6409999 w 9954227"/>
              <a:gd name="connsiteY25" fmla="*/ 2569580 h 2569580"/>
              <a:gd name="connsiteX26" fmla="*/ 5659440 w 9954227"/>
              <a:gd name="connsiteY26" fmla="*/ 2569580 h 2569580"/>
              <a:gd name="connsiteX27" fmla="*/ 5090835 w 9954227"/>
              <a:gd name="connsiteY27" fmla="*/ 2569580 h 2569580"/>
              <a:gd name="connsiteX28" fmla="*/ 4431253 w 9954227"/>
              <a:gd name="connsiteY28" fmla="*/ 2569580 h 2569580"/>
              <a:gd name="connsiteX29" fmla="*/ 3953624 w 9954227"/>
              <a:gd name="connsiteY29" fmla="*/ 2569580 h 2569580"/>
              <a:gd name="connsiteX30" fmla="*/ 3657949 w 9954227"/>
              <a:gd name="connsiteY30" fmla="*/ 2569580 h 2569580"/>
              <a:gd name="connsiteX31" fmla="*/ 3089344 w 9954227"/>
              <a:gd name="connsiteY31" fmla="*/ 2569580 h 2569580"/>
              <a:gd name="connsiteX32" fmla="*/ 2702693 w 9954227"/>
              <a:gd name="connsiteY32" fmla="*/ 2569580 h 2569580"/>
              <a:gd name="connsiteX33" fmla="*/ 2043111 w 9954227"/>
              <a:gd name="connsiteY33" fmla="*/ 2569580 h 2569580"/>
              <a:gd name="connsiteX34" fmla="*/ 1292552 w 9954227"/>
              <a:gd name="connsiteY34" fmla="*/ 2569580 h 2569580"/>
              <a:gd name="connsiteX35" fmla="*/ 428272 w 9954227"/>
              <a:gd name="connsiteY35" fmla="*/ 2569580 h 2569580"/>
              <a:gd name="connsiteX36" fmla="*/ 0 w 9954227"/>
              <a:gd name="connsiteY36" fmla="*/ 2141308 h 2569580"/>
              <a:gd name="connsiteX37" fmla="*/ 0 w 9954227"/>
              <a:gd name="connsiteY37" fmla="*/ 1604557 h 2569580"/>
              <a:gd name="connsiteX38" fmla="*/ 0 w 9954227"/>
              <a:gd name="connsiteY38" fmla="*/ 1067805 h 2569580"/>
              <a:gd name="connsiteX39" fmla="*/ 0 w 9954227"/>
              <a:gd name="connsiteY39" fmla="*/ 428272 h 256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954227" h="2569580" fill="none" extrusionOk="0">
                <a:moveTo>
                  <a:pt x="0" y="428272"/>
                </a:moveTo>
                <a:cubicBezTo>
                  <a:pt x="14953" y="204586"/>
                  <a:pt x="136844" y="-4151"/>
                  <a:pt x="428272" y="0"/>
                </a:cubicBezTo>
                <a:cubicBezTo>
                  <a:pt x="743044" y="-44975"/>
                  <a:pt x="804835" y="48197"/>
                  <a:pt x="1178831" y="0"/>
                </a:cubicBezTo>
                <a:cubicBezTo>
                  <a:pt x="1552827" y="-48197"/>
                  <a:pt x="1630306" y="31432"/>
                  <a:pt x="1747436" y="0"/>
                </a:cubicBezTo>
                <a:cubicBezTo>
                  <a:pt x="1864567" y="-31432"/>
                  <a:pt x="2326860" y="14317"/>
                  <a:pt x="2497995" y="0"/>
                </a:cubicBezTo>
                <a:cubicBezTo>
                  <a:pt x="2669130" y="-14317"/>
                  <a:pt x="2992343" y="29513"/>
                  <a:pt x="3157577" y="0"/>
                </a:cubicBezTo>
                <a:cubicBezTo>
                  <a:pt x="3322811" y="-29513"/>
                  <a:pt x="3488869" y="24874"/>
                  <a:pt x="3817159" y="0"/>
                </a:cubicBezTo>
                <a:cubicBezTo>
                  <a:pt x="4145449" y="-24874"/>
                  <a:pt x="4148361" y="36251"/>
                  <a:pt x="4385764" y="0"/>
                </a:cubicBezTo>
                <a:cubicBezTo>
                  <a:pt x="4623167" y="-36251"/>
                  <a:pt x="4715746" y="27960"/>
                  <a:pt x="4863392" y="0"/>
                </a:cubicBezTo>
                <a:cubicBezTo>
                  <a:pt x="5011038" y="-27960"/>
                  <a:pt x="5267781" y="351"/>
                  <a:pt x="5431998" y="0"/>
                </a:cubicBezTo>
                <a:cubicBezTo>
                  <a:pt x="5596215" y="-351"/>
                  <a:pt x="5665268" y="29472"/>
                  <a:pt x="5818649" y="0"/>
                </a:cubicBezTo>
                <a:cubicBezTo>
                  <a:pt x="5972030" y="-29472"/>
                  <a:pt x="6393876" y="60386"/>
                  <a:pt x="6569208" y="0"/>
                </a:cubicBezTo>
                <a:cubicBezTo>
                  <a:pt x="6744540" y="-60386"/>
                  <a:pt x="7121625" y="76635"/>
                  <a:pt x="7319767" y="0"/>
                </a:cubicBezTo>
                <a:cubicBezTo>
                  <a:pt x="7517909" y="-76635"/>
                  <a:pt x="7752060" y="66664"/>
                  <a:pt x="7979349" y="0"/>
                </a:cubicBezTo>
                <a:cubicBezTo>
                  <a:pt x="8206638" y="-66664"/>
                  <a:pt x="8361561" y="57197"/>
                  <a:pt x="8729908" y="0"/>
                </a:cubicBezTo>
                <a:cubicBezTo>
                  <a:pt x="9098255" y="-57197"/>
                  <a:pt x="9338324" y="12072"/>
                  <a:pt x="9525955" y="0"/>
                </a:cubicBezTo>
                <a:cubicBezTo>
                  <a:pt x="9706760" y="4176"/>
                  <a:pt x="9993503" y="210627"/>
                  <a:pt x="9954227" y="428272"/>
                </a:cubicBezTo>
                <a:cubicBezTo>
                  <a:pt x="9971291" y="673526"/>
                  <a:pt x="9925590" y="873453"/>
                  <a:pt x="9954227" y="1033545"/>
                </a:cubicBezTo>
                <a:cubicBezTo>
                  <a:pt x="9982864" y="1193637"/>
                  <a:pt x="9942326" y="1306638"/>
                  <a:pt x="9954227" y="1553166"/>
                </a:cubicBezTo>
                <a:cubicBezTo>
                  <a:pt x="9966128" y="1799694"/>
                  <a:pt x="9905220" y="1990377"/>
                  <a:pt x="9954227" y="2141308"/>
                </a:cubicBezTo>
                <a:cubicBezTo>
                  <a:pt x="9897255" y="2372799"/>
                  <a:pt x="9716374" y="2595404"/>
                  <a:pt x="9525955" y="2569580"/>
                </a:cubicBezTo>
                <a:cubicBezTo>
                  <a:pt x="9262441" y="2574609"/>
                  <a:pt x="9134234" y="2494176"/>
                  <a:pt x="8775396" y="2569580"/>
                </a:cubicBezTo>
                <a:cubicBezTo>
                  <a:pt x="8416558" y="2644984"/>
                  <a:pt x="8506789" y="2533081"/>
                  <a:pt x="8388745" y="2569580"/>
                </a:cubicBezTo>
                <a:cubicBezTo>
                  <a:pt x="8270701" y="2606079"/>
                  <a:pt x="7816777" y="2530884"/>
                  <a:pt x="7638186" y="2569580"/>
                </a:cubicBezTo>
                <a:cubicBezTo>
                  <a:pt x="7459595" y="2608276"/>
                  <a:pt x="7207799" y="2524129"/>
                  <a:pt x="7069581" y="2569580"/>
                </a:cubicBezTo>
                <a:cubicBezTo>
                  <a:pt x="6931363" y="2615031"/>
                  <a:pt x="6655981" y="2558802"/>
                  <a:pt x="6409999" y="2569580"/>
                </a:cubicBezTo>
                <a:cubicBezTo>
                  <a:pt x="6164017" y="2580358"/>
                  <a:pt x="5878412" y="2568675"/>
                  <a:pt x="5659440" y="2569580"/>
                </a:cubicBezTo>
                <a:cubicBezTo>
                  <a:pt x="5440468" y="2570485"/>
                  <a:pt x="5317521" y="2568782"/>
                  <a:pt x="5090835" y="2569580"/>
                </a:cubicBezTo>
                <a:cubicBezTo>
                  <a:pt x="4864150" y="2570378"/>
                  <a:pt x="4607688" y="2568350"/>
                  <a:pt x="4431253" y="2569580"/>
                </a:cubicBezTo>
                <a:cubicBezTo>
                  <a:pt x="4254818" y="2570810"/>
                  <a:pt x="4091245" y="2560519"/>
                  <a:pt x="3953624" y="2569580"/>
                </a:cubicBezTo>
                <a:cubicBezTo>
                  <a:pt x="3816003" y="2578641"/>
                  <a:pt x="3783612" y="2546957"/>
                  <a:pt x="3657949" y="2569580"/>
                </a:cubicBezTo>
                <a:cubicBezTo>
                  <a:pt x="3532287" y="2592203"/>
                  <a:pt x="3302003" y="2565214"/>
                  <a:pt x="3089344" y="2569580"/>
                </a:cubicBezTo>
                <a:cubicBezTo>
                  <a:pt x="2876685" y="2573946"/>
                  <a:pt x="2843493" y="2554978"/>
                  <a:pt x="2702693" y="2569580"/>
                </a:cubicBezTo>
                <a:cubicBezTo>
                  <a:pt x="2561893" y="2584182"/>
                  <a:pt x="2369000" y="2518493"/>
                  <a:pt x="2043111" y="2569580"/>
                </a:cubicBezTo>
                <a:cubicBezTo>
                  <a:pt x="1717222" y="2620667"/>
                  <a:pt x="1444703" y="2561726"/>
                  <a:pt x="1292552" y="2569580"/>
                </a:cubicBezTo>
                <a:cubicBezTo>
                  <a:pt x="1140401" y="2577434"/>
                  <a:pt x="747511" y="2485667"/>
                  <a:pt x="428272" y="2569580"/>
                </a:cubicBezTo>
                <a:cubicBezTo>
                  <a:pt x="204551" y="2568357"/>
                  <a:pt x="-45586" y="2377854"/>
                  <a:pt x="0" y="2141308"/>
                </a:cubicBezTo>
                <a:cubicBezTo>
                  <a:pt x="-10465" y="1925574"/>
                  <a:pt x="9190" y="1836922"/>
                  <a:pt x="0" y="1604557"/>
                </a:cubicBezTo>
                <a:cubicBezTo>
                  <a:pt x="-9190" y="1372192"/>
                  <a:pt x="16727" y="1199686"/>
                  <a:pt x="0" y="1067805"/>
                </a:cubicBezTo>
                <a:cubicBezTo>
                  <a:pt x="-16727" y="935924"/>
                  <a:pt x="68002" y="685742"/>
                  <a:pt x="0" y="428272"/>
                </a:cubicBezTo>
                <a:close/>
              </a:path>
              <a:path w="9954227" h="2569580" stroke="0" extrusionOk="0">
                <a:moveTo>
                  <a:pt x="0" y="428272"/>
                </a:moveTo>
                <a:cubicBezTo>
                  <a:pt x="21575" y="197336"/>
                  <a:pt x="222484" y="6596"/>
                  <a:pt x="428272" y="0"/>
                </a:cubicBezTo>
                <a:cubicBezTo>
                  <a:pt x="540577" y="-13857"/>
                  <a:pt x="687257" y="11181"/>
                  <a:pt x="814924" y="0"/>
                </a:cubicBezTo>
                <a:cubicBezTo>
                  <a:pt x="942591" y="-11181"/>
                  <a:pt x="1021589" y="15059"/>
                  <a:pt x="1110598" y="0"/>
                </a:cubicBezTo>
                <a:cubicBezTo>
                  <a:pt x="1199607" y="-15059"/>
                  <a:pt x="1564415" y="11482"/>
                  <a:pt x="1679203" y="0"/>
                </a:cubicBezTo>
                <a:cubicBezTo>
                  <a:pt x="1793992" y="-11482"/>
                  <a:pt x="2143809" y="65345"/>
                  <a:pt x="2429762" y="0"/>
                </a:cubicBezTo>
                <a:cubicBezTo>
                  <a:pt x="2715715" y="-65345"/>
                  <a:pt x="3002138" y="72178"/>
                  <a:pt x="3180321" y="0"/>
                </a:cubicBezTo>
                <a:cubicBezTo>
                  <a:pt x="3358504" y="-72178"/>
                  <a:pt x="3601026" y="22647"/>
                  <a:pt x="3930880" y="0"/>
                </a:cubicBezTo>
                <a:cubicBezTo>
                  <a:pt x="4260734" y="-22647"/>
                  <a:pt x="4135716" y="11630"/>
                  <a:pt x="4317531" y="0"/>
                </a:cubicBezTo>
                <a:cubicBezTo>
                  <a:pt x="4499346" y="-11630"/>
                  <a:pt x="4664161" y="28714"/>
                  <a:pt x="4795160" y="0"/>
                </a:cubicBezTo>
                <a:cubicBezTo>
                  <a:pt x="4926159" y="-28714"/>
                  <a:pt x="5145940" y="31051"/>
                  <a:pt x="5363765" y="0"/>
                </a:cubicBezTo>
                <a:cubicBezTo>
                  <a:pt x="5581590" y="-31051"/>
                  <a:pt x="5579273" y="21366"/>
                  <a:pt x="5659440" y="0"/>
                </a:cubicBezTo>
                <a:cubicBezTo>
                  <a:pt x="5739608" y="-21366"/>
                  <a:pt x="6222037" y="2742"/>
                  <a:pt x="6409999" y="0"/>
                </a:cubicBezTo>
                <a:cubicBezTo>
                  <a:pt x="6597961" y="-2742"/>
                  <a:pt x="6752321" y="21081"/>
                  <a:pt x="6887627" y="0"/>
                </a:cubicBezTo>
                <a:cubicBezTo>
                  <a:pt x="7022933" y="-21081"/>
                  <a:pt x="7133267" y="26971"/>
                  <a:pt x="7365255" y="0"/>
                </a:cubicBezTo>
                <a:cubicBezTo>
                  <a:pt x="7597243" y="-26971"/>
                  <a:pt x="7700094" y="691"/>
                  <a:pt x="7842884" y="0"/>
                </a:cubicBezTo>
                <a:cubicBezTo>
                  <a:pt x="7985674" y="-691"/>
                  <a:pt x="8315334" y="25377"/>
                  <a:pt x="8593442" y="0"/>
                </a:cubicBezTo>
                <a:cubicBezTo>
                  <a:pt x="8871550" y="-25377"/>
                  <a:pt x="9315660" y="69415"/>
                  <a:pt x="9525955" y="0"/>
                </a:cubicBezTo>
                <a:cubicBezTo>
                  <a:pt x="9736202" y="-8730"/>
                  <a:pt x="9945909" y="199373"/>
                  <a:pt x="9954227" y="428272"/>
                </a:cubicBezTo>
                <a:cubicBezTo>
                  <a:pt x="9969232" y="610024"/>
                  <a:pt x="9941204" y="804743"/>
                  <a:pt x="9954227" y="947893"/>
                </a:cubicBezTo>
                <a:cubicBezTo>
                  <a:pt x="9967250" y="1091043"/>
                  <a:pt x="9892405" y="1250803"/>
                  <a:pt x="9954227" y="1467514"/>
                </a:cubicBezTo>
                <a:cubicBezTo>
                  <a:pt x="10016049" y="1684225"/>
                  <a:pt x="9939919" y="1985348"/>
                  <a:pt x="9954227" y="2141308"/>
                </a:cubicBezTo>
                <a:cubicBezTo>
                  <a:pt x="9937963" y="2401606"/>
                  <a:pt x="9791332" y="2559788"/>
                  <a:pt x="9525955" y="2569580"/>
                </a:cubicBezTo>
                <a:cubicBezTo>
                  <a:pt x="9364884" y="2623668"/>
                  <a:pt x="9177148" y="2513543"/>
                  <a:pt x="9048327" y="2569580"/>
                </a:cubicBezTo>
                <a:cubicBezTo>
                  <a:pt x="8919506" y="2625617"/>
                  <a:pt x="8699222" y="2549852"/>
                  <a:pt x="8479721" y="2569580"/>
                </a:cubicBezTo>
                <a:cubicBezTo>
                  <a:pt x="8260220" y="2589308"/>
                  <a:pt x="8204615" y="2547389"/>
                  <a:pt x="8093070" y="2569580"/>
                </a:cubicBezTo>
                <a:cubicBezTo>
                  <a:pt x="7981525" y="2591771"/>
                  <a:pt x="7766768" y="2531168"/>
                  <a:pt x="7615442" y="2569580"/>
                </a:cubicBezTo>
                <a:cubicBezTo>
                  <a:pt x="7464116" y="2607992"/>
                  <a:pt x="7458834" y="2547611"/>
                  <a:pt x="7319767" y="2569580"/>
                </a:cubicBezTo>
                <a:cubicBezTo>
                  <a:pt x="7180701" y="2591549"/>
                  <a:pt x="6943986" y="2559247"/>
                  <a:pt x="6569208" y="2569580"/>
                </a:cubicBezTo>
                <a:cubicBezTo>
                  <a:pt x="6194430" y="2579913"/>
                  <a:pt x="6261795" y="2565931"/>
                  <a:pt x="6182556" y="2569580"/>
                </a:cubicBezTo>
                <a:cubicBezTo>
                  <a:pt x="6103317" y="2573229"/>
                  <a:pt x="5771286" y="2565109"/>
                  <a:pt x="5522974" y="2569580"/>
                </a:cubicBezTo>
                <a:cubicBezTo>
                  <a:pt x="5274662" y="2574051"/>
                  <a:pt x="5018597" y="2560970"/>
                  <a:pt x="4772416" y="2569580"/>
                </a:cubicBezTo>
                <a:cubicBezTo>
                  <a:pt x="4526235" y="2578190"/>
                  <a:pt x="4198409" y="2531160"/>
                  <a:pt x="4021857" y="2569580"/>
                </a:cubicBezTo>
                <a:cubicBezTo>
                  <a:pt x="3845305" y="2608000"/>
                  <a:pt x="3747418" y="2526820"/>
                  <a:pt x="3544228" y="2569580"/>
                </a:cubicBezTo>
                <a:cubicBezTo>
                  <a:pt x="3341038" y="2612340"/>
                  <a:pt x="3322660" y="2535359"/>
                  <a:pt x="3157577" y="2569580"/>
                </a:cubicBezTo>
                <a:cubicBezTo>
                  <a:pt x="2992494" y="2603801"/>
                  <a:pt x="2892087" y="2567450"/>
                  <a:pt x="2770925" y="2569580"/>
                </a:cubicBezTo>
                <a:cubicBezTo>
                  <a:pt x="2649763" y="2571710"/>
                  <a:pt x="2565162" y="2545863"/>
                  <a:pt x="2384274" y="2569580"/>
                </a:cubicBezTo>
                <a:cubicBezTo>
                  <a:pt x="2203386" y="2593297"/>
                  <a:pt x="2214827" y="2543104"/>
                  <a:pt x="2088599" y="2569580"/>
                </a:cubicBezTo>
                <a:cubicBezTo>
                  <a:pt x="1962371" y="2596056"/>
                  <a:pt x="1907192" y="2539126"/>
                  <a:pt x="1792924" y="2569580"/>
                </a:cubicBezTo>
                <a:cubicBezTo>
                  <a:pt x="1678657" y="2600034"/>
                  <a:pt x="1531563" y="2537404"/>
                  <a:pt x="1315296" y="2569580"/>
                </a:cubicBezTo>
                <a:cubicBezTo>
                  <a:pt x="1099029" y="2601756"/>
                  <a:pt x="1075395" y="2548983"/>
                  <a:pt x="928645" y="2569580"/>
                </a:cubicBezTo>
                <a:cubicBezTo>
                  <a:pt x="781895" y="2590177"/>
                  <a:pt x="617591" y="2554182"/>
                  <a:pt x="428272" y="2569580"/>
                </a:cubicBezTo>
                <a:cubicBezTo>
                  <a:pt x="186109" y="2539851"/>
                  <a:pt x="15030" y="2372407"/>
                  <a:pt x="0" y="2141308"/>
                </a:cubicBezTo>
                <a:cubicBezTo>
                  <a:pt x="-3235" y="1934233"/>
                  <a:pt x="23792" y="1697930"/>
                  <a:pt x="0" y="1570296"/>
                </a:cubicBezTo>
                <a:cubicBezTo>
                  <a:pt x="-23792" y="1442662"/>
                  <a:pt x="67663" y="1241283"/>
                  <a:pt x="0" y="982154"/>
                </a:cubicBezTo>
                <a:cubicBezTo>
                  <a:pt x="-67663" y="723025"/>
                  <a:pt x="51303" y="649970"/>
                  <a:pt x="0" y="42827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69000"/>
            </a:schemeClr>
          </a:solidFill>
          <a:ln w="47625" cmpd="dbl">
            <a:solidFill>
              <a:schemeClr val="accent1">
                <a:lumMod val="75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3189578">
                  <a:custGeom>
                    <a:avLst/>
                    <a:gdLst>
                      <a:gd name="connsiteX0" fmla="*/ 0 w 9954227"/>
                      <a:gd name="connsiteY0" fmla="*/ 181391 h 1088324"/>
                      <a:gd name="connsiteX1" fmla="*/ 181391 w 9954227"/>
                      <a:gd name="connsiteY1" fmla="*/ 0 h 1088324"/>
                      <a:gd name="connsiteX2" fmla="*/ 684942 w 9954227"/>
                      <a:gd name="connsiteY2" fmla="*/ 0 h 1088324"/>
                      <a:gd name="connsiteX3" fmla="*/ 1284407 w 9954227"/>
                      <a:gd name="connsiteY3" fmla="*/ 0 h 1088324"/>
                      <a:gd name="connsiteX4" fmla="*/ 1883872 w 9954227"/>
                      <a:gd name="connsiteY4" fmla="*/ 0 h 1088324"/>
                      <a:gd name="connsiteX5" fmla="*/ 2579252 w 9954227"/>
                      <a:gd name="connsiteY5" fmla="*/ 0 h 1088324"/>
                      <a:gd name="connsiteX6" fmla="*/ 3178718 w 9954227"/>
                      <a:gd name="connsiteY6" fmla="*/ 0 h 1088324"/>
                      <a:gd name="connsiteX7" fmla="*/ 3970012 w 9954227"/>
                      <a:gd name="connsiteY7" fmla="*/ 0 h 1088324"/>
                      <a:gd name="connsiteX8" fmla="*/ 4665392 w 9954227"/>
                      <a:gd name="connsiteY8" fmla="*/ 0 h 1088324"/>
                      <a:gd name="connsiteX9" fmla="*/ 5360771 w 9954227"/>
                      <a:gd name="connsiteY9" fmla="*/ 0 h 1088324"/>
                      <a:gd name="connsiteX10" fmla="*/ 5960237 w 9954227"/>
                      <a:gd name="connsiteY10" fmla="*/ 0 h 1088324"/>
                      <a:gd name="connsiteX11" fmla="*/ 6463787 w 9954227"/>
                      <a:gd name="connsiteY11" fmla="*/ 0 h 1088324"/>
                      <a:gd name="connsiteX12" fmla="*/ 7063253 w 9954227"/>
                      <a:gd name="connsiteY12" fmla="*/ 0 h 1088324"/>
                      <a:gd name="connsiteX13" fmla="*/ 7470889 w 9954227"/>
                      <a:gd name="connsiteY13" fmla="*/ 0 h 1088324"/>
                      <a:gd name="connsiteX14" fmla="*/ 8262183 w 9954227"/>
                      <a:gd name="connsiteY14" fmla="*/ 0 h 1088324"/>
                      <a:gd name="connsiteX15" fmla="*/ 9053478 w 9954227"/>
                      <a:gd name="connsiteY15" fmla="*/ 0 h 1088324"/>
                      <a:gd name="connsiteX16" fmla="*/ 9772836 w 9954227"/>
                      <a:gd name="connsiteY16" fmla="*/ 0 h 1088324"/>
                      <a:gd name="connsiteX17" fmla="*/ 9954227 w 9954227"/>
                      <a:gd name="connsiteY17" fmla="*/ 181391 h 1088324"/>
                      <a:gd name="connsiteX18" fmla="*/ 9954227 w 9954227"/>
                      <a:gd name="connsiteY18" fmla="*/ 544162 h 1088324"/>
                      <a:gd name="connsiteX19" fmla="*/ 9954227 w 9954227"/>
                      <a:gd name="connsiteY19" fmla="*/ 906933 h 1088324"/>
                      <a:gd name="connsiteX20" fmla="*/ 9772836 w 9954227"/>
                      <a:gd name="connsiteY20" fmla="*/ 1088324 h 1088324"/>
                      <a:gd name="connsiteX21" fmla="*/ 9173371 w 9954227"/>
                      <a:gd name="connsiteY21" fmla="*/ 1088324 h 1088324"/>
                      <a:gd name="connsiteX22" fmla="*/ 8477991 w 9954227"/>
                      <a:gd name="connsiteY22" fmla="*/ 1088324 h 1088324"/>
                      <a:gd name="connsiteX23" fmla="*/ 8166269 w 9954227"/>
                      <a:gd name="connsiteY23" fmla="*/ 1088324 h 1088324"/>
                      <a:gd name="connsiteX24" fmla="*/ 7374975 w 9954227"/>
                      <a:gd name="connsiteY24" fmla="*/ 1088324 h 1088324"/>
                      <a:gd name="connsiteX25" fmla="*/ 6967338 w 9954227"/>
                      <a:gd name="connsiteY25" fmla="*/ 1088324 h 1088324"/>
                      <a:gd name="connsiteX26" fmla="*/ 6176044 w 9954227"/>
                      <a:gd name="connsiteY26" fmla="*/ 1088324 h 1088324"/>
                      <a:gd name="connsiteX27" fmla="*/ 5576579 w 9954227"/>
                      <a:gd name="connsiteY27" fmla="*/ 1088324 h 1088324"/>
                      <a:gd name="connsiteX28" fmla="*/ 4881199 w 9954227"/>
                      <a:gd name="connsiteY28" fmla="*/ 1088324 h 1088324"/>
                      <a:gd name="connsiteX29" fmla="*/ 4089905 w 9954227"/>
                      <a:gd name="connsiteY29" fmla="*/ 1088324 h 1088324"/>
                      <a:gd name="connsiteX30" fmla="*/ 3490440 w 9954227"/>
                      <a:gd name="connsiteY30" fmla="*/ 1088324 h 1088324"/>
                      <a:gd name="connsiteX31" fmla="*/ 2795060 w 9954227"/>
                      <a:gd name="connsiteY31" fmla="*/ 1088324 h 1088324"/>
                      <a:gd name="connsiteX32" fmla="*/ 2291509 w 9954227"/>
                      <a:gd name="connsiteY32" fmla="*/ 1088324 h 1088324"/>
                      <a:gd name="connsiteX33" fmla="*/ 1979787 w 9954227"/>
                      <a:gd name="connsiteY33" fmla="*/ 1088324 h 1088324"/>
                      <a:gd name="connsiteX34" fmla="*/ 1380322 w 9954227"/>
                      <a:gd name="connsiteY34" fmla="*/ 1088324 h 1088324"/>
                      <a:gd name="connsiteX35" fmla="*/ 972685 w 9954227"/>
                      <a:gd name="connsiteY35" fmla="*/ 1088324 h 1088324"/>
                      <a:gd name="connsiteX36" fmla="*/ 181391 w 9954227"/>
                      <a:gd name="connsiteY36" fmla="*/ 1088324 h 1088324"/>
                      <a:gd name="connsiteX37" fmla="*/ 0 w 9954227"/>
                      <a:gd name="connsiteY37" fmla="*/ 906933 h 1088324"/>
                      <a:gd name="connsiteX38" fmla="*/ 0 w 9954227"/>
                      <a:gd name="connsiteY38" fmla="*/ 558673 h 1088324"/>
                      <a:gd name="connsiteX39" fmla="*/ 0 w 9954227"/>
                      <a:gd name="connsiteY39" fmla="*/ 181391 h 10883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9954227" h="1088324" fill="none" extrusionOk="0">
                        <a:moveTo>
                          <a:pt x="0" y="181391"/>
                        </a:moveTo>
                        <a:cubicBezTo>
                          <a:pt x="23734" y="85048"/>
                          <a:pt x="66887" y="13111"/>
                          <a:pt x="181391" y="0"/>
                        </a:cubicBezTo>
                        <a:cubicBezTo>
                          <a:pt x="351073" y="-55065"/>
                          <a:pt x="514205" y="44224"/>
                          <a:pt x="684942" y="0"/>
                        </a:cubicBezTo>
                        <a:cubicBezTo>
                          <a:pt x="855679" y="-44224"/>
                          <a:pt x="1060473" y="56900"/>
                          <a:pt x="1284407" y="0"/>
                        </a:cubicBezTo>
                        <a:cubicBezTo>
                          <a:pt x="1508342" y="-56900"/>
                          <a:pt x="1653562" y="62493"/>
                          <a:pt x="1883872" y="0"/>
                        </a:cubicBezTo>
                        <a:cubicBezTo>
                          <a:pt x="2114183" y="-62493"/>
                          <a:pt x="2429671" y="30864"/>
                          <a:pt x="2579252" y="0"/>
                        </a:cubicBezTo>
                        <a:cubicBezTo>
                          <a:pt x="2728833" y="-30864"/>
                          <a:pt x="2885386" y="53827"/>
                          <a:pt x="3178718" y="0"/>
                        </a:cubicBezTo>
                        <a:cubicBezTo>
                          <a:pt x="3472050" y="-53827"/>
                          <a:pt x="3605553" y="30810"/>
                          <a:pt x="3970012" y="0"/>
                        </a:cubicBezTo>
                        <a:cubicBezTo>
                          <a:pt x="4334471" y="-30810"/>
                          <a:pt x="4325173" y="66222"/>
                          <a:pt x="4665392" y="0"/>
                        </a:cubicBezTo>
                        <a:cubicBezTo>
                          <a:pt x="5005611" y="-66222"/>
                          <a:pt x="5066783" y="17359"/>
                          <a:pt x="5360771" y="0"/>
                        </a:cubicBezTo>
                        <a:cubicBezTo>
                          <a:pt x="5654759" y="-17359"/>
                          <a:pt x="5752194" y="41729"/>
                          <a:pt x="5960237" y="0"/>
                        </a:cubicBezTo>
                        <a:cubicBezTo>
                          <a:pt x="6168280" y="-41729"/>
                          <a:pt x="6328794" y="48308"/>
                          <a:pt x="6463787" y="0"/>
                        </a:cubicBezTo>
                        <a:cubicBezTo>
                          <a:pt x="6598780" y="-48308"/>
                          <a:pt x="6884161" y="1129"/>
                          <a:pt x="7063253" y="0"/>
                        </a:cubicBezTo>
                        <a:cubicBezTo>
                          <a:pt x="7242345" y="-1129"/>
                          <a:pt x="7319044" y="4680"/>
                          <a:pt x="7470889" y="0"/>
                        </a:cubicBezTo>
                        <a:cubicBezTo>
                          <a:pt x="7622734" y="-4680"/>
                          <a:pt x="8042184" y="56421"/>
                          <a:pt x="8262183" y="0"/>
                        </a:cubicBezTo>
                        <a:cubicBezTo>
                          <a:pt x="8482182" y="-56421"/>
                          <a:pt x="8742956" y="9456"/>
                          <a:pt x="9053478" y="0"/>
                        </a:cubicBezTo>
                        <a:cubicBezTo>
                          <a:pt x="9364000" y="-9456"/>
                          <a:pt x="9535837" y="61374"/>
                          <a:pt x="9772836" y="0"/>
                        </a:cubicBezTo>
                        <a:cubicBezTo>
                          <a:pt x="9876401" y="2880"/>
                          <a:pt x="9961512" y="78398"/>
                          <a:pt x="9954227" y="181391"/>
                        </a:cubicBezTo>
                        <a:cubicBezTo>
                          <a:pt x="9975590" y="255119"/>
                          <a:pt x="9948825" y="389255"/>
                          <a:pt x="9954227" y="544162"/>
                        </a:cubicBezTo>
                        <a:cubicBezTo>
                          <a:pt x="9959629" y="699069"/>
                          <a:pt x="9912152" y="770335"/>
                          <a:pt x="9954227" y="906933"/>
                        </a:cubicBezTo>
                        <a:cubicBezTo>
                          <a:pt x="9968118" y="994881"/>
                          <a:pt x="9878821" y="1096205"/>
                          <a:pt x="9772836" y="1088324"/>
                        </a:cubicBezTo>
                        <a:cubicBezTo>
                          <a:pt x="9534510" y="1118276"/>
                          <a:pt x="9438465" y="1021945"/>
                          <a:pt x="9173371" y="1088324"/>
                        </a:cubicBezTo>
                        <a:cubicBezTo>
                          <a:pt x="8908278" y="1154703"/>
                          <a:pt x="8745983" y="1083161"/>
                          <a:pt x="8477991" y="1088324"/>
                        </a:cubicBezTo>
                        <a:cubicBezTo>
                          <a:pt x="8209999" y="1093487"/>
                          <a:pt x="8314784" y="1063549"/>
                          <a:pt x="8166269" y="1088324"/>
                        </a:cubicBezTo>
                        <a:cubicBezTo>
                          <a:pt x="8017754" y="1113099"/>
                          <a:pt x="7649230" y="1013962"/>
                          <a:pt x="7374975" y="1088324"/>
                        </a:cubicBezTo>
                        <a:cubicBezTo>
                          <a:pt x="7100720" y="1162686"/>
                          <a:pt x="7121544" y="1068772"/>
                          <a:pt x="6967338" y="1088324"/>
                        </a:cubicBezTo>
                        <a:cubicBezTo>
                          <a:pt x="6813132" y="1107876"/>
                          <a:pt x="6450052" y="1076256"/>
                          <a:pt x="6176044" y="1088324"/>
                        </a:cubicBezTo>
                        <a:cubicBezTo>
                          <a:pt x="5902036" y="1100392"/>
                          <a:pt x="5865202" y="1079801"/>
                          <a:pt x="5576579" y="1088324"/>
                        </a:cubicBezTo>
                        <a:cubicBezTo>
                          <a:pt x="5287957" y="1096847"/>
                          <a:pt x="5046965" y="1051065"/>
                          <a:pt x="4881199" y="1088324"/>
                        </a:cubicBezTo>
                        <a:cubicBezTo>
                          <a:pt x="4715433" y="1125583"/>
                          <a:pt x="4268289" y="1059934"/>
                          <a:pt x="4089905" y="1088324"/>
                        </a:cubicBezTo>
                        <a:cubicBezTo>
                          <a:pt x="3911521" y="1116714"/>
                          <a:pt x="3716378" y="1056231"/>
                          <a:pt x="3490440" y="1088324"/>
                        </a:cubicBezTo>
                        <a:cubicBezTo>
                          <a:pt x="3264503" y="1120417"/>
                          <a:pt x="3018271" y="1075213"/>
                          <a:pt x="2795060" y="1088324"/>
                        </a:cubicBezTo>
                        <a:cubicBezTo>
                          <a:pt x="2571849" y="1101435"/>
                          <a:pt x="2517622" y="1080472"/>
                          <a:pt x="2291509" y="1088324"/>
                        </a:cubicBezTo>
                        <a:cubicBezTo>
                          <a:pt x="2065396" y="1096176"/>
                          <a:pt x="2076754" y="1084792"/>
                          <a:pt x="1979787" y="1088324"/>
                        </a:cubicBezTo>
                        <a:cubicBezTo>
                          <a:pt x="1882820" y="1091856"/>
                          <a:pt x="1616945" y="1083709"/>
                          <a:pt x="1380322" y="1088324"/>
                        </a:cubicBezTo>
                        <a:cubicBezTo>
                          <a:pt x="1143700" y="1092939"/>
                          <a:pt x="1056282" y="1069681"/>
                          <a:pt x="972685" y="1088324"/>
                        </a:cubicBezTo>
                        <a:cubicBezTo>
                          <a:pt x="889088" y="1106967"/>
                          <a:pt x="475148" y="1063558"/>
                          <a:pt x="181391" y="1088324"/>
                        </a:cubicBezTo>
                        <a:cubicBezTo>
                          <a:pt x="98952" y="1102145"/>
                          <a:pt x="-24379" y="1009788"/>
                          <a:pt x="0" y="906933"/>
                        </a:cubicBezTo>
                        <a:cubicBezTo>
                          <a:pt x="-33559" y="809925"/>
                          <a:pt x="23809" y="731294"/>
                          <a:pt x="0" y="558673"/>
                        </a:cubicBezTo>
                        <a:cubicBezTo>
                          <a:pt x="-23809" y="386052"/>
                          <a:pt x="28125" y="260461"/>
                          <a:pt x="0" y="181391"/>
                        </a:cubicBezTo>
                        <a:close/>
                      </a:path>
                      <a:path w="9954227" h="1088324" stroke="0" extrusionOk="0">
                        <a:moveTo>
                          <a:pt x="0" y="181391"/>
                        </a:moveTo>
                        <a:cubicBezTo>
                          <a:pt x="27263" y="88278"/>
                          <a:pt x="90432" y="1978"/>
                          <a:pt x="181391" y="0"/>
                        </a:cubicBezTo>
                        <a:cubicBezTo>
                          <a:pt x="367844" y="-26002"/>
                          <a:pt x="489988" y="35682"/>
                          <a:pt x="589027" y="0"/>
                        </a:cubicBezTo>
                        <a:cubicBezTo>
                          <a:pt x="688066" y="-35682"/>
                          <a:pt x="750255" y="1766"/>
                          <a:pt x="900749" y="0"/>
                        </a:cubicBezTo>
                        <a:cubicBezTo>
                          <a:pt x="1051243" y="-1766"/>
                          <a:pt x="1250032" y="44714"/>
                          <a:pt x="1500215" y="0"/>
                        </a:cubicBezTo>
                        <a:cubicBezTo>
                          <a:pt x="1750398" y="-44714"/>
                          <a:pt x="2031171" y="92862"/>
                          <a:pt x="2291509" y="0"/>
                        </a:cubicBezTo>
                        <a:cubicBezTo>
                          <a:pt x="2551847" y="-92862"/>
                          <a:pt x="2749275" y="69757"/>
                          <a:pt x="3082803" y="0"/>
                        </a:cubicBezTo>
                        <a:cubicBezTo>
                          <a:pt x="3416331" y="-69757"/>
                          <a:pt x="3571317" y="73104"/>
                          <a:pt x="3874097" y="0"/>
                        </a:cubicBezTo>
                        <a:cubicBezTo>
                          <a:pt x="4176877" y="-73104"/>
                          <a:pt x="4108624" y="39819"/>
                          <a:pt x="4281734" y="0"/>
                        </a:cubicBezTo>
                        <a:cubicBezTo>
                          <a:pt x="4454844" y="-39819"/>
                          <a:pt x="4638647" y="37861"/>
                          <a:pt x="4785285" y="0"/>
                        </a:cubicBezTo>
                        <a:cubicBezTo>
                          <a:pt x="4931923" y="-37861"/>
                          <a:pt x="5213335" y="25339"/>
                          <a:pt x="5384750" y="0"/>
                        </a:cubicBezTo>
                        <a:cubicBezTo>
                          <a:pt x="5556166" y="-25339"/>
                          <a:pt x="5609237" y="8700"/>
                          <a:pt x="5696472" y="0"/>
                        </a:cubicBezTo>
                        <a:cubicBezTo>
                          <a:pt x="5783707" y="-8700"/>
                          <a:pt x="6255569" y="64302"/>
                          <a:pt x="6487766" y="0"/>
                        </a:cubicBezTo>
                        <a:cubicBezTo>
                          <a:pt x="6719963" y="-64302"/>
                          <a:pt x="6775783" y="27127"/>
                          <a:pt x="6991317" y="0"/>
                        </a:cubicBezTo>
                        <a:cubicBezTo>
                          <a:pt x="7206851" y="-27127"/>
                          <a:pt x="7348891" y="54228"/>
                          <a:pt x="7494868" y="0"/>
                        </a:cubicBezTo>
                        <a:cubicBezTo>
                          <a:pt x="7640845" y="-54228"/>
                          <a:pt x="7775301" y="32407"/>
                          <a:pt x="7998419" y="0"/>
                        </a:cubicBezTo>
                        <a:cubicBezTo>
                          <a:pt x="8221537" y="-32407"/>
                          <a:pt x="8483310" y="94151"/>
                          <a:pt x="8789713" y="0"/>
                        </a:cubicBezTo>
                        <a:cubicBezTo>
                          <a:pt x="9096116" y="-94151"/>
                          <a:pt x="9509788" y="46736"/>
                          <a:pt x="9772836" y="0"/>
                        </a:cubicBezTo>
                        <a:cubicBezTo>
                          <a:pt x="9855617" y="-5779"/>
                          <a:pt x="9932390" y="101239"/>
                          <a:pt x="9954227" y="181391"/>
                        </a:cubicBezTo>
                        <a:cubicBezTo>
                          <a:pt x="9954943" y="289209"/>
                          <a:pt x="9930322" y="441427"/>
                          <a:pt x="9954227" y="522396"/>
                        </a:cubicBezTo>
                        <a:cubicBezTo>
                          <a:pt x="9978132" y="603366"/>
                          <a:pt x="9952972" y="819805"/>
                          <a:pt x="9954227" y="906933"/>
                        </a:cubicBezTo>
                        <a:cubicBezTo>
                          <a:pt x="9956313" y="1006212"/>
                          <a:pt x="9881675" y="1088673"/>
                          <a:pt x="9772836" y="1088324"/>
                        </a:cubicBezTo>
                        <a:cubicBezTo>
                          <a:pt x="9512761" y="1105000"/>
                          <a:pt x="9462662" y="1065657"/>
                          <a:pt x="9173371" y="1088324"/>
                        </a:cubicBezTo>
                        <a:cubicBezTo>
                          <a:pt x="8884081" y="1110991"/>
                          <a:pt x="8908112" y="1079484"/>
                          <a:pt x="8765734" y="1088324"/>
                        </a:cubicBezTo>
                        <a:cubicBezTo>
                          <a:pt x="8623356" y="1097164"/>
                          <a:pt x="8430816" y="1076243"/>
                          <a:pt x="8166269" y="1088324"/>
                        </a:cubicBezTo>
                        <a:cubicBezTo>
                          <a:pt x="7901723" y="1100405"/>
                          <a:pt x="7905960" y="1065461"/>
                          <a:pt x="7758633" y="1088324"/>
                        </a:cubicBezTo>
                        <a:cubicBezTo>
                          <a:pt x="7611306" y="1111187"/>
                          <a:pt x="7501987" y="1033685"/>
                          <a:pt x="7255082" y="1088324"/>
                        </a:cubicBezTo>
                        <a:cubicBezTo>
                          <a:pt x="7008177" y="1142963"/>
                          <a:pt x="7055674" y="1082527"/>
                          <a:pt x="6943360" y="1088324"/>
                        </a:cubicBezTo>
                        <a:cubicBezTo>
                          <a:pt x="6831046" y="1094121"/>
                          <a:pt x="6454097" y="998919"/>
                          <a:pt x="6152066" y="1088324"/>
                        </a:cubicBezTo>
                        <a:cubicBezTo>
                          <a:pt x="5850035" y="1177729"/>
                          <a:pt x="5926741" y="1057450"/>
                          <a:pt x="5744429" y="1088324"/>
                        </a:cubicBezTo>
                        <a:cubicBezTo>
                          <a:pt x="5562117" y="1119198"/>
                          <a:pt x="5333327" y="1074820"/>
                          <a:pt x="5049049" y="1088324"/>
                        </a:cubicBezTo>
                        <a:cubicBezTo>
                          <a:pt x="4764771" y="1101828"/>
                          <a:pt x="4442049" y="1029605"/>
                          <a:pt x="4257755" y="1088324"/>
                        </a:cubicBezTo>
                        <a:cubicBezTo>
                          <a:pt x="4073461" y="1147043"/>
                          <a:pt x="3634174" y="1086987"/>
                          <a:pt x="3466461" y="1088324"/>
                        </a:cubicBezTo>
                        <a:cubicBezTo>
                          <a:pt x="3298748" y="1089661"/>
                          <a:pt x="3146641" y="1063772"/>
                          <a:pt x="2962910" y="1088324"/>
                        </a:cubicBezTo>
                        <a:cubicBezTo>
                          <a:pt x="2779179" y="1112876"/>
                          <a:pt x="2729788" y="1064534"/>
                          <a:pt x="2555274" y="1088324"/>
                        </a:cubicBezTo>
                        <a:cubicBezTo>
                          <a:pt x="2380760" y="1112114"/>
                          <a:pt x="2290354" y="1049622"/>
                          <a:pt x="2147637" y="1088324"/>
                        </a:cubicBezTo>
                        <a:cubicBezTo>
                          <a:pt x="2004920" y="1127026"/>
                          <a:pt x="1848032" y="1068321"/>
                          <a:pt x="1740001" y="1088324"/>
                        </a:cubicBezTo>
                        <a:cubicBezTo>
                          <a:pt x="1631970" y="1108327"/>
                          <a:pt x="1510951" y="1058649"/>
                          <a:pt x="1428279" y="1088324"/>
                        </a:cubicBezTo>
                        <a:cubicBezTo>
                          <a:pt x="1345607" y="1117999"/>
                          <a:pt x="1259790" y="1065184"/>
                          <a:pt x="1116557" y="1088324"/>
                        </a:cubicBezTo>
                        <a:cubicBezTo>
                          <a:pt x="973324" y="1111464"/>
                          <a:pt x="497775" y="1048295"/>
                          <a:pt x="181391" y="1088324"/>
                        </a:cubicBezTo>
                        <a:cubicBezTo>
                          <a:pt x="72902" y="1108667"/>
                          <a:pt x="6976" y="1003149"/>
                          <a:pt x="0" y="906933"/>
                        </a:cubicBezTo>
                        <a:cubicBezTo>
                          <a:pt x="-5183" y="772159"/>
                          <a:pt x="39071" y="675331"/>
                          <a:pt x="0" y="544162"/>
                        </a:cubicBezTo>
                        <a:cubicBezTo>
                          <a:pt x="-39071" y="412993"/>
                          <a:pt x="16656" y="315748"/>
                          <a:pt x="0" y="181391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3CB060D-F06F-2F0C-8A9B-DA03440889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346" y="2252191"/>
            <a:ext cx="5380778" cy="53807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B9A650-38B8-5AA7-95AB-A0059AFC7905}"/>
              </a:ext>
            </a:extLst>
          </p:cNvPr>
          <p:cNvSpPr txBox="1"/>
          <p:nvPr/>
        </p:nvSpPr>
        <p:spPr>
          <a:xfrm>
            <a:off x="2327382" y="153811"/>
            <a:ext cx="9954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5400" dirty="0">
                <a:latin typeface="Cambria" panose="02040503050406030204" pitchFamily="18" charset="0"/>
                <a:ea typeface="Cambria" panose="02040503050406030204" pitchFamily="18" charset="0"/>
              </a:rPr>
              <a:t>Rễ cây lấy những gì từ đất?</a:t>
            </a:r>
            <a:endParaRPr lang="en-US" sz="5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4F640B3-8844-DB12-6555-B5DF930018EF}"/>
              </a:ext>
            </a:extLst>
          </p:cNvPr>
          <p:cNvSpPr/>
          <p:nvPr/>
        </p:nvSpPr>
        <p:spPr>
          <a:xfrm>
            <a:off x="830180" y="2829836"/>
            <a:ext cx="6551910" cy="3294237"/>
          </a:xfrm>
          <a:custGeom>
            <a:avLst/>
            <a:gdLst>
              <a:gd name="connsiteX0" fmla="*/ 0 w 2682767"/>
              <a:gd name="connsiteY0" fmla="*/ 166901 h 1001384"/>
              <a:gd name="connsiteX1" fmla="*/ 166901 w 2682767"/>
              <a:gd name="connsiteY1" fmla="*/ 0 h 1001384"/>
              <a:gd name="connsiteX2" fmla="*/ 730653 w 2682767"/>
              <a:gd name="connsiteY2" fmla="*/ 0 h 1001384"/>
              <a:gd name="connsiteX3" fmla="*/ 1270915 w 2682767"/>
              <a:gd name="connsiteY3" fmla="*/ 0 h 1001384"/>
              <a:gd name="connsiteX4" fmla="*/ 1811177 w 2682767"/>
              <a:gd name="connsiteY4" fmla="*/ 0 h 1001384"/>
              <a:gd name="connsiteX5" fmla="*/ 2515866 w 2682767"/>
              <a:gd name="connsiteY5" fmla="*/ 0 h 1001384"/>
              <a:gd name="connsiteX6" fmla="*/ 2682767 w 2682767"/>
              <a:gd name="connsiteY6" fmla="*/ 166901 h 1001384"/>
              <a:gd name="connsiteX7" fmla="*/ 2682767 w 2682767"/>
              <a:gd name="connsiteY7" fmla="*/ 494016 h 1001384"/>
              <a:gd name="connsiteX8" fmla="*/ 2682767 w 2682767"/>
              <a:gd name="connsiteY8" fmla="*/ 834483 h 1001384"/>
              <a:gd name="connsiteX9" fmla="*/ 2515866 w 2682767"/>
              <a:gd name="connsiteY9" fmla="*/ 1001384 h 1001384"/>
              <a:gd name="connsiteX10" fmla="*/ 1975604 w 2682767"/>
              <a:gd name="connsiteY10" fmla="*/ 1001384 h 1001384"/>
              <a:gd name="connsiteX11" fmla="*/ 1341384 w 2682767"/>
              <a:gd name="connsiteY11" fmla="*/ 1001384 h 1001384"/>
              <a:gd name="connsiteX12" fmla="*/ 707163 w 2682767"/>
              <a:gd name="connsiteY12" fmla="*/ 1001384 h 1001384"/>
              <a:gd name="connsiteX13" fmla="*/ 166901 w 2682767"/>
              <a:gd name="connsiteY13" fmla="*/ 1001384 h 1001384"/>
              <a:gd name="connsiteX14" fmla="*/ 0 w 2682767"/>
              <a:gd name="connsiteY14" fmla="*/ 834483 h 1001384"/>
              <a:gd name="connsiteX15" fmla="*/ 0 w 2682767"/>
              <a:gd name="connsiteY15" fmla="*/ 487340 h 1001384"/>
              <a:gd name="connsiteX16" fmla="*/ 0 w 2682767"/>
              <a:gd name="connsiteY16" fmla="*/ 166901 h 1001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82767" h="1001384" fill="none" extrusionOk="0">
                <a:moveTo>
                  <a:pt x="0" y="166901"/>
                </a:moveTo>
                <a:cubicBezTo>
                  <a:pt x="-7025" y="92696"/>
                  <a:pt x="80185" y="11789"/>
                  <a:pt x="166901" y="0"/>
                </a:cubicBezTo>
                <a:cubicBezTo>
                  <a:pt x="337579" y="-8297"/>
                  <a:pt x="495666" y="47687"/>
                  <a:pt x="730653" y="0"/>
                </a:cubicBezTo>
                <a:cubicBezTo>
                  <a:pt x="965640" y="-47687"/>
                  <a:pt x="1160770" y="49883"/>
                  <a:pt x="1270915" y="0"/>
                </a:cubicBezTo>
                <a:cubicBezTo>
                  <a:pt x="1381060" y="-49883"/>
                  <a:pt x="1591607" y="20151"/>
                  <a:pt x="1811177" y="0"/>
                </a:cubicBezTo>
                <a:cubicBezTo>
                  <a:pt x="2030747" y="-20151"/>
                  <a:pt x="2350915" y="19835"/>
                  <a:pt x="2515866" y="0"/>
                </a:cubicBezTo>
                <a:cubicBezTo>
                  <a:pt x="2616963" y="19488"/>
                  <a:pt x="2688872" y="87311"/>
                  <a:pt x="2682767" y="166901"/>
                </a:cubicBezTo>
                <a:cubicBezTo>
                  <a:pt x="2689348" y="294703"/>
                  <a:pt x="2680481" y="333680"/>
                  <a:pt x="2682767" y="494016"/>
                </a:cubicBezTo>
                <a:cubicBezTo>
                  <a:pt x="2685053" y="654353"/>
                  <a:pt x="2652357" y="702357"/>
                  <a:pt x="2682767" y="834483"/>
                </a:cubicBezTo>
                <a:cubicBezTo>
                  <a:pt x="2658901" y="929851"/>
                  <a:pt x="2615326" y="1001608"/>
                  <a:pt x="2515866" y="1001384"/>
                </a:cubicBezTo>
                <a:cubicBezTo>
                  <a:pt x="2384821" y="1027533"/>
                  <a:pt x="2218967" y="952578"/>
                  <a:pt x="1975604" y="1001384"/>
                </a:cubicBezTo>
                <a:cubicBezTo>
                  <a:pt x="1732241" y="1050190"/>
                  <a:pt x="1551173" y="964125"/>
                  <a:pt x="1341384" y="1001384"/>
                </a:cubicBezTo>
                <a:cubicBezTo>
                  <a:pt x="1131595" y="1038643"/>
                  <a:pt x="889326" y="970263"/>
                  <a:pt x="707163" y="1001384"/>
                </a:cubicBezTo>
                <a:cubicBezTo>
                  <a:pt x="525000" y="1032505"/>
                  <a:pt x="379043" y="978164"/>
                  <a:pt x="166901" y="1001384"/>
                </a:cubicBezTo>
                <a:cubicBezTo>
                  <a:pt x="80348" y="1014418"/>
                  <a:pt x="-9384" y="951582"/>
                  <a:pt x="0" y="834483"/>
                </a:cubicBezTo>
                <a:cubicBezTo>
                  <a:pt x="-10658" y="684463"/>
                  <a:pt x="13442" y="641734"/>
                  <a:pt x="0" y="487340"/>
                </a:cubicBezTo>
                <a:cubicBezTo>
                  <a:pt x="-13442" y="332946"/>
                  <a:pt x="2758" y="274417"/>
                  <a:pt x="0" y="166901"/>
                </a:cubicBezTo>
                <a:close/>
              </a:path>
              <a:path w="2682767" h="1001384" stroke="0" extrusionOk="0">
                <a:moveTo>
                  <a:pt x="0" y="166901"/>
                </a:moveTo>
                <a:cubicBezTo>
                  <a:pt x="10990" y="77572"/>
                  <a:pt x="95681" y="4497"/>
                  <a:pt x="166901" y="0"/>
                </a:cubicBezTo>
                <a:cubicBezTo>
                  <a:pt x="303683" y="-5613"/>
                  <a:pt x="520565" y="51093"/>
                  <a:pt x="707163" y="0"/>
                </a:cubicBezTo>
                <a:cubicBezTo>
                  <a:pt x="893761" y="-51093"/>
                  <a:pt x="969363" y="60419"/>
                  <a:pt x="1223935" y="0"/>
                </a:cubicBezTo>
                <a:cubicBezTo>
                  <a:pt x="1478507" y="-60419"/>
                  <a:pt x="1553227" y="9493"/>
                  <a:pt x="1811177" y="0"/>
                </a:cubicBezTo>
                <a:cubicBezTo>
                  <a:pt x="2069127" y="-9493"/>
                  <a:pt x="2277713" y="37770"/>
                  <a:pt x="2515866" y="0"/>
                </a:cubicBezTo>
                <a:cubicBezTo>
                  <a:pt x="2610843" y="17394"/>
                  <a:pt x="2672131" y="95687"/>
                  <a:pt x="2682767" y="166901"/>
                </a:cubicBezTo>
                <a:cubicBezTo>
                  <a:pt x="2720128" y="263340"/>
                  <a:pt x="2672947" y="345378"/>
                  <a:pt x="2682767" y="487340"/>
                </a:cubicBezTo>
                <a:cubicBezTo>
                  <a:pt x="2692587" y="629302"/>
                  <a:pt x="2679411" y="760458"/>
                  <a:pt x="2682767" y="834483"/>
                </a:cubicBezTo>
                <a:cubicBezTo>
                  <a:pt x="2686817" y="934644"/>
                  <a:pt x="2598429" y="998755"/>
                  <a:pt x="2515866" y="1001384"/>
                </a:cubicBezTo>
                <a:cubicBezTo>
                  <a:pt x="2382746" y="1003462"/>
                  <a:pt x="2156440" y="975336"/>
                  <a:pt x="1928625" y="1001384"/>
                </a:cubicBezTo>
                <a:cubicBezTo>
                  <a:pt x="1700810" y="1027432"/>
                  <a:pt x="1562227" y="966701"/>
                  <a:pt x="1364873" y="1001384"/>
                </a:cubicBezTo>
                <a:cubicBezTo>
                  <a:pt x="1167519" y="1036067"/>
                  <a:pt x="915753" y="978798"/>
                  <a:pt x="801122" y="1001384"/>
                </a:cubicBezTo>
                <a:cubicBezTo>
                  <a:pt x="686491" y="1023970"/>
                  <a:pt x="477739" y="967456"/>
                  <a:pt x="166901" y="1001384"/>
                </a:cubicBezTo>
                <a:cubicBezTo>
                  <a:pt x="78159" y="1003980"/>
                  <a:pt x="5682" y="939799"/>
                  <a:pt x="0" y="834483"/>
                </a:cubicBezTo>
                <a:cubicBezTo>
                  <a:pt x="-16202" y="692663"/>
                  <a:pt x="25137" y="608985"/>
                  <a:pt x="0" y="520719"/>
                </a:cubicBezTo>
                <a:cubicBezTo>
                  <a:pt x="-25137" y="432453"/>
                  <a:pt x="30812" y="304471"/>
                  <a:pt x="0" y="16690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69000"/>
            </a:schemeClr>
          </a:solidFill>
          <a:ln w="47625" cmpd="dbl">
            <a:solidFill>
              <a:schemeClr val="accent2">
                <a:lumMod val="75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3189578">
                  <a:custGeom>
                    <a:avLst/>
                    <a:gdLst>
                      <a:gd name="connsiteX0" fmla="*/ 0 w 6551910"/>
                      <a:gd name="connsiteY0" fmla="*/ 549051 h 3294237"/>
                      <a:gd name="connsiteX1" fmla="*/ 407609 w 6551910"/>
                      <a:gd name="connsiteY1" fmla="*/ 0 h 3294237"/>
                      <a:gd name="connsiteX2" fmla="*/ 1784416 w 6551910"/>
                      <a:gd name="connsiteY2" fmla="*/ 0 h 3294237"/>
                      <a:gd name="connsiteX3" fmla="*/ 3103855 w 6551910"/>
                      <a:gd name="connsiteY3" fmla="*/ 0 h 3294237"/>
                      <a:gd name="connsiteX4" fmla="*/ 4423294 w 6551910"/>
                      <a:gd name="connsiteY4" fmla="*/ 0 h 3294237"/>
                      <a:gd name="connsiteX5" fmla="*/ 6144300 w 6551910"/>
                      <a:gd name="connsiteY5" fmla="*/ 0 h 3294237"/>
                      <a:gd name="connsiteX6" fmla="*/ 6551910 w 6551910"/>
                      <a:gd name="connsiteY6" fmla="*/ 549051 h 3294237"/>
                      <a:gd name="connsiteX7" fmla="*/ 6551910 w 6551910"/>
                      <a:gd name="connsiteY7" fmla="*/ 1625156 h 3294237"/>
                      <a:gd name="connsiteX8" fmla="*/ 6551910 w 6551910"/>
                      <a:gd name="connsiteY8" fmla="*/ 2745185 h 3294237"/>
                      <a:gd name="connsiteX9" fmla="*/ 6144300 w 6551910"/>
                      <a:gd name="connsiteY9" fmla="*/ 3294237 h 3294237"/>
                      <a:gd name="connsiteX10" fmla="*/ 4824861 w 6551910"/>
                      <a:gd name="connsiteY10" fmla="*/ 3294237 h 3294237"/>
                      <a:gd name="connsiteX11" fmla="*/ 3275956 w 6551910"/>
                      <a:gd name="connsiteY11" fmla="*/ 3294237 h 3294237"/>
                      <a:gd name="connsiteX12" fmla="*/ 1727048 w 6551910"/>
                      <a:gd name="connsiteY12" fmla="*/ 3294237 h 3294237"/>
                      <a:gd name="connsiteX13" fmla="*/ 407609 w 6551910"/>
                      <a:gd name="connsiteY13" fmla="*/ 3294237 h 3294237"/>
                      <a:gd name="connsiteX14" fmla="*/ 0 w 6551910"/>
                      <a:gd name="connsiteY14" fmla="*/ 2745185 h 3294237"/>
                      <a:gd name="connsiteX15" fmla="*/ 0 w 6551910"/>
                      <a:gd name="connsiteY15" fmla="*/ 1603194 h 3294237"/>
                      <a:gd name="connsiteX16" fmla="*/ 0 w 6551910"/>
                      <a:gd name="connsiteY16" fmla="*/ 549051 h 3294237"/>
                      <a:gd name="connsiteX0" fmla="*/ 0 w 6551910"/>
                      <a:gd name="connsiteY0" fmla="*/ 549051 h 3294237"/>
                      <a:gd name="connsiteX1" fmla="*/ 407609 w 6551910"/>
                      <a:gd name="connsiteY1" fmla="*/ 0 h 3294237"/>
                      <a:gd name="connsiteX2" fmla="*/ 1727048 w 6551910"/>
                      <a:gd name="connsiteY2" fmla="*/ 0 h 3294237"/>
                      <a:gd name="connsiteX3" fmla="*/ 2989119 w 6551910"/>
                      <a:gd name="connsiteY3" fmla="*/ 0 h 3294237"/>
                      <a:gd name="connsiteX4" fmla="*/ 4423294 w 6551910"/>
                      <a:gd name="connsiteY4" fmla="*/ 0 h 3294237"/>
                      <a:gd name="connsiteX5" fmla="*/ 6144300 w 6551910"/>
                      <a:gd name="connsiteY5" fmla="*/ 0 h 3294237"/>
                      <a:gd name="connsiteX6" fmla="*/ 6551910 w 6551910"/>
                      <a:gd name="connsiteY6" fmla="*/ 549051 h 3294237"/>
                      <a:gd name="connsiteX7" fmla="*/ 6551910 w 6551910"/>
                      <a:gd name="connsiteY7" fmla="*/ 1603194 h 3294237"/>
                      <a:gd name="connsiteX8" fmla="*/ 6551910 w 6551910"/>
                      <a:gd name="connsiteY8" fmla="*/ 2745185 h 3294237"/>
                      <a:gd name="connsiteX9" fmla="*/ 6144300 w 6551910"/>
                      <a:gd name="connsiteY9" fmla="*/ 3294237 h 3294237"/>
                      <a:gd name="connsiteX10" fmla="*/ 4710128 w 6551910"/>
                      <a:gd name="connsiteY10" fmla="*/ 3294237 h 3294237"/>
                      <a:gd name="connsiteX11" fmla="*/ 3333321 w 6551910"/>
                      <a:gd name="connsiteY11" fmla="*/ 3294237 h 3294237"/>
                      <a:gd name="connsiteX12" fmla="*/ 1956517 w 6551910"/>
                      <a:gd name="connsiteY12" fmla="*/ 3294237 h 3294237"/>
                      <a:gd name="connsiteX13" fmla="*/ 407609 w 6551910"/>
                      <a:gd name="connsiteY13" fmla="*/ 3294237 h 3294237"/>
                      <a:gd name="connsiteX14" fmla="*/ 0 w 6551910"/>
                      <a:gd name="connsiteY14" fmla="*/ 2745185 h 3294237"/>
                      <a:gd name="connsiteX15" fmla="*/ 0 w 6551910"/>
                      <a:gd name="connsiteY15" fmla="*/ 1713001 h 3294237"/>
                      <a:gd name="connsiteX16" fmla="*/ 0 w 6551910"/>
                      <a:gd name="connsiteY16" fmla="*/ 549051 h 3294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551910" h="3294237" fill="none" extrusionOk="0">
                        <a:moveTo>
                          <a:pt x="0" y="549051"/>
                        </a:moveTo>
                        <a:cubicBezTo>
                          <a:pt x="-52129" y="341309"/>
                          <a:pt x="222786" y="27156"/>
                          <a:pt x="407609" y="0"/>
                        </a:cubicBezTo>
                        <a:cubicBezTo>
                          <a:pt x="845956" y="-26429"/>
                          <a:pt x="1253635" y="103166"/>
                          <a:pt x="1784416" y="0"/>
                        </a:cubicBezTo>
                        <a:cubicBezTo>
                          <a:pt x="2357811" y="-199395"/>
                          <a:pt x="2844905" y="175227"/>
                          <a:pt x="3103855" y="0"/>
                        </a:cubicBezTo>
                        <a:cubicBezTo>
                          <a:pt x="3365309" y="-246638"/>
                          <a:pt x="3929170" y="158302"/>
                          <a:pt x="4423294" y="0"/>
                        </a:cubicBezTo>
                        <a:cubicBezTo>
                          <a:pt x="4975791" y="-32771"/>
                          <a:pt x="5712822" y="28587"/>
                          <a:pt x="6144300" y="0"/>
                        </a:cubicBezTo>
                        <a:cubicBezTo>
                          <a:pt x="6381459" y="56096"/>
                          <a:pt x="6496677" y="253274"/>
                          <a:pt x="6551910" y="549051"/>
                        </a:cubicBezTo>
                        <a:cubicBezTo>
                          <a:pt x="6578666" y="945473"/>
                          <a:pt x="6530667" y="1099795"/>
                          <a:pt x="6551910" y="1625156"/>
                        </a:cubicBezTo>
                        <a:cubicBezTo>
                          <a:pt x="6561973" y="2152752"/>
                          <a:pt x="6492787" y="2314678"/>
                          <a:pt x="6551910" y="2745185"/>
                        </a:cubicBezTo>
                        <a:cubicBezTo>
                          <a:pt x="6490058" y="3074417"/>
                          <a:pt x="6366460" y="3270150"/>
                          <a:pt x="6144300" y="3294237"/>
                        </a:cubicBezTo>
                        <a:cubicBezTo>
                          <a:pt x="5751057" y="3418223"/>
                          <a:pt x="5291690" y="3107245"/>
                          <a:pt x="4824861" y="3294237"/>
                        </a:cubicBezTo>
                        <a:cubicBezTo>
                          <a:pt x="4181343" y="3520785"/>
                          <a:pt x="3706812" y="3200816"/>
                          <a:pt x="3275956" y="3294237"/>
                        </a:cubicBezTo>
                        <a:cubicBezTo>
                          <a:pt x="2817206" y="3541031"/>
                          <a:pt x="2165360" y="3209305"/>
                          <a:pt x="1727048" y="3294237"/>
                        </a:cubicBezTo>
                        <a:cubicBezTo>
                          <a:pt x="1237191" y="3495500"/>
                          <a:pt x="982608" y="3288960"/>
                          <a:pt x="407609" y="3294237"/>
                        </a:cubicBezTo>
                        <a:cubicBezTo>
                          <a:pt x="192556" y="3392205"/>
                          <a:pt x="819" y="3096419"/>
                          <a:pt x="0" y="2745185"/>
                        </a:cubicBezTo>
                        <a:cubicBezTo>
                          <a:pt x="-39721" y="2259834"/>
                          <a:pt x="30463" y="2079624"/>
                          <a:pt x="0" y="1603194"/>
                        </a:cubicBezTo>
                        <a:cubicBezTo>
                          <a:pt x="-23939" y="1073241"/>
                          <a:pt x="-6569" y="935314"/>
                          <a:pt x="0" y="549051"/>
                        </a:cubicBezTo>
                        <a:close/>
                      </a:path>
                      <a:path w="6551910" h="3294237" stroke="0" extrusionOk="0">
                        <a:moveTo>
                          <a:pt x="0" y="549051"/>
                        </a:moveTo>
                        <a:cubicBezTo>
                          <a:pt x="34467" y="250854"/>
                          <a:pt x="210451" y="-2116"/>
                          <a:pt x="407609" y="0"/>
                        </a:cubicBezTo>
                        <a:cubicBezTo>
                          <a:pt x="719056" y="-137729"/>
                          <a:pt x="1282895" y="163903"/>
                          <a:pt x="1727048" y="0"/>
                        </a:cubicBezTo>
                        <a:cubicBezTo>
                          <a:pt x="2199105" y="-117624"/>
                          <a:pt x="2391145" y="202597"/>
                          <a:pt x="2989119" y="0"/>
                        </a:cubicBezTo>
                        <a:cubicBezTo>
                          <a:pt x="3587986" y="-177842"/>
                          <a:pt x="3770219" y="35561"/>
                          <a:pt x="4423294" y="0"/>
                        </a:cubicBezTo>
                        <a:cubicBezTo>
                          <a:pt x="5051085" y="40413"/>
                          <a:pt x="5596498" y="226274"/>
                          <a:pt x="6144300" y="0"/>
                        </a:cubicBezTo>
                        <a:cubicBezTo>
                          <a:pt x="6363831" y="70411"/>
                          <a:pt x="6528140" y="380428"/>
                          <a:pt x="6551910" y="549051"/>
                        </a:cubicBezTo>
                        <a:cubicBezTo>
                          <a:pt x="6598772" y="925475"/>
                          <a:pt x="6542197" y="1186783"/>
                          <a:pt x="6551910" y="1603194"/>
                        </a:cubicBezTo>
                        <a:cubicBezTo>
                          <a:pt x="6587599" y="2028059"/>
                          <a:pt x="6588976" y="2497033"/>
                          <a:pt x="6551910" y="2745185"/>
                        </a:cubicBezTo>
                        <a:cubicBezTo>
                          <a:pt x="6566426" y="3052414"/>
                          <a:pt x="6311054" y="3328719"/>
                          <a:pt x="6144300" y="3294237"/>
                        </a:cubicBezTo>
                        <a:cubicBezTo>
                          <a:pt x="5923270" y="3271907"/>
                          <a:pt x="5195505" y="3240883"/>
                          <a:pt x="4710128" y="3294237"/>
                        </a:cubicBezTo>
                        <a:cubicBezTo>
                          <a:pt x="4174542" y="3335455"/>
                          <a:pt x="3909814" y="3207673"/>
                          <a:pt x="3333321" y="3294237"/>
                        </a:cubicBezTo>
                        <a:cubicBezTo>
                          <a:pt x="2896179" y="3460339"/>
                          <a:pt x="2191594" y="3164673"/>
                          <a:pt x="1956517" y="3294237"/>
                        </a:cubicBezTo>
                        <a:cubicBezTo>
                          <a:pt x="1732091" y="3386196"/>
                          <a:pt x="1159211" y="3206033"/>
                          <a:pt x="407609" y="3294237"/>
                        </a:cubicBezTo>
                        <a:cubicBezTo>
                          <a:pt x="253443" y="3316193"/>
                          <a:pt x="14736" y="3079024"/>
                          <a:pt x="0" y="2745185"/>
                        </a:cubicBezTo>
                        <a:cubicBezTo>
                          <a:pt x="-73413" y="2356893"/>
                          <a:pt x="68314" y="2086209"/>
                          <a:pt x="0" y="1713001"/>
                        </a:cubicBezTo>
                        <a:cubicBezTo>
                          <a:pt x="-35242" y="1342810"/>
                          <a:pt x="109434" y="963495"/>
                          <a:pt x="0" y="549051"/>
                        </a:cubicBezTo>
                        <a:close/>
                      </a:path>
                      <a:path w="6551910" h="3294237" fill="none" stroke="0" extrusionOk="0">
                        <a:moveTo>
                          <a:pt x="0" y="549051"/>
                        </a:moveTo>
                        <a:cubicBezTo>
                          <a:pt x="35401" y="318561"/>
                          <a:pt x="200974" y="39886"/>
                          <a:pt x="407609" y="0"/>
                        </a:cubicBezTo>
                        <a:cubicBezTo>
                          <a:pt x="710792" y="-38655"/>
                          <a:pt x="1246688" y="81464"/>
                          <a:pt x="1784416" y="0"/>
                        </a:cubicBezTo>
                        <a:cubicBezTo>
                          <a:pt x="2372398" y="-160822"/>
                          <a:pt x="2763231" y="134327"/>
                          <a:pt x="3103855" y="0"/>
                        </a:cubicBezTo>
                        <a:cubicBezTo>
                          <a:pt x="3402964" y="-280977"/>
                          <a:pt x="3898970" y="130461"/>
                          <a:pt x="4423294" y="0"/>
                        </a:cubicBezTo>
                        <a:cubicBezTo>
                          <a:pt x="5006706" y="-81168"/>
                          <a:pt x="5751473" y="127496"/>
                          <a:pt x="6144300" y="0"/>
                        </a:cubicBezTo>
                        <a:cubicBezTo>
                          <a:pt x="6359122" y="127335"/>
                          <a:pt x="6624816" y="332338"/>
                          <a:pt x="6551910" y="549051"/>
                        </a:cubicBezTo>
                        <a:cubicBezTo>
                          <a:pt x="6545695" y="980485"/>
                          <a:pt x="6555337" y="1074333"/>
                          <a:pt x="6551910" y="1625156"/>
                        </a:cubicBezTo>
                        <a:cubicBezTo>
                          <a:pt x="6560150" y="2146311"/>
                          <a:pt x="6484974" y="2324987"/>
                          <a:pt x="6551910" y="2745185"/>
                        </a:cubicBezTo>
                        <a:cubicBezTo>
                          <a:pt x="6488177" y="3057427"/>
                          <a:pt x="6343197" y="3331820"/>
                          <a:pt x="6144300" y="3294237"/>
                        </a:cubicBezTo>
                        <a:cubicBezTo>
                          <a:pt x="5851539" y="3389482"/>
                          <a:pt x="5509145" y="3203907"/>
                          <a:pt x="4824861" y="3294237"/>
                        </a:cubicBezTo>
                        <a:cubicBezTo>
                          <a:pt x="4211686" y="3461957"/>
                          <a:pt x="3856920" y="3259338"/>
                          <a:pt x="3275956" y="3294237"/>
                        </a:cubicBezTo>
                        <a:cubicBezTo>
                          <a:pt x="2673213" y="3485278"/>
                          <a:pt x="2162987" y="3235640"/>
                          <a:pt x="1727048" y="3294237"/>
                        </a:cubicBezTo>
                        <a:cubicBezTo>
                          <a:pt x="1368683" y="3462006"/>
                          <a:pt x="938770" y="3248060"/>
                          <a:pt x="407609" y="3294237"/>
                        </a:cubicBezTo>
                        <a:cubicBezTo>
                          <a:pt x="157055" y="3278855"/>
                          <a:pt x="-94447" y="3106645"/>
                          <a:pt x="0" y="2745185"/>
                        </a:cubicBezTo>
                        <a:cubicBezTo>
                          <a:pt x="-29644" y="2254982"/>
                          <a:pt x="44192" y="2125616"/>
                          <a:pt x="0" y="1603194"/>
                        </a:cubicBezTo>
                        <a:cubicBezTo>
                          <a:pt x="-40639" y="1115266"/>
                          <a:pt x="9941" y="909666"/>
                          <a:pt x="0" y="549051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094906-BD54-2719-9731-5DAC38185FA6}"/>
              </a:ext>
            </a:extLst>
          </p:cNvPr>
          <p:cNvSpPr txBox="1"/>
          <p:nvPr/>
        </p:nvSpPr>
        <p:spPr>
          <a:xfrm>
            <a:off x="1155032" y="3160195"/>
            <a:ext cx="6263153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just">
              <a:defRPr/>
            </a:pPr>
            <a:r>
              <a:rPr lang="vi-VN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Rễ là bộ phận chủ yếu hút chất dinh dữơng (chất khoáng, mùn), nước và không khí có trong đất.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BBD8C4-7C6B-63CB-44E1-A620359EC9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45919" y="153811"/>
            <a:ext cx="2984142" cy="29841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6AFEAB-426E-8EA3-9506-443492B335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048" y="1184067"/>
            <a:ext cx="1508142" cy="2136247"/>
          </a:xfrm>
          <a:prstGeom prst="rect">
            <a:avLst/>
          </a:prstGeom>
        </p:spPr>
      </p:pic>
      <p:pic>
        <p:nvPicPr>
          <p:cNvPr id="10" name="Am-thanh-tra-loi-du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9E46915E-4D97-0E7D-9BCC-2AF36D2174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683108" y="1807795"/>
            <a:ext cx="1875517" cy="187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1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22222E-6 L 0.7681 0.2078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98" y="1039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6 L 0.72787 0.3747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93" y="1872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808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  <p:bldP spid="18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97F1587-90B3-7A0A-A1C3-B3FFFDF25799}"/>
              </a:ext>
            </a:extLst>
          </p:cNvPr>
          <p:cNvSpPr/>
          <p:nvPr/>
        </p:nvSpPr>
        <p:spPr>
          <a:xfrm>
            <a:off x="2071868" y="138897"/>
            <a:ext cx="10120132" cy="1837925"/>
          </a:xfrm>
          <a:custGeom>
            <a:avLst/>
            <a:gdLst>
              <a:gd name="connsiteX0" fmla="*/ 0 w 10120132"/>
              <a:gd name="connsiteY0" fmla="*/ 306327 h 1837925"/>
              <a:gd name="connsiteX1" fmla="*/ 306327 w 10120132"/>
              <a:gd name="connsiteY1" fmla="*/ 0 h 1837925"/>
              <a:gd name="connsiteX2" fmla="*/ 1090694 w 10120132"/>
              <a:gd name="connsiteY2" fmla="*/ 0 h 1837925"/>
              <a:gd name="connsiteX3" fmla="*/ 1684911 w 10120132"/>
              <a:gd name="connsiteY3" fmla="*/ 0 h 1837925"/>
              <a:gd name="connsiteX4" fmla="*/ 2469278 w 10120132"/>
              <a:gd name="connsiteY4" fmla="*/ 0 h 1837925"/>
              <a:gd name="connsiteX5" fmla="*/ 3158570 w 10120132"/>
              <a:gd name="connsiteY5" fmla="*/ 0 h 1837925"/>
              <a:gd name="connsiteX6" fmla="*/ 3847863 w 10120132"/>
              <a:gd name="connsiteY6" fmla="*/ 0 h 1837925"/>
              <a:gd name="connsiteX7" fmla="*/ 4442080 w 10120132"/>
              <a:gd name="connsiteY7" fmla="*/ 0 h 1837925"/>
              <a:gd name="connsiteX8" fmla="*/ 4941223 w 10120132"/>
              <a:gd name="connsiteY8" fmla="*/ 0 h 1837925"/>
              <a:gd name="connsiteX9" fmla="*/ 5535440 w 10120132"/>
              <a:gd name="connsiteY9" fmla="*/ 0 h 1837925"/>
              <a:gd name="connsiteX10" fmla="*/ 5939508 w 10120132"/>
              <a:gd name="connsiteY10" fmla="*/ 0 h 1837925"/>
              <a:gd name="connsiteX11" fmla="*/ 6723875 w 10120132"/>
              <a:gd name="connsiteY11" fmla="*/ 0 h 1837925"/>
              <a:gd name="connsiteX12" fmla="*/ 7508242 w 10120132"/>
              <a:gd name="connsiteY12" fmla="*/ 0 h 1837925"/>
              <a:gd name="connsiteX13" fmla="*/ 8197534 w 10120132"/>
              <a:gd name="connsiteY13" fmla="*/ 0 h 1837925"/>
              <a:gd name="connsiteX14" fmla="*/ 8981901 w 10120132"/>
              <a:gd name="connsiteY14" fmla="*/ 0 h 1837925"/>
              <a:gd name="connsiteX15" fmla="*/ 9813805 w 10120132"/>
              <a:gd name="connsiteY15" fmla="*/ 0 h 1837925"/>
              <a:gd name="connsiteX16" fmla="*/ 10120132 w 10120132"/>
              <a:gd name="connsiteY16" fmla="*/ 306327 h 1837925"/>
              <a:gd name="connsiteX17" fmla="*/ 10120132 w 10120132"/>
              <a:gd name="connsiteY17" fmla="*/ 739256 h 1837925"/>
              <a:gd name="connsiteX18" fmla="*/ 10120132 w 10120132"/>
              <a:gd name="connsiteY18" fmla="*/ 1110922 h 1837925"/>
              <a:gd name="connsiteX19" fmla="*/ 10120132 w 10120132"/>
              <a:gd name="connsiteY19" fmla="*/ 1531598 h 1837925"/>
              <a:gd name="connsiteX20" fmla="*/ 9813805 w 10120132"/>
              <a:gd name="connsiteY20" fmla="*/ 1837925 h 1837925"/>
              <a:gd name="connsiteX21" fmla="*/ 9029438 w 10120132"/>
              <a:gd name="connsiteY21" fmla="*/ 1837925 h 1837925"/>
              <a:gd name="connsiteX22" fmla="*/ 8625370 w 10120132"/>
              <a:gd name="connsiteY22" fmla="*/ 1837925 h 1837925"/>
              <a:gd name="connsiteX23" fmla="*/ 7841003 w 10120132"/>
              <a:gd name="connsiteY23" fmla="*/ 1837925 h 1837925"/>
              <a:gd name="connsiteX24" fmla="*/ 7246786 w 10120132"/>
              <a:gd name="connsiteY24" fmla="*/ 1837925 h 1837925"/>
              <a:gd name="connsiteX25" fmla="*/ 6557494 w 10120132"/>
              <a:gd name="connsiteY25" fmla="*/ 1837925 h 1837925"/>
              <a:gd name="connsiteX26" fmla="*/ 5773127 w 10120132"/>
              <a:gd name="connsiteY26" fmla="*/ 1837925 h 1837925"/>
              <a:gd name="connsiteX27" fmla="*/ 5178909 w 10120132"/>
              <a:gd name="connsiteY27" fmla="*/ 1837925 h 1837925"/>
              <a:gd name="connsiteX28" fmla="*/ 4489617 w 10120132"/>
              <a:gd name="connsiteY28" fmla="*/ 1837925 h 1837925"/>
              <a:gd name="connsiteX29" fmla="*/ 3990475 w 10120132"/>
              <a:gd name="connsiteY29" fmla="*/ 1837925 h 1837925"/>
              <a:gd name="connsiteX30" fmla="*/ 3681482 w 10120132"/>
              <a:gd name="connsiteY30" fmla="*/ 1837925 h 1837925"/>
              <a:gd name="connsiteX31" fmla="*/ 3087264 w 10120132"/>
              <a:gd name="connsiteY31" fmla="*/ 1837925 h 1837925"/>
              <a:gd name="connsiteX32" fmla="*/ 2683197 w 10120132"/>
              <a:gd name="connsiteY32" fmla="*/ 1837925 h 1837925"/>
              <a:gd name="connsiteX33" fmla="*/ 1993904 w 10120132"/>
              <a:gd name="connsiteY33" fmla="*/ 1837925 h 1837925"/>
              <a:gd name="connsiteX34" fmla="*/ 1209537 w 10120132"/>
              <a:gd name="connsiteY34" fmla="*/ 1837925 h 1837925"/>
              <a:gd name="connsiteX35" fmla="*/ 306327 w 10120132"/>
              <a:gd name="connsiteY35" fmla="*/ 1837925 h 1837925"/>
              <a:gd name="connsiteX36" fmla="*/ 0 w 10120132"/>
              <a:gd name="connsiteY36" fmla="*/ 1531598 h 1837925"/>
              <a:gd name="connsiteX37" fmla="*/ 0 w 10120132"/>
              <a:gd name="connsiteY37" fmla="*/ 1147680 h 1837925"/>
              <a:gd name="connsiteX38" fmla="*/ 0 w 10120132"/>
              <a:gd name="connsiteY38" fmla="*/ 763762 h 1837925"/>
              <a:gd name="connsiteX39" fmla="*/ 0 w 10120132"/>
              <a:gd name="connsiteY39" fmla="*/ 306327 h 183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120132" h="1837925" fill="none" extrusionOk="0">
                <a:moveTo>
                  <a:pt x="0" y="306327"/>
                </a:moveTo>
                <a:cubicBezTo>
                  <a:pt x="36961" y="168890"/>
                  <a:pt x="118801" y="-1387"/>
                  <a:pt x="306327" y="0"/>
                </a:cubicBezTo>
                <a:cubicBezTo>
                  <a:pt x="542658" y="-71468"/>
                  <a:pt x="744036" y="76204"/>
                  <a:pt x="1090694" y="0"/>
                </a:cubicBezTo>
                <a:cubicBezTo>
                  <a:pt x="1437352" y="-76204"/>
                  <a:pt x="1551538" y="24777"/>
                  <a:pt x="1684911" y="0"/>
                </a:cubicBezTo>
                <a:cubicBezTo>
                  <a:pt x="1818284" y="-24777"/>
                  <a:pt x="2283869" y="78940"/>
                  <a:pt x="2469278" y="0"/>
                </a:cubicBezTo>
                <a:cubicBezTo>
                  <a:pt x="2654687" y="-78940"/>
                  <a:pt x="2834845" y="12512"/>
                  <a:pt x="3158570" y="0"/>
                </a:cubicBezTo>
                <a:cubicBezTo>
                  <a:pt x="3482295" y="-12512"/>
                  <a:pt x="3517409" y="29252"/>
                  <a:pt x="3847863" y="0"/>
                </a:cubicBezTo>
                <a:cubicBezTo>
                  <a:pt x="4178317" y="-29252"/>
                  <a:pt x="4251348" y="26836"/>
                  <a:pt x="4442080" y="0"/>
                </a:cubicBezTo>
                <a:cubicBezTo>
                  <a:pt x="4632812" y="-26836"/>
                  <a:pt x="4761978" y="924"/>
                  <a:pt x="4941223" y="0"/>
                </a:cubicBezTo>
                <a:cubicBezTo>
                  <a:pt x="5120468" y="-924"/>
                  <a:pt x="5357220" y="44157"/>
                  <a:pt x="5535440" y="0"/>
                </a:cubicBezTo>
                <a:cubicBezTo>
                  <a:pt x="5713660" y="-44157"/>
                  <a:pt x="5755497" y="41674"/>
                  <a:pt x="5939508" y="0"/>
                </a:cubicBezTo>
                <a:cubicBezTo>
                  <a:pt x="6123519" y="-41674"/>
                  <a:pt x="6532167" y="76514"/>
                  <a:pt x="6723875" y="0"/>
                </a:cubicBezTo>
                <a:cubicBezTo>
                  <a:pt x="6915583" y="-76514"/>
                  <a:pt x="7254041" y="28415"/>
                  <a:pt x="7508242" y="0"/>
                </a:cubicBezTo>
                <a:cubicBezTo>
                  <a:pt x="7762443" y="-28415"/>
                  <a:pt x="7979425" y="9992"/>
                  <a:pt x="8197534" y="0"/>
                </a:cubicBezTo>
                <a:cubicBezTo>
                  <a:pt x="8415643" y="-9992"/>
                  <a:pt x="8668727" y="47129"/>
                  <a:pt x="8981901" y="0"/>
                </a:cubicBezTo>
                <a:cubicBezTo>
                  <a:pt x="9295075" y="-47129"/>
                  <a:pt x="9487368" y="86153"/>
                  <a:pt x="9813805" y="0"/>
                </a:cubicBezTo>
                <a:cubicBezTo>
                  <a:pt x="9946258" y="2752"/>
                  <a:pt x="10152111" y="152522"/>
                  <a:pt x="10120132" y="306327"/>
                </a:cubicBezTo>
                <a:cubicBezTo>
                  <a:pt x="10155349" y="416955"/>
                  <a:pt x="10076264" y="570478"/>
                  <a:pt x="10120132" y="739256"/>
                </a:cubicBezTo>
                <a:cubicBezTo>
                  <a:pt x="10164000" y="908034"/>
                  <a:pt x="10083100" y="979372"/>
                  <a:pt x="10120132" y="1110922"/>
                </a:cubicBezTo>
                <a:cubicBezTo>
                  <a:pt x="10157164" y="1242472"/>
                  <a:pt x="10103903" y="1438698"/>
                  <a:pt x="10120132" y="1531598"/>
                </a:cubicBezTo>
                <a:cubicBezTo>
                  <a:pt x="10081658" y="1697376"/>
                  <a:pt x="9958337" y="1851730"/>
                  <a:pt x="9813805" y="1837925"/>
                </a:cubicBezTo>
                <a:cubicBezTo>
                  <a:pt x="9427993" y="1843973"/>
                  <a:pt x="9252812" y="1814958"/>
                  <a:pt x="9029438" y="1837925"/>
                </a:cubicBezTo>
                <a:cubicBezTo>
                  <a:pt x="8806064" y="1860892"/>
                  <a:pt x="8735504" y="1824191"/>
                  <a:pt x="8625370" y="1837925"/>
                </a:cubicBezTo>
                <a:cubicBezTo>
                  <a:pt x="8515236" y="1851659"/>
                  <a:pt x="8164310" y="1765726"/>
                  <a:pt x="7841003" y="1837925"/>
                </a:cubicBezTo>
                <a:cubicBezTo>
                  <a:pt x="7517696" y="1910124"/>
                  <a:pt x="7479072" y="1799375"/>
                  <a:pt x="7246786" y="1837925"/>
                </a:cubicBezTo>
                <a:cubicBezTo>
                  <a:pt x="7014500" y="1876475"/>
                  <a:pt x="6738438" y="1772221"/>
                  <a:pt x="6557494" y="1837925"/>
                </a:cubicBezTo>
                <a:cubicBezTo>
                  <a:pt x="6376550" y="1903629"/>
                  <a:pt x="5987856" y="1809967"/>
                  <a:pt x="5773127" y="1837925"/>
                </a:cubicBezTo>
                <a:cubicBezTo>
                  <a:pt x="5558398" y="1865883"/>
                  <a:pt x="5393885" y="1807450"/>
                  <a:pt x="5178909" y="1837925"/>
                </a:cubicBezTo>
                <a:cubicBezTo>
                  <a:pt x="4963933" y="1868400"/>
                  <a:pt x="4664044" y="1789880"/>
                  <a:pt x="4489617" y="1837925"/>
                </a:cubicBezTo>
                <a:cubicBezTo>
                  <a:pt x="4315190" y="1885970"/>
                  <a:pt x="4155008" y="1837796"/>
                  <a:pt x="3990475" y="1837925"/>
                </a:cubicBezTo>
                <a:cubicBezTo>
                  <a:pt x="3825942" y="1838054"/>
                  <a:pt x="3816376" y="1827738"/>
                  <a:pt x="3681482" y="1837925"/>
                </a:cubicBezTo>
                <a:cubicBezTo>
                  <a:pt x="3546588" y="1848112"/>
                  <a:pt x="3305086" y="1822458"/>
                  <a:pt x="3087264" y="1837925"/>
                </a:cubicBezTo>
                <a:cubicBezTo>
                  <a:pt x="2869442" y="1853392"/>
                  <a:pt x="2807954" y="1805413"/>
                  <a:pt x="2683197" y="1837925"/>
                </a:cubicBezTo>
                <a:cubicBezTo>
                  <a:pt x="2558440" y="1870437"/>
                  <a:pt x="2336120" y="1777440"/>
                  <a:pt x="1993904" y="1837925"/>
                </a:cubicBezTo>
                <a:cubicBezTo>
                  <a:pt x="1651688" y="1898410"/>
                  <a:pt x="1597134" y="1782165"/>
                  <a:pt x="1209537" y="1837925"/>
                </a:cubicBezTo>
                <a:cubicBezTo>
                  <a:pt x="821940" y="1893685"/>
                  <a:pt x="756623" y="1823801"/>
                  <a:pt x="306327" y="1837925"/>
                </a:cubicBezTo>
                <a:cubicBezTo>
                  <a:pt x="158956" y="1835843"/>
                  <a:pt x="-5670" y="1700780"/>
                  <a:pt x="0" y="1531598"/>
                </a:cubicBezTo>
                <a:cubicBezTo>
                  <a:pt x="-19067" y="1428455"/>
                  <a:pt x="34199" y="1321439"/>
                  <a:pt x="0" y="1147680"/>
                </a:cubicBezTo>
                <a:cubicBezTo>
                  <a:pt x="-34199" y="973921"/>
                  <a:pt x="37441" y="863981"/>
                  <a:pt x="0" y="763762"/>
                </a:cubicBezTo>
                <a:cubicBezTo>
                  <a:pt x="-37441" y="663543"/>
                  <a:pt x="19081" y="422281"/>
                  <a:pt x="0" y="306327"/>
                </a:cubicBezTo>
                <a:close/>
              </a:path>
              <a:path w="10120132" h="1837925" stroke="0" extrusionOk="0">
                <a:moveTo>
                  <a:pt x="0" y="306327"/>
                </a:moveTo>
                <a:cubicBezTo>
                  <a:pt x="18899" y="142045"/>
                  <a:pt x="154287" y="3678"/>
                  <a:pt x="306327" y="0"/>
                </a:cubicBezTo>
                <a:cubicBezTo>
                  <a:pt x="420991" y="-33785"/>
                  <a:pt x="553960" y="39116"/>
                  <a:pt x="710395" y="0"/>
                </a:cubicBezTo>
                <a:cubicBezTo>
                  <a:pt x="866830" y="-39116"/>
                  <a:pt x="954017" y="253"/>
                  <a:pt x="1019388" y="0"/>
                </a:cubicBezTo>
                <a:cubicBezTo>
                  <a:pt x="1084759" y="-253"/>
                  <a:pt x="1410162" y="43290"/>
                  <a:pt x="1613605" y="0"/>
                </a:cubicBezTo>
                <a:cubicBezTo>
                  <a:pt x="1817048" y="-43290"/>
                  <a:pt x="2022565" y="61442"/>
                  <a:pt x="2397972" y="0"/>
                </a:cubicBezTo>
                <a:cubicBezTo>
                  <a:pt x="2773379" y="-61442"/>
                  <a:pt x="2854891" y="33629"/>
                  <a:pt x="3182339" y="0"/>
                </a:cubicBezTo>
                <a:cubicBezTo>
                  <a:pt x="3509787" y="-33629"/>
                  <a:pt x="3641021" y="26956"/>
                  <a:pt x="3966706" y="0"/>
                </a:cubicBezTo>
                <a:cubicBezTo>
                  <a:pt x="4292391" y="-26956"/>
                  <a:pt x="4237630" y="17906"/>
                  <a:pt x="4370774" y="0"/>
                </a:cubicBezTo>
                <a:cubicBezTo>
                  <a:pt x="4503918" y="-17906"/>
                  <a:pt x="4691224" y="8607"/>
                  <a:pt x="4869916" y="0"/>
                </a:cubicBezTo>
                <a:cubicBezTo>
                  <a:pt x="5048608" y="-8607"/>
                  <a:pt x="5247333" y="33146"/>
                  <a:pt x="5464134" y="0"/>
                </a:cubicBezTo>
                <a:cubicBezTo>
                  <a:pt x="5680935" y="-33146"/>
                  <a:pt x="5634031" y="2116"/>
                  <a:pt x="5773127" y="0"/>
                </a:cubicBezTo>
                <a:cubicBezTo>
                  <a:pt x="5912223" y="-2116"/>
                  <a:pt x="6194871" y="80608"/>
                  <a:pt x="6557494" y="0"/>
                </a:cubicBezTo>
                <a:cubicBezTo>
                  <a:pt x="6920117" y="-80608"/>
                  <a:pt x="6874284" y="13557"/>
                  <a:pt x="7056636" y="0"/>
                </a:cubicBezTo>
                <a:cubicBezTo>
                  <a:pt x="7238988" y="-13557"/>
                  <a:pt x="7418604" y="27812"/>
                  <a:pt x="7555779" y="0"/>
                </a:cubicBezTo>
                <a:cubicBezTo>
                  <a:pt x="7692954" y="-27812"/>
                  <a:pt x="7941145" y="15057"/>
                  <a:pt x="8054922" y="0"/>
                </a:cubicBezTo>
                <a:cubicBezTo>
                  <a:pt x="8168699" y="-15057"/>
                  <a:pt x="8678200" y="64792"/>
                  <a:pt x="8839289" y="0"/>
                </a:cubicBezTo>
                <a:cubicBezTo>
                  <a:pt x="9000378" y="-64792"/>
                  <a:pt x="9454190" y="107092"/>
                  <a:pt x="9813805" y="0"/>
                </a:cubicBezTo>
                <a:cubicBezTo>
                  <a:pt x="9962354" y="-6853"/>
                  <a:pt x="10107579" y="148659"/>
                  <a:pt x="10120132" y="306327"/>
                </a:cubicBezTo>
                <a:cubicBezTo>
                  <a:pt x="10133581" y="464121"/>
                  <a:pt x="10093457" y="587740"/>
                  <a:pt x="10120132" y="677993"/>
                </a:cubicBezTo>
                <a:cubicBezTo>
                  <a:pt x="10146807" y="768246"/>
                  <a:pt x="10095800" y="949891"/>
                  <a:pt x="10120132" y="1049658"/>
                </a:cubicBezTo>
                <a:cubicBezTo>
                  <a:pt x="10144464" y="1149425"/>
                  <a:pt x="10085667" y="1381509"/>
                  <a:pt x="10120132" y="1531598"/>
                </a:cubicBezTo>
                <a:cubicBezTo>
                  <a:pt x="10114395" y="1709163"/>
                  <a:pt x="10025864" y="1823372"/>
                  <a:pt x="9813805" y="1837925"/>
                </a:cubicBezTo>
                <a:cubicBezTo>
                  <a:pt x="9667812" y="1875764"/>
                  <a:pt x="9561694" y="1835467"/>
                  <a:pt x="9314662" y="1837925"/>
                </a:cubicBezTo>
                <a:cubicBezTo>
                  <a:pt x="9067630" y="1840383"/>
                  <a:pt x="8894344" y="1782939"/>
                  <a:pt x="8720445" y="1837925"/>
                </a:cubicBezTo>
                <a:cubicBezTo>
                  <a:pt x="8546546" y="1892911"/>
                  <a:pt x="8487184" y="1816834"/>
                  <a:pt x="8316377" y="1837925"/>
                </a:cubicBezTo>
                <a:cubicBezTo>
                  <a:pt x="8145570" y="1859016"/>
                  <a:pt x="7957864" y="1783248"/>
                  <a:pt x="7817235" y="1837925"/>
                </a:cubicBezTo>
                <a:cubicBezTo>
                  <a:pt x="7676606" y="1892602"/>
                  <a:pt x="7619097" y="1832261"/>
                  <a:pt x="7508242" y="1837925"/>
                </a:cubicBezTo>
                <a:cubicBezTo>
                  <a:pt x="7397387" y="1843589"/>
                  <a:pt x="7062063" y="1766247"/>
                  <a:pt x="6723875" y="1837925"/>
                </a:cubicBezTo>
                <a:cubicBezTo>
                  <a:pt x="6385687" y="1909603"/>
                  <a:pt x="6518048" y="1812920"/>
                  <a:pt x="6319807" y="1837925"/>
                </a:cubicBezTo>
                <a:cubicBezTo>
                  <a:pt x="6121566" y="1862930"/>
                  <a:pt x="5969734" y="1813681"/>
                  <a:pt x="5630515" y="1837925"/>
                </a:cubicBezTo>
                <a:cubicBezTo>
                  <a:pt x="5291296" y="1862169"/>
                  <a:pt x="5015752" y="1834313"/>
                  <a:pt x="4846148" y="1837925"/>
                </a:cubicBezTo>
                <a:cubicBezTo>
                  <a:pt x="4676544" y="1841537"/>
                  <a:pt x="4272290" y="1787129"/>
                  <a:pt x="4061781" y="1837925"/>
                </a:cubicBezTo>
                <a:cubicBezTo>
                  <a:pt x="3851272" y="1888721"/>
                  <a:pt x="3734188" y="1800639"/>
                  <a:pt x="3562638" y="1837925"/>
                </a:cubicBezTo>
                <a:cubicBezTo>
                  <a:pt x="3391088" y="1875211"/>
                  <a:pt x="3331511" y="1805478"/>
                  <a:pt x="3158570" y="1837925"/>
                </a:cubicBezTo>
                <a:cubicBezTo>
                  <a:pt x="2985629" y="1870372"/>
                  <a:pt x="2874039" y="1823702"/>
                  <a:pt x="2754503" y="1837925"/>
                </a:cubicBezTo>
                <a:cubicBezTo>
                  <a:pt x="2634967" y="1852148"/>
                  <a:pt x="2480665" y="1799211"/>
                  <a:pt x="2350435" y="1837925"/>
                </a:cubicBezTo>
                <a:cubicBezTo>
                  <a:pt x="2220205" y="1876639"/>
                  <a:pt x="2187595" y="1828218"/>
                  <a:pt x="2041442" y="1837925"/>
                </a:cubicBezTo>
                <a:cubicBezTo>
                  <a:pt x="1895289" y="1847632"/>
                  <a:pt x="1876280" y="1825880"/>
                  <a:pt x="1732449" y="1837925"/>
                </a:cubicBezTo>
                <a:cubicBezTo>
                  <a:pt x="1588618" y="1849970"/>
                  <a:pt x="1364093" y="1793213"/>
                  <a:pt x="1233306" y="1837925"/>
                </a:cubicBezTo>
                <a:cubicBezTo>
                  <a:pt x="1102519" y="1882637"/>
                  <a:pt x="948443" y="1812440"/>
                  <a:pt x="829238" y="1837925"/>
                </a:cubicBezTo>
                <a:cubicBezTo>
                  <a:pt x="710033" y="1863410"/>
                  <a:pt x="548169" y="1780587"/>
                  <a:pt x="306327" y="1837925"/>
                </a:cubicBezTo>
                <a:cubicBezTo>
                  <a:pt x="129978" y="1800101"/>
                  <a:pt x="10693" y="1696915"/>
                  <a:pt x="0" y="1531598"/>
                </a:cubicBezTo>
                <a:cubicBezTo>
                  <a:pt x="-20811" y="1397679"/>
                  <a:pt x="47756" y="1280557"/>
                  <a:pt x="0" y="1123174"/>
                </a:cubicBezTo>
                <a:cubicBezTo>
                  <a:pt x="-47756" y="965791"/>
                  <a:pt x="4678" y="812740"/>
                  <a:pt x="0" y="702498"/>
                </a:cubicBezTo>
                <a:cubicBezTo>
                  <a:pt x="-4678" y="592256"/>
                  <a:pt x="6175" y="428271"/>
                  <a:pt x="0" y="30632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69000"/>
            </a:schemeClr>
          </a:solidFill>
          <a:ln w="47625" cmpd="dbl">
            <a:solidFill>
              <a:schemeClr val="accent1">
                <a:lumMod val="75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3189578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3CB060D-F06F-2F0C-8A9B-DA03440889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346" y="2252191"/>
            <a:ext cx="5380778" cy="53807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B9A650-38B8-5AA7-95AB-A0059AFC7905}"/>
              </a:ext>
            </a:extLst>
          </p:cNvPr>
          <p:cNvSpPr txBox="1"/>
          <p:nvPr/>
        </p:nvSpPr>
        <p:spPr>
          <a:xfrm>
            <a:off x="2327382" y="153811"/>
            <a:ext cx="99542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5400" dirty="0">
                <a:latin typeface="Cambria" panose="02040503050406030204" pitchFamily="18" charset="0"/>
                <a:ea typeface="Cambria" panose="02040503050406030204" pitchFamily="18" charset="0"/>
              </a:rPr>
              <a:t>Ô nhiễm đất có thể ảnh hư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ở</a:t>
            </a:r>
            <a:r>
              <a:rPr lang="vi-VN" sz="5400" dirty="0">
                <a:latin typeface="Cambria" panose="02040503050406030204" pitchFamily="18" charset="0"/>
                <a:ea typeface="Cambria" panose="02040503050406030204" pitchFamily="18" charset="0"/>
              </a:rPr>
              <a:t>ng đến ai?</a:t>
            </a:r>
            <a:endParaRPr lang="en-US" sz="5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6089CA-4741-FD35-9FAA-147B1DD08F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21130" y="964340"/>
            <a:ext cx="2439969" cy="2251865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83F04B9-7AB7-E72A-FB61-815EBF8D00FD}"/>
              </a:ext>
            </a:extLst>
          </p:cNvPr>
          <p:cNvSpPr/>
          <p:nvPr/>
        </p:nvSpPr>
        <p:spPr>
          <a:xfrm>
            <a:off x="137856" y="2469522"/>
            <a:ext cx="7269940" cy="1922004"/>
          </a:xfrm>
          <a:custGeom>
            <a:avLst/>
            <a:gdLst>
              <a:gd name="connsiteX0" fmla="*/ 0 w 7269940"/>
              <a:gd name="connsiteY0" fmla="*/ 245621 h 1473696"/>
              <a:gd name="connsiteX1" fmla="*/ 245621 w 7269940"/>
              <a:gd name="connsiteY1" fmla="*/ 0 h 1473696"/>
              <a:gd name="connsiteX2" fmla="*/ 607152 w 7269940"/>
              <a:gd name="connsiteY2" fmla="*/ 0 h 1473696"/>
              <a:gd name="connsiteX3" fmla="*/ 1104256 w 7269940"/>
              <a:gd name="connsiteY3" fmla="*/ 0 h 1473696"/>
              <a:gd name="connsiteX4" fmla="*/ 1533574 w 7269940"/>
              <a:gd name="connsiteY4" fmla="*/ 0 h 1473696"/>
              <a:gd name="connsiteX5" fmla="*/ 2234039 w 7269940"/>
              <a:gd name="connsiteY5" fmla="*/ 0 h 1473696"/>
              <a:gd name="connsiteX6" fmla="*/ 2663357 w 7269940"/>
              <a:gd name="connsiteY6" fmla="*/ 0 h 1473696"/>
              <a:gd name="connsiteX7" fmla="*/ 3024887 w 7269940"/>
              <a:gd name="connsiteY7" fmla="*/ 0 h 1473696"/>
              <a:gd name="connsiteX8" fmla="*/ 3657566 w 7269940"/>
              <a:gd name="connsiteY8" fmla="*/ 0 h 1473696"/>
              <a:gd name="connsiteX9" fmla="*/ 4290244 w 7269940"/>
              <a:gd name="connsiteY9" fmla="*/ 0 h 1473696"/>
              <a:gd name="connsiteX10" fmla="*/ 4922923 w 7269940"/>
              <a:gd name="connsiteY10" fmla="*/ 0 h 1473696"/>
              <a:gd name="connsiteX11" fmla="*/ 5487814 w 7269940"/>
              <a:gd name="connsiteY11" fmla="*/ 0 h 1473696"/>
              <a:gd name="connsiteX12" fmla="*/ 6052706 w 7269940"/>
              <a:gd name="connsiteY12" fmla="*/ 0 h 1473696"/>
              <a:gd name="connsiteX13" fmla="*/ 7024319 w 7269940"/>
              <a:gd name="connsiteY13" fmla="*/ 0 h 1473696"/>
              <a:gd name="connsiteX14" fmla="*/ 7269940 w 7269940"/>
              <a:gd name="connsiteY14" fmla="*/ 245621 h 1473696"/>
              <a:gd name="connsiteX15" fmla="*/ 7269940 w 7269940"/>
              <a:gd name="connsiteY15" fmla="*/ 727023 h 1473696"/>
              <a:gd name="connsiteX16" fmla="*/ 7269940 w 7269940"/>
              <a:gd name="connsiteY16" fmla="*/ 1228075 h 1473696"/>
              <a:gd name="connsiteX17" fmla="*/ 7024319 w 7269940"/>
              <a:gd name="connsiteY17" fmla="*/ 1473696 h 1473696"/>
              <a:gd name="connsiteX18" fmla="*/ 6527214 w 7269940"/>
              <a:gd name="connsiteY18" fmla="*/ 1473696 h 1473696"/>
              <a:gd name="connsiteX19" fmla="*/ 6097897 w 7269940"/>
              <a:gd name="connsiteY19" fmla="*/ 1473696 h 1473696"/>
              <a:gd name="connsiteX20" fmla="*/ 5397431 w 7269940"/>
              <a:gd name="connsiteY20" fmla="*/ 1473696 h 1473696"/>
              <a:gd name="connsiteX21" fmla="*/ 4696966 w 7269940"/>
              <a:gd name="connsiteY21" fmla="*/ 1473696 h 1473696"/>
              <a:gd name="connsiteX22" fmla="*/ 4064288 w 7269940"/>
              <a:gd name="connsiteY22" fmla="*/ 1473696 h 1473696"/>
              <a:gd name="connsiteX23" fmla="*/ 3363822 w 7269940"/>
              <a:gd name="connsiteY23" fmla="*/ 1473696 h 1473696"/>
              <a:gd name="connsiteX24" fmla="*/ 2663357 w 7269940"/>
              <a:gd name="connsiteY24" fmla="*/ 1473696 h 1473696"/>
              <a:gd name="connsiteX25" fmla="*/ 2234039 w 7269940"/>
              <a:gd name="connsiteY25" fmla="*/ 1473696 h 1473696"/>
              <a:gd name="connsiteX26" fmla="*/ 1533574 w 7269940"/>
              <a:gd name="connsiteY26" fmla="*/ 1473696 h 1473696"/>
              <a:gd name="connsiteX27" fmla="*/ 900895 w 7269940"/>
              <a:gd name="connsiteY27" fmla="*/ 1473696 h 1473696"/>
              <a:gd name="connsiteX28" fmla="*/ 245621 w 7269940"/>
              <a:gd name="connsiteY28" fmla="*/ 1473696 h 1473696"/>
              <a:gd name="connsiteX29" fmla="*/ 0 w 7269940"/>
              <a:gd name="connsiteY29" fmla="*/ 1228075 h 1473696"/>
              <a:gd name="connsiteX30" fmla="*/ 0 w 7269940"/>
              <a:gd name="connsiteY30" fmla="*/ 766322 h 1473696"/>
              <a:gd name="connsiteX31" fmla="*/ 0 w 7269940"/>
              <a:gd name="connsiteY31" fmla="*/ 245621 h 1473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269940" h="1473696" fill="none" extrusionOk="0">
                <a:moveTo>
                  <a:pt x="0" y="245621"/>
                </a:moveTo>
                <a:cubicBezTo>
                  <a:pt x="13975" y="127432"/>
                  <a:pt x="108337" y="24472"/>
                  <a:pt x="245621" y="0"/>
                </a:cubicBezTo>
                <a:cubicBezTo>
                  <a:pt x="417296" y="-37537"/>
                  <a:pt x="455522" y="24992"/>
                  <a:pt x="607152" y="0"/>
                </a:cubicBezTo>
                <a:cubicBezTo>
                  <a:pt x="758782" y="-24992"/>
                  <a:pt x="909798" y="58913"/>
                  <a:pt x="1104256" y="0"/>
                </a:cubicBezTo>
                <a:cubicBezTo>
                  <a:pt x="1298714" y="-58913"/>
                  <a:pt x="1328177" y="30294"/>
                  <a:pt x="1533574" y="0"/>
                </a:cubicBezTo>
                <a:cubicBezTo>
                  <a:pt x="1738971" y="-30294"/>
                  <a:pt x="2024688" y="58129"/>
                  <a:pt x="2234039" y="0"/>
                </a:cubicBezTo>
                <a:cubicBezTo>
                  <a:pt x="2443391" y="-58129"/>
                  <a:pt x="2452732" y="1030"/>
                  <a:pt x="2663357" y="0"/>
                </a:cubicBezTo>
                <a:cubicBezTo>
                  <a:pt x="2873982" y="-1030"/>
                  <a:pt x="2848117" y="23868"/>
                  <a:pt x="3024887" y="0"/>
                </a:cubicBezTo>
                <a:cubicBezTo>
                  <a:pt x="3201657" y="-23868"/>
                  <a:pt x="3388134" y="367"/>
                  <a:pt x="3657566" y="0"/>
                </a:cubicBezTo>
                <a:cubicBezTo>
                  <a:pt x="3926998" y="-367"/>
                  <a:pt x="4036133" y="68294"/>
                  <a:pt x="4290244" y="0"/>
                </a:cubicBezTo>
                <a:cubicBezTo>
                  <a:pt x="4544355" y="-68294"/>
                  <a:pt x="4693254" y="27067"/>
                  <a:pt x="4922923" y="0"/>
                </a:cubicBezTo>
                <a:cubicBezTo>
                  <a:pt x="5152592" y="-27067"/>
                  <a:pt x="5338769" y="2861"/>
                  <a:pt x="5487814" y="0"/>
                </a:cubicBezTo>
                <a:cubicBezTo>
                  <a:pt x="5636859" y="-2861"/>
                  <a:pt x="5793580" y="26421"/>
                  <a:pt x="6052706" y="0"/>
                </a:cubicBezTo>
                <a:cubicBezTo>
                  <a:pt x="6311832" y="-26421"/>
                  <a:pt x="6588378" y="75377"/>
                  <a:pt x="7024319" y="0"/>
                </a:cubicBezTo>
                <a:cubicBezTo>
                  <a:pt x="7164447" y="-16110"/>
                  <a:pt x="7298615" y="107033"/>
                  <a:pt x="7269940" y="245621"/>
                </a:cubicBezTo>
                <a:cubicBezTo>
                  <a:pt x="7273832" y="458709"/>
                  <a:pt x="7265850" y="543565"/>
                  <a:pt x="7269940" y="727023"/>
                </a:cubicBezTo>
                <a:cubicBezTo>
                  <a:pt x="7274030" y="910481"/>
                  <a:pt x="7254392" y="1118028"/>
                  <a:pt x="7269940" y="1228075"/>
                </a:cubicBezTo>
                <a:cubicBezTo>
                  <a:pt x="7272309" y="1358661"/>
                  <a:pt x="7176479" y="1478505"/>
                  <a:pt x="7024319" y="1473696"/>
                </a:cubicBezTo>
                <a:cubicBezTo>
                  <a:pt x="6878484" y="1498470"/>
                  <a:pt x="6656209" y="1422334"/>
                  <a:pt x="6527214" y="1473696"/>
                </a:cubicBezTo>
                <a:cubicBezTo>
                  <a:pt x="6398220" y="1525058"/>
                  <a:pt x="6226244" y="1441104"/>
                  <a:pt x="6097897" y="1473696"/>
                </a:cubicBezTo>
                <a:cubicBezTo>
                  <a:pt x="5969550" y="1506288"/>
                  <a:pt x="5682147" y="1446841"/>
                  <a:pt x="5397431" y="1473696"/>
                </a:cubicBezTo>
                <a:cubicBezTo>
                  <a:pt x="5112715" y="1500551"/>
                  <a:pt x="4839560" y="1393321"/>
                  <a:pt x="4696966" y="1473696"/>
                </a:cubicBezTo>
                <a:cubicBezTo>
                  <a:pt x="4554372" y="1554071"/>
                  <a:pt x="4233466" y="1431622"/>
                  <a:pt x="4064288" y="1473696"/>
                </a:cubicBezTo>
                <a:cubicBezTo>
                  <a:pt x="3895110" y="1515770"/>
                  <a:pt x="3563817" y="1463445"/>
                  <a:pt x="3363822" y="1473696"/>
                </a:cubicBezTo>
                <a:cubicBezTo>
                  <a:pt x="3163827" y="1483947"/>
                  <a:pt x="2992223" y="1431953"/>
                  <a:pt x="2663357" y="1473696"/>
                </a:cubicBezTo>
                <a:cubicBezTo>
                  <a:pt x="2334491" y="1515439"/>
                  <a:pt x="2397556" y="1427667"/>
                  <a:pt x="2234039" y="1473696"/>
                </a:cubicBezTo>
                <a:cubicBezTo>
                  <a:pt x="2070522" y="1519725"/>
                  <a:pt x="1837006" y="1453514"/>
                  <a:pt x="1533574" y="1473696"/>
                </a:cubicBezTo>
                <a:cubicBezTo>
                  <a:pt x="1230143" y="1493878"/>
                  <a:pt x="1133359" y="1453944"/>
                  <a:pt x="900895" y="1473696"/>
                </a:cubicBezTo>
                <a:cubicBezTo>
                  <a:pt x="668431" y="1493448"/>
                  <a:pt x="426481" y="1451809"/>
                  <a:pt x="245621" y="1473696"/>
                </a:cubicBezTo>
                <a:cubicBezTo>
                  <a:pt x="147550" y="1458243"/>
                  <a:pt x="8164" y="1355972"/>
                  <a:pt x="0" y="1228075"/>
                </a:cubicBezTo>
                <a:cubicBezTo>
                  <a:pt x="-27204" y="1015035"/>
                  <a:pt x="25359" y="918527"/>
                  <a:pt x="0" y="766322"/>
                </a:cubicBezTo>
                <a:cubicBezTo>
                  <a:pt x="-25359" y="614117"/>
                  <a:pt x="49989" y="482574"/>
                  <a:pt x="0" y="245621"/>
                </a:cubicBezTo>
                <a:close/>
              </a:path>
              <a:path w="7269940" h="1473696" stroke="0" extrusionOk="0">
                <a:moveTo>
                  <a:pt x="0" y="245621"/>
                </a:moveTo>
                <a:cubicBezTo>
                  <a:pt x="14274" y="113667"/>
                  <a:pt x="144506" y="7411"/>
                  <a:pt x="245621" y="0"/>
                </a:cubicBezTo>
                <a:cubicBezTo>
                  <a:pt x="343041" y="-1627"/>
                  <a:pt x="468498" y="27813"/>
                  <a:pt x="674939" y="0"/>
                </a:cubicBezTo>
                <a:cubicBezTo>
                  <a:pt x="881380" y="-27813"/>
                  <a:pt x="916775" y="12399"/>
                  <a:pt x="1036469" y="0"/>
                </a:cubicBezTo>
                <a:cubicBezTo>
                  <a:pt x="1156163" y="-12399"/>
                  <a:pt x="1478162" y="28122"/>
                  <a:pt x="1601361" y="0"/>
                </a:cubicBezTo>
                <a:cubicBezTo>
                  <a:pt x="1724560" y="-28122"/>
                  <a:pt x="1977961" y="33478"/>
                  <a:pt x="2301826" y="0"/>
                </a:cubicBezTo>
                <a:cubicBezTo>
                  <a:pt x="2625691" y="-33478"/>
                  <a:pt x="2852134" y="450"/>
                  <a:pt x="3002292" y="0"/>
                </a:cubicBezTo>
                <a:cubicBezTo>
                  <a:pt x="3152450" y="-450"/>
                  <a:pt x="3462962" y="53885"/>
                  <a:pt x="3702757" y="0"/>
                </a:cubicBezTo>
                <a:cubicBezTo>
                  <a:pt x="3942552" y="-53885"/>
                  <a:pt x="3928616" y="28895"/>
                  <a:pt x="4132075" y="0"/>
                </a:cubicBezTo>
                <a:cubicBezTo>
                  <a:pt x="4335534" y="-28895"/>
                  <a:pt x="4446762" y="45480"/>
                  <a:pt x="4629179" y="0"/>
                </a:cubicBezTo>
                <a:cubicBezTo>
                  <a:pt x="4811596" y="-45480"/>
                  <a:pt x="5039211" y="57363"/>
                  <a:pt x="5194071" y="0"/>
                </a:cubicBezTo>
                <a:cubicBezTo>
                  <a:pt x="5348931" y="-57363"/>
                  <a:pt x="5482763" y="24352"/>
                  <a:pt x="5555601" y="0"/>
                </a:cubicBezTo>
                <a:cubicBezTo>
                  <a:pt x="5628439" y="-24352"/>
                  <a:pt x="6007371" y="15784"/>
                  <a:pt x="6256067" y="0"/>
                </a:cubicBezTo>
                <a:cubicBezTo>
                  <a:pt x="6504763" y="-15784"/>
                  <a:pt x="6837050" y="52673"/>
                  <a:pt x="7024319" y="0"/>
                </a:cubicBezTo>
                <a:cubicBezTo>
                  <a:pt x="7173055" y="16717"/>
                  <a:pt x="7244135" y="129515"/>
                  <a:pt x="7269940" y="245621"/>
                </a:cubicBezTo>
                <a:cubicBezTo>
                  <a:pt x="7304733" y="451183"/>
                  <a:pt x="7230282" y="587102"/>
                  <a:pt x="7269940" y="746673"/>
                </a:cubicBezTo>
                <a:cubicBezTo>
                  <a:pt x="7309598" y="906244"/>
                  <a:pt x="7216356" y="1124098"/>
                  <a:pt x="7269940" y="1228075"/>
                </a:cubicBezTo>
                <a:cubicBezTo>
                  <a:pt x="7248753" y="1356690"/>
                  <a:pt x="7155389" y="1477899"/>
                  <a:pt x="7024319" y="1473696"/>
                </a:cubicBezTo>
                <a:cubicBezTo>
                  <a:pt x="6914328" y="1486908"/>
                  <a:pt x="6783552" y="1464798"/>
                  <a:pt x="6662788" y="1473696"/>
                </a:cubicBezTo>
                <a:cubicBezTo>
                  <a:pt x="6542024" y="1482594"/>
                  <a:pt x="6455347" y="1472224"/>
                  <a:pt x="6301258" y="1473696"/>
                </a:cubicBezTo>
                <a:cubicBezTo>
                  <a:pt x="6147169" y="1475168"/>
                  <a:pt x="5964001" y="1425338"/>
                  <a:pt x="5871940" y="1473696"/>
                </a:cubicBezTo>
                <a:cubicBezTo>
                  <a:pt x="5779879" y="1522054"/>
                  <a:pt x="5635622" y="1461067"/>
                  <a:pt x="5442623" y="1473696"/>
                </a:cubicBezTo>
                <a:cubicBezTo>
                  <a:pt x="5249624" y="1486325"/>
                  <a:pt x="5154963" y="1470477"/>
                  <a:pt x="5013305" y="1473696"/>
                </a:cubicBezTo>
                <a:cubicBezTo>
                  <a:pt x="4871647" y="1476915"/>
                  <a:pt x="4733281" y="1463330"/>
                  <a:pt x="4583988" y="1473696"/>
                </a:cubicBezTo>
                <a:cubicBezTo>
                  <a:pt x="4434695" y="1484062"/>
                  <a:pt x="4239287" y="1444074"/>
                  <a:pt x="4019096" y="1473696"/>
                </a:cubicBezTo>
                <a:cubicBezTo>
                  <a:pt x="3798905" y="1503318"/>
                  <a:pt x="3803058" y="1447807"/>
                  <a:pt x="3589779" y="1473696"/>
                </a:cubicBezTo>
                <a:cubicBezTo>
                  <a:pt x="3376500" y="1499585"/>
                  <a:pt x="3242656" y="1465756"/>
                  <a:pt x="3092674" y="1473696"/>
                </a:cubicBezTo>
                <a:cubicBezTo>
                  <a:pt x="2942692" y="1481636"/>
                  <a:pt x="2806920" y="1455238"/>
                  <a:pt x="2731144" y="1473696"/>
                </a:cubicBezTo>
                <a:cubicBezTo>
                  <a:pt x="2655368" y="1492154"/>
                  <a:pt x="2210256" y="1428717"/>
                  <a:pt x="2030678" y="1473696"/>
                </a:cubicBezTo>
                <a:cubicBezTo>
                  <a:pt x="1851100" y="1518675"/>
                  <a:pt x="1763119" y="1428415"/>
                  <a:pt x="1601361" y="1473696"/>
                </a:cubicBezTo>
                <a:cubicBezTo>
                  <a:pt x="1439603" y="1518977"/>
                  <a:pt x="1135560" y="1405078"/>
                  <a:pt x="968682" y="1473696"/>
                </a:cubicBezTo>
                <a:cubicBezTo>
                  <a:pt x="801804" y="1542314"/>
                  <a:pt x="574121" y="1419834"/>
                  <a:pt x="245621" y="1473696"/>
                </a:cubicBezTo>
                <a:cubicBezTo>
                  <a:pt x="105385" y="1472746"/>
                  <a:pt x="-15160" y="1384073"/>
                  <a:pt x="0" y="1228075"/>
                </a:cubicBezTo>
                <a:cubicBezTo>
                  <a:pt x="-18890" y="1041266"/>
                  <a:pt x="57671" y="831621"/>
                  <a:pt x="0" y="717199"/>
                </a:cubicBezTo>
                <a:cubicBezTo>
                  <a:pt x="-57671" y="602777"/>
                  <a:pt x="5107" y="447820"/>
                  <a:pt x="0" y="24562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69000"/>
            </a:schemeClr>
          </a:solidFill>
          <a:ln w="47625" cmpd="dbl">
            <a:solidFill>
              <a:schemeClr val="accent2">
                <a:lumMod val="75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3189578">
                  <a:custGeom>
                    <a:avLst/>
                    <a:gdLst>
                      <a:gd name="connsiteX0" fmla="*/ 0 w 7269940"/>
                      <a:gd name="connsiteY0" fmla="*/ 320340 h 1922004"/>
                      <a:gd name="connsiteX1" fmla="*/ 320340 w 7269940"/>
                      <a:gd name="connsiteY1" fmla="*/ 0 h 1922004"/>
                      <a:gd name="connsiteX2" fmla="*/ 740193 w 7269940"/>
                      <a:gd name="connsiteY2" fmla="*/ 0 h 1922004"/>
                      <a:gd name="connsiteX3" fmla="*/ 1160046 w 7269940"/>
                      <a:gd name="connsiteY3" fmla="*/ 0 h 1922004"/>
                      <a:gd name="connsiteX4" fmla="*/ 1845070 w 7269940"/>
                      <a:gd name="connsiteY4" fmla="*/ 0 h 1922004"/>
                      <a:gd name="connsiteX5" fmla="*/ 2264923 w 7269940"/>
                      <a:gd name="connsiteY5" fmla="*/ 0 h 1922004"/>
                      <a:gd name="connsiteX6" fmla="*/ 2618483 w 7269940"/>
                      <a:gd name="connsiteY6" fmla="*/ 0 h 1922004"/>
                      <a:gd name="connsiteX7" fmla="*/ 3237214 w 7269940"/>
                      <a:gd name="connsiteY7" fmla="*/ 0 h 1922004"/>
                      <a:gd name="connsiteX8" fmla="*/ 3855945 w 7269940"/>
                      <a:gd name="connsiteY8" fmla="*/ 0 h 1922004"/>
                      <a:gd name="connsiteX9" fmla="*/ 4474676 w 7269940"/>
                      <a:gd name="connsiteY9" fmla="*/ 0 h 1922004"/>
                      <a:gd name="connsiteX10" fmla="*/ 5027115 w 7269940"/>
                      <a:gd name="connsiteY10" fmla="*/ 0 h 1922004"/>
                      <a:gd name="connsiteX11" fmla="*/ 5579553 w 7269940"/>
                      <a:gd name="connsiteY11" fmla="*/ 0 h 1922004"/>
                      <a:gd name="connsiteX12" fmla="*/ 6198284 w 7269940"/>
                      <a:gd name="connsiteY12" fmla="*/ 0 h 1922004"/>
                      <a:gd name="connsiteX13" fmla="*/ 6949600 w 7269940"/>
                      <a:gd name="connsiteY13" fmla="*/ 0 h 1922004"/>
                      <a:gd name="connsiteX14" fmla="*/ 7269940 w 7269940"/>
                      <a:gd name="connsiteY14" fmla="*/ 320340 h 1922004"/>
                      <a:gd name="connsiteX15" fmla="*/ 7269940 w 7269940"/>
                      <a:gd name="connsiteY15" fmla="*/ 773074 h 1922004"/>
                      <a:gd name="connsiteX16" fmla="*/ 7269940 w 7269940"/>
                      <a:gd name="connsiteY16" fmla="*/ 1200182 h 1922004"/>
                      <a:gd name="connsiteX17" fmla="*/ 7269940 w 7269940"/>
                      <a:gd name="connsiteY17" fmla="*/ 1601664 h 1922004"/>
                      <a:gd name="connsiteX18" fmla="*/ 6949600 w 7269940"/>
                      <a:gd name="connsiteY18" fmla="*/ 1922004 h 1922004"/>
                      <a:gd name="connsiteX19" fmla="*/ 6264576 w 7269940"/>
                      <a:gd name="connsiteY19" fmla="*/ 1922004 h 1922004"/>
                      <a:gd name="connsiteX20" fmla="*/ 5579553 w 7269940"/>
                      <a:gd name="connsiteY20" fmla="*/ 1922004 h 1922004"/>
                      <a:gd name="connsiteX21" fmla="*/ 4960822 w 7269940"/>
                      <a:gd name="connsiteY21" fmla="*/ 1922004 h 1922004"/>
                      <a:gd name="connsiteX22" fmla="*/ 4275798 w 7269940"/>
                      <a:gd name="connsiteY22" fmla="*/ 1922004 h 1922004"/>
                      <a:gd name="connsiteX23" fmla="*/ 3590775 w 7269940"/>
                      <a:gd name="connsiteY23" fmla="*/ 1922004 h 1922004"/>
                      <a:gd name="connsiteX24" fmla="*/ 3170922 w 7269940"/>
                      <a:gd name="connsiteY24" fmla="*/ 1922004 h 1922004"/>
                      <a:gd name="connsiteX25" fmla="*/ 2485898 w 7269940"/>
                      <a:gd name="connsiteY25" fmla="*/ 1922004 h 1922004"/>
                      <a:gd name="connsiteX26" fmla="*/ 1867167 w 7269940"/>
                      <a:gd name="connsiteY26" fmla="*/ 1922004 h 1922004"/>
                      <a:gd name="connsiteX27" fmla="*/ 1513607 w 7269940"/>
                      <a:gd name="connsiteY27" fmla="*/ 1922004 h 1922004"/>
                      <a:gd name="connsiteX28" fmla="*/ 1093754 w 7269940"/>
                      <a:gd name="connsiteY28" fmla="*/ 1922004 h 1922004"/>
                      <a:gd name="connsiteX29" fmla="*/ 320340 w 7269940"/>
                      <a:gd name="connsiteY29" fmla="*/ 1922004 h 1922004"/>
                      <a:gd name="connsiteX30" fmla="*/ 0 w 7269940"/>
                      <a:gd name="connsiteY30" fmla="*/ 1601664 h 1922004"/>
                      <a:gd name="connsiteX31" fmla="*/ 0 w 7269940"/>
                      <a:gd name="connsiteY31" fmla="*/ 1212996 h 1922004"/>
                      <a:gd name="connsiteX32" fmla="*/ 0 w 7269940"/>
                      <a:gd name="connsiteY32" fmla="*/ 760261 h 1922004"/>
                      <a:gd name="connsiteX33" fmla="*/ 0 w 7269940"/>
                      <a:gd name="connsiteY33" fmla="*/ 320340 h 1922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7269940" h="1922004" fill="none" extrusionOk="0">
                        <a:moveTo>
                          <a:pt x="0" y="320340"/>
                        </a:moveTo>
                        <a:cubicBezTo>
                          <a:pt x="7111" y="156979"/>
                          <a:pt x="129482" y="-44884"/>
                          <a:pt x="320340" y="0"/>
                        </a:cubicBezTo>
                        <a:cubicBezTo>
                          <a:pt x="430299" y="-26658"/>
                          <a:pt x="578579" y="36609"/>
                          <a:pt x="740193" y="0"/>
                        </a:cubicBezTo>
                        <a:cubicBezTo>
                          <a:pt x="901807" y="-36609"/>
                          <a:pt x="1050677" y="10622"/>
                          <a:pt x="1160046" y="0"/>
                        </a:cubicBezTo>
                        <a:cubicBezTo>
                          <a:pt x="1269415" y="-10622"/>
                          <a:pt x="1599188" y="26760"/>
                          <a:pt x="1845070" y="0"/>
                        </a:cubicBezTo>
                        <a:cubicBezTo>
                          <a:pt x="2090952" y="-26760"/>
                          <a:pt x="2146610" y="7227"/>
                          <a:pt x="2264923" y="0"/>
                        </a:cubicBezTo>
                        <a:cubicBezTo>
                          <a:pt x="2383236" y="-7227"/>
                          <a:pt x="2543730" y="37255"/>
                          <a:pt x="2618483" y="0"/>
                        </a:cubicBezTo>
                        <a:cubicBezTo>
                          <a:pt x="2693236" y="-37255"/>
                          <a:pt x="2965793" y="61216"/>
                          <a:pt x="3237214" y="0"/>
                        </a:cubicBezTo>
                        <a:cubicBezTo>
                          <a:pt x="3508635" y="-61216"/>
                          <a:pt x="3680121" y="20682"/>
                          <a:pt x="3855945" y="0"/>
                        </a:cubicBezTo>
                        <a:cubicBezTo>
                          <a:pt x="4031769" y="-20682"/>
                          <a:pt x="4181384" y="24539"/>
                          <a:pt x="4474676" y="0"/>
                        </a:cubicBezTo>
                        <a:cubicBezTo>
                          <a:pt x="4767968" y="-24539"/>
                          <a:pt x="4837588" y="21125"/>
                          <a:pt x="5027115" y="0"/>
                        </a:cubicBezTo>
                        <a:cubicBezTo>
                          <a:pt x="5216642" y="-21125"/>
                          <a:pt x="5380792" y="44345"/>
                          <a:pt x="5579553" y="0"/>
                        </a:cubicBezTo>
                        <a:cubicBezTo>
                          <a:pt x="5778314" y="-44345"/>
                          <a:pt x="6064200" y="3055"/>
                          <a:pt x="6198284" y="0"/>
                        </a:cubicBezTo>
                        <a:cubicBezTo>
                          <a:pt x="6332368" y="-3055"/>
                          <a:pt x="6616446" y="33486"/>
                          <a:pt x="6949600" y="0"/>
                        </a:cubicBezTo>
                        <a:cubicBezTo>
                          <a:pt x="7128851" y="-7257"/>
                          <a:pt x="7260152" y="137436"/>
                          <a:pt x="7269940" y="320340"/>
                        </a:cubicBezTo>
                        <a:cubicBezTo>
                          <a:pt x="7303696" y="538866"/>
                          <a:pt x="7244381" y="597582"/>
                          <a:pt x="7269940" y="773074"/>
                        </a:cubicBezTo>
                        <a:cubicBezTo>
                          <a:pt x="7295499" y="948566"/>
                          <a:pt x="7223456" y="1030346"/>
                          <a:pt x="7269940" y="1200182"/>
                        </a:cubicBezTo>
                        <a:cubicBezTo>
                          <a:pt x="7316424" y="1370018"/>
                          <a:pt x="7255090" y="1402372"/>
                          <a:pt x="7269940" y="1601664"/>
                        </a:cubicBezTo>
                        <a:cubicBezTo>
                          <a:pt x="7246535" y="1749762"/>
                          <a:pt x="7166908" y="1934848"/>
                          <a:pt x="6949600" y="1922004"/>
                        </a:cubicBezTo>
                        <a:cubicBezTo>
                          <a:pt x="6633746" y="1960837"/>
                          <a:pt x="6472142" y="1876402"/>
                          <a:pt x="6264576" y="1922004"/>
                        </a:cubicBezTo>
                        <a:cubicBezTo>
                          <a:pt x="6057010" y="1967606"/>
                          <a:pt x="5896416" y="1875604"/>
                          <a:pt x="5579553" y="1922004"/>
                        </a:cubicBezTo>
                        <a:cubicBezTo>
                          <a:pt x="5262690" y="1968404"/>
                          <a:pt x="5124441" y="1914910"/>
                          <a:pt x="4960822" y="1922004"/>
                        </a:cubicBezTo>
                        <a:cubicBezTo>
                          <a:pt x="4797203" y="1929098"/>
                          <a:pt x="4546399" y="1840510"/>
                          <a:pt x="4275798" y="1922004"/>
                        </a:cubicBezTo>
                        <a:cubicBezTo>
                          <a:pt x="4005197" y="2003498"/>
                          <a:pt x="3796039" y="1919656"/>
                          <a:pt x="3590775" y="1922004"/>
                        </a:cubicBezTo>
                        <a:cubicBezTo>
                          <a:pt x="3385511" y="1924352"/>
                          <a:pt x="3367010" y="1909683"/>
                          <a:pt x="3170922" y="1922004"/>
                        </a:cubicBezTo>
                        <a:cubicBezTo>
                          <a:pt x="2974834" y="1934325"/>
                          <a:pt x="2739851" y="1910517"/>
                          <a:pt x="2485898" y="1922004"/>
                        </a:cubicBezTo>
                        <a:cubicBezTo>
                          <a:pt x="2231945" y="1933491"/>
                          <a:pt x="2121543" y="1910883"/>
                          <a:pt x="1867167" y="1922004"/>
                        </a:cubicBezTo>
                        <a:cubicBezTo>
                          <a:pt x="1612791" y="1933125"/>
                          <a:pt x="1601336" y="1918285"/>
                          <a:pt x="1513607" y="1922004"/>
                        </a:cubicBezTo>
                        <a:cubicBezTo>
                          <a:pt x="1425878" y="1925723"/>
                          <a:pt x="1288457" y="1908896"/>
                          <a:pt x="1093754" y="1922004"/>
                        </a:cubicBezTo>
                        <a:cubicBezTo>
                          <a:pt x="899051" y="1935112"/>
                          <a:pt x="550595" y="1876463"/>
                          <a:pt x="320340" y="1922004"/>
                        </a:cubicBezTo>
                        <a:cubicBezTo>
                          <a:pt x="157640" y="1878185"/>
                          <a:pt x="-12802" y="1784978"/>
                          <a:pt x="0" y="1601664"/>
                        </a:cubicBezTo>
                        <a:cubicBezTo>
                          <a:pt x="-18823" y="1483929"/>
                          <a:pt x="23642" y="1345566"/>
                          <a:pt x="0" y="1212996"/>
                        </a:cubicBezTo>
                        <a:cubicBezTo>
                          <a:pt x="-23642" y="1080426"/>
                          <a:pt x="3783" y="882698"/>
                          <a:pt x="0" y="760261"/>
                        </a:cubicBezTo>
                        <a:cubicBezTo>
                          <a:pt x="-3783" y="637824"/>
                          <a:pt x="3212" y="467102"/>
                          <a:pt x="0" y="320340"/>
                        </a:cubicBezTo>
                        <a:close/>
                      </a:path>
                      <a:path w="7269940" h="1922004" stroke="0" extrusionOk="0">
                        <a:moveTo>
                          <a:pt x="0" y="320340"/>
                        </a:moveTo>
                        <a:cubicBezTo>
                          <a:pt x="13257" y="146857"/>
                          <a:pt x="182426" y="8369"/>
                          <a:pt x="320340" y="0"/>
                        </a:cubicBezTo>
                        <a:cubicBezTo>
                          <a:pt x="519663" y="-14734"/>
                          <a:pt x="605772" y="12663"/>
                          <a:pt x="740193" y="0"/>
                        </a:cubicBezTo>
                        <a:cubicBezTo>
                          <a:pt x="874614" y="-12663"/>
                          <a:pt x="1007948" y="20871"/>
                          <a:pt x="1093754" y="0"/>
                        </a:cubicBezTo>
                        <a:cubicBezTo>
                          <a:pt x="1179560" y="-20871"/>
                          <a:pt x="1395899" y="18414"/>
                          <a:pt x="1646192" y="0"/>
                        </a:cubicBezTo>
                        <a:cubicBezTo>
                          <a:pt x="1896485" y="-18414"/>
                          <a:pt x="2023824" y="4989"/>
                          <a:pt x="2331216" y="0"/>
                        </a:cubicBezTo>
                        <a:cubicBezTo>
                          <a:pt x="2638608" y="-4989"/>
                          <a:pt x="2709789" y="17956"/>
                          <a:pt x="3016239" y="0"/>
                        </a:cubicBezTo>
                        <a:cubicBezTo>
                          <a:pt x="3322689" y="-17956"/>
                          <a:pt x="3440049" y="80659"/>
                          <a:pt x="3701263" y="0"/>
                        </a:cubicBezTo>
                        <a:cubicBezTo>
                          <a:pt x="3962477" y="-80659"/>
                          <a:pt x="3951970" y="8036"/>
                          <a:pt x="4121116" y="0"/>
                        </a:cubicBezTo>
                        <a:cubicBezTo>
                          <a:pt x="4290262" y="-8036"/>
                          <a:pt x="4426890" y="28807"/>
                          <a:pt x="4607261" y="0"/>
                        </a:cubicBezTo>
                        <a:cubicBezTo>
                          <a:pt x="4787632" y="-28807"/>
                          <a:pt x="4959470" y="9885"/>
                          <a:pt x="5159700" y="0"/>
                        </a:cubicBezTo>
                        <a:cubicBezTo>
                          <a:pt x="5359930" y="-9885"/>
                          <a:pt x="5391309" y="27544"/>
                          <a:pt x="5513260" y="0"/>
                        </a:cubicBezTo>
                        <a:cubicBezTo>
                          <a:pt x="5635211" y="-27544"/>
                          <a:pt x="5891121" y="5937"/>
                          <a:pt x="6198284" y="0"/>
                        </a:cubicBezTo>
                        <a:cubicBezTo>
                          <a:pt x="6505447" y="-5937"/>
                          <a:pt x="6668684" y="18685"/>
                          <a:pt x="6949600" y="0"/>
                        </a:cubicBezTo>
                        <a:cubicBezTo>
                          <a:pt x="7137618" y="14182"/>
                          <a:pt x="7235174" y="169756"/>
                          <a:pt x="7269940" y="320340"/>
                        </a:cubicBezTo>
                        <a:cubicBezTo>
                          <a:pt x="7288175" y="438440"/>
                          <a:pt x="7246615" y="574012"/>
                          <a:pt x="7269940" y="760261"/>
                        </a:cubicBezTo>
                        <a:cubicBezTo>
                          <a:pt x="7293265" y="946510"/>
                          <a:pt x="7225800" y="994811"/>
                          <a:pt x="7269940" y="1187369"/>
                        </a:cubicBezTo>
                        <a:cubicBezTo>
                          <a:pt x="7314080" y="1379927"/>
                          <a:pt x="7235702" y="1513098"/>
                          <a:pt x="7269940" y="1601664"/>
                        </a:cubicBezTo>
                        <a:cubicBezTo>
                          <a:pt x="7275412" y="1825521"/>
                          <a:pt x="7155616" y="1937583"/>
                          <a:pt x="6949600" y="1922004"/>
                        </a:cubicBezTo>
                        <a:cubicBezTo>
                          <a:pt x="6765067" y="1961582"/>
                          <a:pt x="6568068" y="1918435"/>
                          <a:pt x="6264576" y="1922004"/>
                        </a:cubicBezTo>
                        <a:cubicBezTo>
                          <a:pt x="5961084" y="1925573"/>
                          <a:pt x="5982656" y="1906961"/>
                          <a:pt x="5844723" y="1922004"/>
                        </a:cubicBezTo>
                        <a:cubicBezTo>
                          <a:pt x="5706790" y="1937047"/>
                          <a:pt x="5554655" y="1921184"/>
                          <a:pt x="5424870" y="1922004"/>
                        </a:cubicBezTo>
                        <a:cubicBezTo>
                          <a:pt x="5295085" y="1922824"/>
                          <a:pt x="5127851" y="1912291"/>
                          <a:pt x="5005017" y="1922004"/>
                        </a:cubicBezTo>
                        <a:cubicBezTo>
                          <a:pt x="4882183" y="1931717"/>
                          <a:pt x="4680047" y="1879409"/>
                          <a:pt x="4585164" y="1922004"/>
                        </a:cubicBezTo>
                        <a:cubicBezTo>
                          <a:pt x="4490281" y="1964599"/>
                          <a:pt x="4264318" y="1916241"/>
                          <a:pt x="4032726" y="1922004"/>
                        </a:cubicBezTo>
                        <a:cubicBezTo>
                          <a:pt x="3801134" y="1927767"/>
                          <a:pt x="3787573" y="1918339"/>
                          <a:pt x="3612872" y="1922004"/>
                        </a:cubicBezTo>
                        <a:cubicBezTo>
                          <a:pt x="3438171" y="1925669"/>
                          <a:pt x="3295631" y="1886993"/>
                          <a:pt x="3126727" y="1922004"/>
                        </a:cubicBezTo>
                        <a:cubicBezTo>
                          <a:pt x="2957823" y="1957015"/>
                          <a:pt x="2921153" y="1920907"/>
                          <a:pt x="2773166" y="1922004"/>
                        </a:cubicBezTo>
                        <a:cubicBezTo>
                          <a:pt x="2625179" y="1923101"/>
                          <a:pt x="2256562" y="1888347"/>
                          <a:pt x="2088143" y="1922004"/>
                        </a:cubicBezTo>
                        <a:cubicBezTo>
                          <a:pt x="1919724" y="1955661"/>
                          <a:pt x="1810998" y="1874129"/>
                          <a:pt x="1668290" y="1922004"/>
                        </a:cubicBezTo>
                        <a:cubicBezTo>
                          <a:pt x="1525582" y="1969879"/>
                          <a:pt x="1280700" y="1915015"/>
                          <a:pt x="1049559" y="1922004"/>
                        </a:cubicBezTo>
                        <a:cubicBezTo>
                          <a:pt x="818418" y="1928993"/>
                          <a:pt x="510773" y="1852613"/>
                          <a:pt x="320340" y="1922004"/>
                        </a:cubicBezTo>
                        <a:cubicBezTo>
                          <a:pt x="119103" y="1916963"/>
                          <a:pt x="-27350" y="1815288"/>
                          <a:pt x="0" y="1601664"/>
                        </a:cubicBezTo>
                        <a:cubicBezTo>
                          <a:pt x="-30372" y="1447890"/>
                          <a:pt x="13794" y="1277782"/>
                          <a:pt x="0" y="1148930"/>
                        </a:cubicBezTo>
                        <a:cubicBezTo>
                          <a:pt x="-13794" y="1020078"/>
                          <a:pt x="46156" y="853174"/>
                          <a:pt x="0" y="747448"/>
                        </a:cubicBezTo>
                        <a:cubicBezTo>
                          <a:pt x="-46156" y="641722"/>
                          <a:pt x="47887" y="418782"/>
                          <a:pt x="0" y="32034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5D4111-2852-9BA6-768B-28DAC5223673}"/>
              </a:ext>
            </a:extLst>
          </p:cNvPr>
          <p:cNvSpPr txBox="1"/>
          <p:nvPr/>
        </p:nvSpPr>
        <p:spPr>
          <a:xfrm>
            <a:off x="357777" y="2390762"/>
            <a:ext cx="68491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Ô nhiễm đất ảnh hưởng đến đời sống sinh vật và sức khỏe của con người.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BB73F4-26E2-72C8-9A7A-115C26ADF5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372" y="-429749"/>
            <a:ext cx="1612802" cy="2281171"/>
          </a:xfrm>
          <a:prstGeom prst="rect">
            <a:avLst/>
          </a:prstGeom>
        </p:spPr>
      </p:pic>
      <p:pic>
        <p:nvPicPr>
          <p:cNvPr id="12" name="Am-thanh-tra-loi-du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F664B803-CD7D-1639-903D-D4DE548A6F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603779" y="1851422"/>
            <a:ext cx="1875517" cy="187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1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77656 0.4724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28" y="2361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0.70781 0.4192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91" y="2094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808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97F1587-90B3-7A0A-A1C3-B3FFFDF25799}"/>
              </a:ext>
            </a:extLst>
          </p:cNvPr>
          <p:cNvSpPr/>
          <p:nvPr/>
        </p:nvSpPr>
        <p:spPr>
          <a:xfrm>
            <a:off x="2071868" y="138897"/>
            <a:ext cx="10120132" cy="1837925"/>
          </a:xfrm>
          <a:custGeom>
            <a:avLst/>
            <a:gdLst>
              <a:gd name="connsiteX0" fmla="*/ 0 w 10120132"/>
              <a:gd name="connsiteY0" fmla="*/ 306327 h 1837925"/>
              <a:gd name="connsiteX1" fmla="*/ 306327 w 10120132"/>
              <a:gd name="connsiteY1" fmla="*/ 0 h 1837925"/>
              <a:gd name="connsiteX2" fmla="*/ 1090694 w 10120132"/>
              <a:gd name="connsiteY2" fmla="*/ 0 h 1837925"/>
              <a:gd name="connsiteX3" fmla="*/ 1684911 w 10120132"/>
              <a:gd name="connsiteY3" fmla="*/ 0 h 1837925"/>
              <a:gd name="connsiteX4" fmla="*/ 2469278 w 10120132"/>
              <a:gd name="connsiteY4" fmla="*/ 0 h 1837925"/>
              <a:gd name="connsiteX5" fmla="*/ 3158570 w 10120132"/>
              <a:gd name="connsiteY5" fmla="*/ 0 h 1837925"/>
              <a:gd name="connsiteX6" fmla="*/ 3847863 w 10120132"/>
              <a:gd name="connsiteY6" fmla="*/ 0 h 1837925"/>
              <a:gd name="connsiteX7" fmla="*/ 4442080 w 10120132"/>
              <a:gd name="connsiteY7" fmla="*/ 0 h 1837925"/>
              <a:gd name="connsiteX8" fmla="*/ 4941223 w 10120132"/>
              <a:gd name="connsiteY8" fmla="*/ 0 h 1837925"/>
              <a:gd name="connsiteX9" fmla="*/ 5535440 w 10120132"/>
              <a:gd name="connsiteY9" fmla="*/ 0 h 1837925"/>
              <a:gd name="connsiteX10" fmla="*/ 5939508 w 10120132"/>
              <a:gd name="connsiteY10" fmla="*/ 0 h 1837925"/>
              <a:gd name="connsiteX11" fmla="*/ 6723875 w 10120132"/>
              <a:gd name="connsiteY11" fmla="*/ 0 h 1837925"/>
              <a:gd name="connsiteX12" fmla="*/ 7508242 w 10120132"/>
              <a:gd name="connsiteY12" fmla="*/ 0 h 1837925"/>
              <a:gd name="connsiteX13" fmla="*/ 8197534 w 10120132"/>
              <a:gd name="connsiteY13" fmla="*/ 0 h 1837925"/>
              <a:gd name="connsiteX14" fmla="*/ 8981901 w 10120132"/>
              <a:gd name="connsiteY14" fmla="*/ 0 h 1837925"/>
              <a:gd name="connsiteX15" fmla="*/ 9813805 w 10120132"/>
              <a:gd name="connsiteY15" fmla="*/ 0 h 1837925"/>
              <a:gd name="connsiteX16" fmla="*/ 10120132 w 10120132"/>
              <a:gd name="connsiteY16" fmla="*/ 306327 h 1837925"/>
              <a:gd name="connsiteX17" fmla="*/ 10120132 w 10120132"/>
              <a:gd name="connsiteY17" fmla="*/ 739256 h 1837925"/>
              <a:gd name="connsiteX18" fmla="*/ 10120132 w 10120132"/>
              <a:gd name="connsiteY18" fmla="*/ 1110922 h 1837925"/>
              <a:gd name="connsiteX19" fmla="*/ 10120132 w 10120132"/>
              <a:gd name="connsiteY19" fmla="*/ 1531598 h 1837925"/>
              <a:gd name="connsiteX20" fmla="*/ 9813805 w 10120132"/>
              <a:gd name="connsiteY20" fmla="*/ 1837925 h 1837925"/>
              <a:gd name="connsiteX21" fmla="*/ 9029438 w 10120132"/>
              <a:gd name="connsiteY21" fmla="*/ 1837925 h 1837925"/>
              <a:gd name="connsiteX22" fmla="*/ 8625370 w 10120132"/>
              <a:gd name="connsiteY22" fmla="*/ 1837925 h 1837925"/>
              <a:gd name="connsiteX23" fmla="*/ 7841003 w 10120132"/>
              <a:gd name="connsiteY23" fmla="*/ 1837925 h 1837925"/>
              <a:gd name="connsiteX24" fmla="*/ 7246786 w 10120132"/>
              <a:gd name="connsiteY24" fmla="*/ 1837925 h 1837925"/>
              <a:gd name="connsiteX25" fmla="*/ 6557494 w 10120132"/>
              <a:gd name="connsiteY25" fmla="*/ 1837925 h 1837925"/>
              <a:gd name="connsiteX26" fmla="*/ 5773127 w 10120132"/>
              <a:gd name="connsiteY26" fmla="*/ 1837925 h 1837925"/>
              <a:gd name="connsiteX27" fmla="*/ 5178909 w 10120132"/>
              <a:gd name="connsiteY27" fmla="*/ 1837925 h 1837925"/>
              <a:gd name="connsiteX28" fmla="*/ 4489617 w 10120132"/>
              <a:gd name="connsiteY28" fmla="*/ 1837925 h 1837925"/>
              <a:gd name="connsiteX29" fmla="*/ 3990475 w 10120132"/>
              <a:gd name="connsiteY29" fmla="*/ 1837925 h 1837925"/>
              <a:gd name="connsiteX30" fmla="*/ 3681482 w 10120132"/>
              <a:gd name="connsiteY30" fmla="*/ 1837925 h 1837925"/>
              <a:gd name="connsiteX31" fmla="*/ 3087264 w 10120132"/>
              <a:gd name="connsiteY31" fmla="*/ 1837925 h 1837925"/>
              <a:gd name="connsiteX32" fmla="*/ 2683197 w 10120132"/>
              <a:gd name="connsiteY32" fmla="*/ 1837925 h 1837925"/>
              <a:gd name="connsiteX33" fmla="*/ 1993904 w 10120132"/>
              <a:gd name="connsiteY33" fmla="*/ 1837925 h 1837925"/>
              <a:gd name="connsiteX34" fmla="*/ 1209537 w 10120132"/>
              <a:gd name="connsiteY34" fmla="*/ 1837925 h 1837925"/>
              <a:gd name="connsiteX35" fmla="*/ 306327 w 10120132"/>
              <a:gd name="connsiteY35" fmla="*/ 1837925 h 1837925"/>
              <a:gd name="connsiteX36" fmla="*/ 0 w 10120132"/>
              <a:gd name="connsiteY36" fmla="*/ 1531598 h 1837925"/>
              <a:gd name="connsiteX37" fmla="*/ 0 w 10120132"/>
              <a:gd name="connsiteY37" fmla="*/ 1147680 h 1837925"/>
              <a:gd name="connsiteX38" fmla="*/ 0 w 10120132"/>
              <a:gd name="connsiteY38" fmla="*/ 763762 h 1837925"/>
              <a:gd name="connsiteX39" fmla="*/ 0 w 10120132"/>
              <a:gd name="connsiteY39" fmla="*/ 306327 h 183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120132" h="1837925" fill="none" extrusionOk="0">
                <a:moveTo>
                  <a:pt x="0" y="306327"/>
                </a:moveTo>
                <a:cubicBezTo>
                  <a:pt x="36961" y="168890"/>
                  <a:pt x="118801" y="-1387"/>
                  <a:pt x="306327" y="0"/>
                </a:cubicBezTo>
                <a:cubicBezTo>
                  <a:pt x="542658" y="-71468"/>
                  <a:pt x="744036" y="76204"/>
                  <a:pt x="1090694" y="0"/>
                </a:cubicBezTo>
                <a:cubicBezTo>
                  <a:pt x="1437352" y="-76204"/>
                  <a:pt x="1551538" y="24777"/>
                  <a:pt x="1684911" y="0"/>
                </a:cubicBezTo>
                <a:cubicBezTo>
                  <a:pt x="1818284" y="-24777"/>
                  <a:pt x="2283869" y="78940"/>
                  <a:pt x="2469278" y="0"/>
                </a:cubicBezTo>
                <a:cubicBezTo>
                  <a:pt x="2654687" y="-78940"/>
                  <a:pt x="2834845" y="12512"/>
                  <a:pt x="3158570" y="0"/>
                </a:cubicBezTo>
                <a:cubicBezTo>
                  <a:pt x="3482295" y="-12512"/>
                  <a:pt x="3517409" y="29252"/>
                  <a:pt x="3847863" y="0"/>
                </a:cubicBezTo>
                <a:cubicBezTo>
                  <a:pt x="4178317" y="-29252"/>
                  <a:pt x="4251348" y="26836"/>
                  <a:pt x="4442080" y="0"/>
                </a:cubicBezTo>
                <a:cubicBezTo>
                  <a:pt x="4632812" y="-26836"/>
                  <a:pt x="4761978" y="924"/>
                  <a:pt x="4941223" y="0"/>
                </a:cubicBezTo>
                <a:cubicBezTo>
                  <a:pt x="5120468" y="-924"/>
                  <a:pt x="5357220" y="44157"/>
                  <a:pt x="5535440" y="0"/>
                </a:cubicBezTo>
                <a:cubicBezTo>
                  <a:pt x="5713660" y="-44157"/>
                  <a:pt x="5755497" y="41674"/>
                  <a:pt x="5939508" y="0"/>
                </a:cubicBezTo>
                <a:cubicBezTo>
                  <a:pt x="6123519" y="-41674"/>
                  <a:pt x="6532167" y="76514"/>
                  <a:pt x="6723875" y="0"/>
                </a:cubicBezTo>
                <a:cubicBezTo>
                  <a:pt x="6915583" y="-76514"/>
                  <a:pt x="7254041" y="28415"/>
                  <a:pt x="7508242" y="0"/>
                </a:cubicBezTo>
                <a:cubicBezTo>
                  <a:pt x="7762443" y="-28415"/>
                  <a:pt x="7979425" y="9992"/>
                  <a:pt x="8197534" y="0"/>
                </a:cubicBezTo>
                <a:cubicBezTo>
                  <a:pt x="8415643" y="-9992"/>
                  <a:pt x="8668727" y="47129"/>
                  <a:pt x="8981901" y="0"/>
                </a:cubicBezTo>
                <a:cubicBezTo>
                  <a:pt x="9295075" y="-47129"/>
                  <a:pt x="9487368" y="86153"/>
                  <a:pt x="9813805" y="0"/>
                </a:cubicBezTo>
                <a:cubicBezTo>
                  <a:pt x="9946258" y="2752"/>
                  <a:pt x="10152111" y="152522"/>
                  <a:pt x="10120132" y="306327"/>
                </a:cubicBezTo>
                <a:cubicBezTo>
                  <a:pt x="10155349" y="416955"/>
                  <a:pt x="10076264" y="570478"/>
                  <a:pt x="10120132" y="739256"/>
                </a:cubicBezTo>
                <a:cubicBezTo>
                  <a:pt x="10164000" y="908034"/>
                  <a:pt x="10083100" y="979372"/>
                  <a:pt x="10120132" y="1110922"/>
                </a:cubicBezTo>
                <a:cubicBezTo>
                  <a:pt x="10157164" y="1242472"/>
                  <a:pt x="10103903" y="1438698"/>
                  <a:pt x="10120132" y="1531598"/>
                </a:cubicBezTo>
                <a:cubicBezTo>
                  <a:pt x="10081658" y="1697376"/>
                  <a:pt x="9958337" y="1851730"/>
                  <a:pt x="9813805" y="1837925"/>
                </a:cubicBezTo>
                <a:cubicBezTo>
                  <a:pt x="9427993" y="1843973"/>
                  <a:pt x="9252812" y="1814958"/>
                  <a:pt x="9029438" y="1837925"/>
                </a:cubicBezTo>
                <a:cubicBezTo>
                  <a:pt x="8806064" y="1860892"/>
                  <a:pt x="8735504" y="1824191"/>
                  <a:pt x="8625370" y="1837925"/>
                </a:cubicBezTo>
                <a:cubicBezTo>
                  <a:pt x="8515236" y="1851659"/>
                  <a:pt x="8164310" y="1765726"/>
                  <a:pt x="7841003" y="1837925"/>
                </a:cubicBezTo>
                <a:cubicBezTo>
                  <a:pt x="7517696" y="1910124"/>
                  <a:pt x="7479072" y="1799375"/>
                  <a:pt x="7246786" y="1837925"/>
                </a:cubicBezTo>
                <a:cubicBezTo>
                  <a:pt x="7014500" y="1876475"/>
                  <a:pt x="6738438" y="1772221"/>
                  <a:pt x="6557494" y="1837925"/>
                </a:cubicBezTo>
                <a:cubicBezTo>
                  <a:pt x="6376550" y="1903629"/>
                  <a:pt x="5987856" y="1809967"/>
                  <a:pt x="5773127" y="1837925"/>
                </a:cubicBezTo>
                <a:cubicBezTo>
                  <a:pt x="5558398" y="1865883"/>
                  <a:pt x="5393885" y="1807450"/>
                  <a:pt x="5178909" y="1837925"/>
                </a:cubicBezTo>
                <a:cubicBezTo>
                  <a:pt x="4963933" y="1868400"/>
                  <a:pt x="4664044" y="1789880"/>
                  <a:pt x="4489617" y="1837925"/>
                </a:cubicBezTo>
                <a:cubicBezTo>
                  <a:pt x="4315190" y="1885970"/>
                  <a:pt x="4155008" y="1837796"/>
                  <a:pt x="3990475" y="1837925"/>
                </a:cubicBezTo>
                <a:cubicBezTo>
                  <a:pt x="3825942" y="1838054"/>
                  <a:pt x="3816376" y="1827738"/>
                  <a:pt x="3681482" y="1837925"/>
                </a:cubicBezTo>
                <a:cubicBezTo>
                  <a:pt x="3546588" y="1848112"/>
                  <a:pt x="3305086" y="1822458"/>
                  <a:pt x="3087264" y="1837925"/>
                </a:cubicBezTo>
                <a:cubicBezTo>
                  <a:pt x="2869442" y="1853392"/>
                  <a:pt x="2807954" y="1805413"/>
                  <a:pt x="2683197" y="1837925"/>
                </a:cubicBezTo>
                <a:cubicBezTo>
                  <a:pt x="2558440" y="1870437"/>
                  <a:pt x="2336120" y="1777440"/>
                  <a:pt x="1993904" y="1837925"/>
                </a:cubicBezTo>
                <a:cubicBezTo>
                  <a:pt x="1651688" y="1898410"/>
                  <a:pt x="1597134" y="1782165"/>
                  <a:pt x="1209537" y="1837925"/>
                </a:cubicBezTo>
                <a:cubicBezTo>
                  <a:pt x="821940" y="1893685"/>
                  <a:pt x="756623" y="1823801"/>
                  <a:pt x="306327" y="1837925"/>
                </a:cubicBezTo>
                <a:cubicBezTo>
                  <a:pt x="158956" y="1835843"/>
                  <a:pt x="-5670" y="1700780"/>
                  <a:pt x="0" y="1531598"/>
                </a:cubicBezTo>
                <a:cubicBezTo>
                  <a:pt x="-19067" y="1428455"/>
                  <a:pt x="34199" y="1321439"/>
                  <a:pt x="0" y="1147680"/>
                </a:cubicBezTo>
                <a:cubicBezTo>
                  <a:pt x="-34199" y="973921"/>
                  <a:pt x="37441" y="863981"/>
                  <a:pt x="0" y="763762"/>
                </a:cubicBezTo>
                <a:cubicBezTo>
                  <a:pt x="-37441" y="663543"/>
                  <a:pt x="19081" y="422281"/>
                  <a:pt x="0" y="306327"/>
                </a:cubicBezTo>
                <a:close/>
              </a:path>
              <a:path w="10120132" h="1837925" stroke="0" extrusionOk="0">
                <a:moveTo>
                  <a:pt x="0" y="306327"/>
                </a:moveTo>
                <a:cubicBezTo>
                  <a:pt x="18899" y="142045"/>
                  <a:pt x="154287" y="3678"/>
                  <a:pt x="306327" y="0"/>
                </a:cubicBezTo>
                <a:cubicBezTo>
                  <a:pt x="420991" y="-33785"/>
                  <a:pt x="553960" y="39116"/>
                  <a:pt x="710395" y="0"/>
                </a:cubicBezTo>
                <a:cubicBezTo>
                  <a:pt x="866830" y="-39116"/>
                  <a:pt x="954017" y="253"/>
                  <a:pt x="1019388" y="0"/>
                </a:cubicBezTo>
                <a:cubicBezTo>
                  <a:pt x="1084759" y="-253"/>
                  <a:pt x="1410162" y="43290"/>
                  <a:pt x="1613605" y="0"/>
                </a:cubicBezTo>
                <a:cubicBezTo>
                  <a:pt x="1817048" y="-43290"/>
                  <a:pt x="2022565" y="61442"/>
                  <a:pt x="2397972" y="0"/>
                </a:cubicBezTo>
                <a:cubicBezTo>
                  <a:pt x="2773379" y="-61442"/>
                  <a:pt x="2854891" y="33629"/>
                  <a:pt x="3182339" y="0"/>
                </a:cubicBezTo>
                <a:cubicBezTo>
                  <a:pt x="3509787" y="-33629"/>
                  <a:pt x="3641021" y="26956"/>
                  <a:pt x="3966706" y="0"/>
                </a:cubicBezTo>
                <a:cubicBezTo>
                  <a:pt x="4292391" y="-26956"/>
                  <a:pt x="4237630" y="17906"/>
                  <a:pt x="4370774" y="0"/>
                </a:cubicBezTo>
                <a:cubicBezTo>
                  <a:pt x="4503918" y="-17906"/>
                  <a:pt x="4691224" y="8607"/>
                  <a:pt x="4869916" y="0"/>
                </a:cubicBezTo>
                <a:cubicBezTo>
                  <a:pt x="5048608" y="-8607"/>
                  <a:pt x="5247333" y="33146"/>
                  <a:pt x="5464134" y="0"/>
                </a:cubicBezTo>
                <a:cubicBezTo>
                  <a:pt x="5680935" y="-33146"/>
                  <a:pt x="5634031" y="2116"/>
                  <a:pt x="5773127" y="0"/>
                </a:cubicBezTo>
                <a:cubicBezTo>
                  <a:pt x="5912223" y="-2116"/>
                  <a:pt x="6194871" y="80608"/>
                  <a:pt x="6557494" y="0"/>
                </a:cubicBezTo>
                <a:cubicBezTo>
                  <a:pt x="6920117" y="-80608"/>
                  <a:pt x="6874284" y="13557"/>
                  <a:pt x="7056636" y="0"/>
                </a:cubicBezTo>
                <a:cubicBezTo>
                  <a:pt x="7238988" y="-13557"/>
                  <a:pt x="7418604" y="27812"/>
                  <a:pt x="7555779" y="0"/>
                </a:cubicBezTo>
                <a:cubicBezTo>
                  <a:pt x="7692954" y="-27812"/>
                  <a:pt x="7941145" y="15057"/>
                  <a:pt x="8054922" y="0"/>
                </a:cubicBezTo>
                <a:cubicBezTo>
                  <a:pt x="8168699" y="-15057"/>
                  <a:pt x="8678200" y="64792"/>
                  <a:pt x="8839289" y="0"/>
                </a:cubicBezTo>
                <a:cubicBezTo>
                  <a:pt x="9000378" y="-64792"/>
                  <a:pt x="9454190" y="107092"/>
                  <a:pt x="9813805" y="0"/>
                </a:cubicBezTo>
                <a:cubicBezTo>
                  <a:pt x="9962354" y="-6853"/>
                  <a:pt x="10107579" y="148659"/>
                  <a:pt x="10120132" y="306327"/>
                </a:cubicBezTo>
                <a:cubicBezTo>
                  <a:pt x="10133581" y="464121"/>
                  <a:pt x="10093457" y="587740"/>
                  <a:pt x="10120132" y="677993"/>
                </a:cubicBezTo>
                <a:cubicBezTo>
                  <a:pt x="10146807" y="768246"/>
                  <a:pt x="10095800" y="949891"/>
                  <a:pt x="10120132" y="1049658"/>
                </a:cubicBezTo>
                <a:cubicBezTo>
                  <a:pt x="10144464" y="1149425"/>
                  <a:pt x="10085667" y="1381509"/>
                  <a:pt x="10120132" y="1531598"/>
                </a:cubicBezTo>
                <a:cubicBezTo>
                  <a:pt x="10114395" y="1709163"/>
                  <a:pt x="10025864" y="1823372"/>
                  <a:pt x="9813805" y="1837925"/>
                </a:cubicBezTo>
                <a:cubicBezTo>
                  <a:pt x="9667812" y="1875764"/>
                  <a:pt x="9561694" y="1835467"/>
                  <a:pt x="9314662" y="1837925"/>
                </a:cubicBezTo>
                <a:cubicBezTo>
                  <a:pt x="9067630" y="1840383"/>
                  <a:pt x="8894344" y="1782939"/>
                  <a:pt x="8720445" y="1837925"/>
                </a:cubicBezTo>
                <a:cubicBezTo>
                  <a:pt x="8546546" y="1892911"/>
                  <a:pt x="8487184" y="1816834"/>
                  <a:pt x="8316377" y="1837925"/>
                </a:cubicBezTo>
                <a:cubicBezTo>
                  <a:pt x="8145570" y="1859016"/>
                  <a:pt x="7957864" y="1783248"/>
                  <a:pt x="7817235" y="1837925"/>
                </a:cubicBezTo>
                <a:cubicBezTo>
                  <a:pt x="7676606" y="1892602"/>
                  <a:pt x="7619097" y="1832261"/>
                  <a:pt x="7508242" y="1837925"/>
                </a:cubicBezTo>
                <a:cubicBezTo>
                  <a:pt x="7397387" y="1843589"/>
                  <a:pt x="7062063" y="1766247"/>
                  <a:pt x="6723875" y="1837925"/>
                </a:cubicBezTo>
                <a:cubicBezTo>
                  <a:pt x="6385687" y="1909603"/>
                  <a:pt x="6518048" y="1812920"/>
                  <a:pt x="6319807" y="1837925"/>
                </a:cubicBezTo>
                <a:cubicBezTo>
                  <a:pt x="6121566" y="1862930"/>
                  <a:pt x="5969734" y="1813681"/>
                  <a:pt x="5630515" y="1837925"/>
                </a:cubicBezTo>
                <a:cubicBezTo>
                  <a:pt x="5291296" y="1862169"/>
                  <a:pt x="5015752" y="1834313"/>
                  <a:pt x="4846148" y="1837925"/>
                </a:cubicBezTo>
                <a:cubicBezTo>
                  <a:pt x="4676544" y="1841537"/>
                  <a:pt x="4272290" y="1787129"/>
                  <a:pt x="4061781" y="1837925"/>
                </a:cubicBezTo>
                <a:cubicBezTo>
                  <a:pt x="3851272" y="1888721"/>
                  <a:pt x="3734188" y="1800639"/>
                  <a:pt x="3562638" y="1837925"/>
                </a:cubicBezTo>
                <a:cubicBezTo>
                  <a:pt x="3391088" y="1875211"/>
                  <a:pt x="3331511" y="1805478"/>
                  <a:pt x="3158570" y="1837925"/>
                </a:cubicBezTo>
                <a:cubicBezTo>
                  <a:pt x="2985629" y="1870372"/>
                  <a:pt x="2874039" y="1823702"/>
                  <a:pt x="2754503" y="1837925"/>
                </a:cubicBezTo>
                <a:cubicBezTo>
                  <a:pt x="2634967" y="1852148"/>
                  <a:pt x="2480665" y="1799211"/>
                  <a:pt x="2350435" y="1837925"/>
                </a:cubicBezTo>
                <a:cubicBezTo>
                  <a:pt x="2220205" y="1876639"/>
                  <a:pt x="2187595" y="1828218"/>
                  <a:pt x="2041442" y="1837925"/>
                </a:cubicBezTo>
                <a:cubicBezTo>
                  <a:pt x="1895289" y="1847632"/>
                  <a:pt x="1876280" y="1825880"/>
                  <a:pt x="1732449" y="1837925"/>
                </a:cubicBezTo>
                <a:cubicBezTo>
                  <a:pt x="1588618" y="1849970"/>
                  <a:pt x="1364093" y="1793213"/>
                  <a:pt x="1233306" y="1837925"/>
                </a:cubicBezTo>
                <a:cubicBezTo>
                  <a:pt x="1102519" y="1882637"/>
                  <a:pt x="948443" y="1812440"/>
                  <a:pt x="829238" y="1837925"/>
                </a:cubicBezTo>
                <a:cubicBezTo>
                  <a:pt x="710033" y="1863410"/>
                  <a:pt x="548169" y="1780587"/>
                  <a:pt x="306327" y="1837925"/>
                </a:cubicBezTo>
                <a:cubicBezTo>
                  <a:pt x="129978" y="1800101"/>
                  <a:pt x="10693" y="1696915"/>
                  <a:pt x="0" y="1531598"/>
                </a:cubicBezTo>
                <a:cubicBezTo>
                  <a:pt x="-20811" y="1397679"/>
                  <a:pt x="47756" y="1280557"/>
                  <a:pt x="0" y="1123174"/>
                </a:cubicBezTo>
                <a:cubicBezTo>
                  <a:pt x="-47756" y="965791"/>
                  <a:pt x="4678" y="812740"/>
                  <a:pt x="0" y="702498"/>
                </a:cubicBezTo>
                <a:cubicBezTo>
                  <a:pt x="-4678" y="592256"/>
                  <a:pt x="6175" y="428271"/>
                  <a:pt x="0" y="30632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69000"/>
            </a:schemeClr>
          </a:solidFill>
          <a:ln w="47625" cmpd="dbl">
            <a:solidFill>
              <a:schemeClr val="accent1">
                <a:lumMod val="75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3189578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3CB060D-F06F-2F0C-8A9B-DA03440889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346" y="2252191"/>
            <a:ext cx="5380778" cy="53807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B9A650-38B8-5AA7-95AB-A0059AFC7905}"/>
              </a:ext>
            </a:extLst>
          </p:cNvPr>
          <p:cNvSpPr txBox="1"/>
          <p:nvPr/>
        </p:nvSpPr>
        <p:spPr>
          <a:xfrm>
            <a:off x="2327382" y="153811"/>
            <a:ext cx="99542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biện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chống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nhiễm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83F04B9-7AB7-E72A-FB61-815EBF8D00FD}"/>
              </a:ext>
            </a:extLst>
          </p:cNvPr>
          <p:cNvSpPr/>
          <p:nvPr/>
        </p:nvSpPr>
        <p:spPr>
          <a:xfrm>
            <a:off x="137856" y="2469521"/>
            <a:ext cx="7269940" cy="3173289"/>
          </a:xfrm>
          <a:custGeom>
            <a:avLst/>
            <a:gdLst>
              <a:gd name="connsiteX0" fmla="*/ 0 w 7269940"/>
              <a:gd name="connsiteY0" fmla="*/ 245621 h 1473696"/>
              <a:gd name="connsiteX1" fmla="*/ 245621 w 7269940"/>
              <a:gd name="connsiteY1" fmla="*/ 0 h 1473696"/>
              <a:gd name="connsiteX2" fmla="*/ 607152 w 7269940"/>
              <a:gd name="connsiteY2" fmla="*/ 0 h 1473696"/>
              <a:gd name="connsiteX3" fmla="*/ 1104256 w 7269940"/>
              <a:gd name="connsiteY3" fmla="*/ 0 h 1473696"/>
              <a:gd name="connsiteX4" fmla="*/ 1533574 w 7269940"/>
              <a:gd name="connsiteY4" fmla="*/ 0 h 1473696"/>
              <a:gd name="connsiteX5" fmla="*/ 2234039 w 7269940"/>
              <a:gd name="connsiteY5" fmla="*/ 0 h 1473696"/>
              <a:gd name="connsiteX6" fmla="*/ 2663357 w 7269940"/>
              <a:gd name="connsiteY6" fmla="*/ 0 h 1473696"/>
              <a:gd name="connsiteX7" fmla="*/ 3024887 w 7269940"/>
              <a:gd name="connsiteY7" fmla="*/ 0 h 1473696"/>
              <a:gd name="connsiteX8" fmla="*/ 3657566 w 7269940"/>
              <a:gd name="connsiteY8" fmla="*/ 0 h 1473696"/>
              <a:gd name="connsiteX9" fmla="*/ 4290244 w 7269940"/>
              <a:gd name="connsiteY9" fmla="*/ 0 h 1473696"/>
              <a:gd name="connsiteX10" fmla="*/ 4922923 w 7269940"/>
              <a:gd name="connsiteY10" fmla="*/ 0 h 1473696"/>
              <a:gd name="connsiteX11" fmla="*/ 5487814 w 7269940"/>
              <a:gd name="connsiteY11" fmla="*/ 0 h 1473696"/>
              <a:gd name="connsiteX12" fmla="*/ 6052706 w 7269940"/>
              <a:gd name="connsiteY12" fmla="*/ 0 h 1473696"/>
              <a:gd name="connsiteX13" fmla="*/ 7024319 w 7269940"/>
              <a:gd name="connsiteY13" fmla="*/ 0 h 1473696"/>
              <a:gd name="connsiteX14" fmla="*/ 7269940 w 7269940"/>
              <a:gd name="connsiteY14" fmla="*/ 245621 h 1473696"/>
              <a:gd name="connsiteX15" fmla="*/ 7269940 w 7269940"/>
              <a:gd name="connsiteY15" fmla="*/ 727023 h 1473696"/>
              <a:gd name="connsiteX16" fmla="*/ 7269940 w 7269940"/>
              <a:gd name="connsiteY16" fmla="*/ 1228075 h 1473696"/>
              <a:gd name="connsiteX17" fmla="*/ 7024319 w 7269940"/>
              <a:gd name="connsiteY17" fmla="*/ 1473696 h 1473696"/>
              <a:gd name="connsiteX18" fmla="*/ 6527214 w 7269940"/>
              <a:gd name="connsiteY18" fmla="*/ 1473696 h 1473696"/>
              <a:gd name="connsiteX19" fmla="*/ 6097897 w 7269940"/>
              <a:gd name="connsiteY19" fmla="*/ 1473696 h 1473696"/>
              <a:gd name="connsiteX20" fmla="*/ 5397431 w 7269940"/>
              <a:gd name="connsiteY20" fmla="*/ 1473696 h 1473696"/>
              <a:gd name="connsiteX21" fmla="*/ 4696966 w 7269940"/>
              <a:gd name="connsiteY21" fmla="*/ 1473696 h 1473696"/>
              <a:gd name="connsiteX22" fmla="*/ 4064288 w 7269940"/>
              <a:gd name="connsiteY22" fmla="*/ 1473696 h 1473696"/>
              <a:gd name="connsiteX23" fmla="*/ 3363822 w 7269940"/>
              <a:gd name="connsiteY23" fmla="*/ 1473696 h 1473696"/>
              <a:gd name="connsiteX24" fmla="*/ 2663357 w 7269940"/>
              <a:gd name="connsiteY24" fmla="*/ 1473696 h 1473696"/>
              <a:gd name="connsiteX25" fmla="*/ 2234039 w 7269940"/>
              <a:gd name="connsiteY25" fmla="*/ 1473696 h 1473696"/>
              <a:gd name="connsiteX26" fmla="*/ 1533574 w 7269940"/>
              <a:gd name="connsiteY26" fmla="*/ 1473696 h 1473696"/>
              <a:gd name="connsiteX27" fmla="*/ 900895 w 7269940"/>
              <a:gd name="connsiteY27" fmla="*/ 1473696 h 1473696"/>
              <a:gd name="connsiteX28" fmla="*/ 245621 w 7269940"/>
              <a:gd name="connsiteY28" fmla="*/ 1473696 h 1473696"/>
              <a:gd name="connsiteX29" fmla="*/ 0 w 7269940"/>
              <a:gd name="connsiteY29" fmla="*/ 1228075 h 1473696"/>
              <a:gd name="connsiteX30" fmla="*/ 0 w 7269940"/>
              <a:gd name="connsiteY30" fmla="*/ 766322 h 1473696"/>
              <a:gd name="connsiteX31" fmla="*/ 0 w 7269940"/>
              <a:gd name="connsiteY31" fmla="*/ 245621 h 1473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269940" h="1473696" fill="none" extrusionOk="0">
                <a:moveTo>
                  <a:pt x="0" y="245621"/>
                </a:moveTo>
                <a:cubicBezTo>
                  <a:pt x="13975" y="127432"/>
                  <a:pt x="108337" y="24472"/>
                  <a:pt x="245621" y="0"/>
                </a:cubicBezTo>
                <a:cubicBezTo>
                  <a:pt x="417296" y="-37537"/>
                  <a:pt x="455522" y="24992"/>
                  <a:pt x="607152" y="0"/>
                </a:cubicBezTo>
                <a:cubicBezTo>
                  <a:pt x="758782" y="-24992"/>
                  <a:pt x="909798" y="58913"/>
                  <a:pt x="1104256" y="0"/>
                </a:cubicBezTo>
                <a:cubicBezTo>
                  <a:pt x="1298714" y="-58913"/>
                  <a:pt x="1328177" y="30294"/>
                  <a:pt x="1533574" y="0"/>
                </a:cubicBezTo>
                <a:cubicBezTo>
                  <a:pt x="1738971" y="-30294"/>
                  <a:pt x="2024688" y="58129"/>
                  <a:pt x="2234039" y="0"/>
                </a:cubicBezTo>
                <a:cubicBezTo>
                  <a:pt x="2443391" y="-58129"/>
                  <a:pt x="2452732" y="1030"/>
                  <a:pt x="2663357" y="0"/>
                </a:cubicBezTo>
                <a:cubicBezTo>
                  <a:pt x="2873982" y="-1030"/>
                  <a:pt x="2848117" y="23868"/>
                  <a:pt x="3024887" y="0"/>
                </a:cubicBezTo>
                <a:cubicBezTo>
                  <a:pt x="3201657" y="-23868"/>
                  <a:pt x="3388134" y="367"/>
                  <a:pt x="3657566" y="0"/>
                </a:cubicBezTo>
                <a:cubicBezTo>
                  <a:pt x="3926998" y="-367"/>
                  <a:pt x="4036133" y="68294"/>
                  <a:pt x="4290244" y="0"/>
                </a:cubicBezTo>
                <a:cubicBezTo>
                  <a:pt x="4544355" y="-68294"/>
                  <a:pt x="4693254" y="27067"/>
                  <a:pt x="4922923" y="0"/>
                </a:cubicBezTo>
                <a:cubicBezTo>
                  <a:pt x="5152592" y="-27067"/>
                  <a:pt x="5338769" y="2861"/>
                  <a:pt x="5487814" y="0"/>
                </a:cubicBezTo>
                <a:cubicBezTo>
                  <a:pt x="5636859" y="-2861"/>
                  <a:pt x="5793580" y="26421"/>
                  <a:pt x="6052706" y="0"/>
                </a:cubicBezTo>
                <a:cubicBezTo>
                  <a:pt x="6311832" y="-26421"/>
                  <a:pt x="6588378" y="75377"/>
                  <a:pt x="7024319" y="0"/>
                </a:cubicBezTo>
                <a:cubicBezTo>
                  <a:pt x="7164447" y="-16110"/>
                  <a:pt x="7298615" y="107033"/>
                  <a:pt x="7269940" y="245621"/>
                </a:cubicBezTo>
                <a:cubicBezTo>
                  <a:pt x="7273832" y="458709"/>
                  <a:pt x="7265850" y="543565"/>
                  <a:pt x="7269940" y="727023"/>
                </a:cubicBezTo>
                <a:cubicBezTo>
                  <a:pt x="7274030" y="910481"/>
                  <a:pt x="7254392" y="1118028"/>
                  <a:pt x="7269940" y="1228075"/>
                </a:cubicBezTo>
                <a:cubicBezTo>
                  <a:pt x="7272309" y="1358661"/>
                  <a:pt x="7176479" y="1478505"/>
                  <a:pt x="7024319" y="1473696"/>
                </a:cubicBezTo>
                <a:cubicBezTo>
                  <a:pt x="6878484" y="1498470"/>
                  <a:pt x="6656209" y="1422334"/>
                  <a:pt x="6527214" y="1473696"/>
                </a:cubicBezTo>
                <a:cubicBezTo>
                  <a:pt x="6398220" y="1525058"/>
                  <a:pt x="6226244" y="1441104"/>
                  <a:pt x="6097897" y="1473696"/>
                </a:cubicBezTo>
                <a:cubicBezTo>
                  <a:pt x="5969550" y="1506288"/>
                  <a:pt x="5682147" y="1446841"/>
                  <a:pt x="5397431" y="1473696"/>
                </a:cubicBezTo>
                <a:cubicBezTo>
                  <a:pt x="5112715" y="1500551"/>
                  <a:pt x="4839560" y="1393321"/>
                  <a:pt x="4696966" y="1473696"/>
                </a:cubicBezTo>
                <a:cubicBezTo>
                  <a:pt x="4554372" y="1554071"/>
                  <a:pt x="4233466" y="1431622"/>
                  <a:pt x="4064288" y="1473696"/>
                </a:cubicBezTo>
                <a:cubicBezTo>
                  <a:pt x="3895110" y="1515770"/>
                  <a:pt x="3563817" y="1463445"/>
                  <a:pt x="3363822" y="1473696"/>
                </a:cubicBezTo>
                <a:cubicBezTo>
                  <a:pt x="3163827" y="1483947"/>
                  <a:pt x="2992223" y="1431953"/>
                  <a:pt x="2663357" y="1473696"/>
                </a:cubicBezTo>
                <a:cubicBezTo>
                  <a:pt x="2334491" y="1515439"/>
                  <a:pt x="2397556" y="1427667"/>
                  <a:pt x="2234039" y="1473696"/>
                </a:cubicBezTo>
                <a:cubicBezTo>
                  <a:pt x="2070522" y="1519725"/>
                  <a:pt x="1837006" y="1453514"/>
                  <a:pt x="1533574" y="1473696"/>
                </a:cubicBezTo>
                <a:cubicBezTo>
                  <a:pt x="1230143" y="1493878"/>
                  <a:pt x="1133359" y="1453944"/>
                  <a:pt x="900895" y="1473696"/>
                </a:cubicBezTo>
                <a:cubicBezTo>
                  <a:pt x="668431" y="1493448"/>
                  <a:pt x="426481" y="1451809"/>
                  <a:pt x="245621" y="1473696"/>
                </a:cubicBezTo>
                <a:cubicBezTo>
                  <a:pt x="147550" y="1458243"/>
                  <a:pt x="8164" y="1355972"/>
                  <a:pt x="0" y="1228075"/>
                </a:cubicBezTo>
                <a:cubicBezTo>
                  <a:pt x="-27204" y="1015035"/>
                  <a:pt x="25359" y="918527"/>
                  <a:pt x="0" y="766322"/>
                </a:cubicBezTo>
                <a:cubicBezTo>
                  <a:pt x="-25359" y="614117"/>
                  <a:pt x="49989" y="482574"/>
                  <a:pt x="0" y="245621"/>
                </a:cubicBezTo>
                <a:close/>
              </a:path>
              <a:path w="7269940" h="1473696" stroke="0" extrusionOk="0">
                <a:moveTo>
                  <a:pt x="0" y="245621"/>
                </a:moveTo>
                <a:cubicBezTo>
                  <a:pt x="14274" y="113667"/>
                  <a:pt x="144506" y="7411"/>
                  <a:pt x="245621" y="0"/>
                </a:cubicBezTo>
                <a:cubicBezTo>
                  <a:pt x="343041" y="-1627"/>
                  <a:pt x="468498" y="27813"/>
                  <a:pt x="674939" y="0"/>
                </a:cubicBezTo>
                <a:cubicBezTo>
                  <a:pt x="881380" y="-27813"/>
                  <a:pt x="916775" y="12399"/>
                  <a:pt x="1036469" y="0"/>
                </a:cubicBezTo>
                <a:cubicBezTo>
                  <a:pt x="1156163" y="-12399"/>
                  <a:pt x="1478162" y="28122"/>
                  <a:pt x="1601361" y="0"/>
                </a:cubicBezTo>
                <a:cubicBezTo>
                  <a:pt x="1724560" y="-28122"/>
                  <a:pt x="1977961" y="33478"/>
                  <a:pt x="2301826" y="0"/>
                </a:cubicBezTo>
                <a:cubicBezTo>
                  <a:pt x="2625691" y="-33478"/>
                  <a:pt x="2852134" y="450"/>
                  <a:pt x="3002292" y="0"/>
                </a:cubicBezTo>
                <a:cubicBezTo>
                  <a:pt x="3152450" y="-450"/>
                  <a:pt x="3462962" y="53885"/>
                  <a:pt x="3702757" y="0"/>
                </a:cubicBezTo>
                <a:cubicBezTo>
                  <a:pt x="3942552" y="-53885"/>
                  <a:pt x="3928616" y="28895"/>
                  <a:pt x="4132075" y="0"/>
                </a:cubicBezTo>
                <a:cubicBezTo>
                  <a:pt x="4335534" y="-28895"/>
                  <a:pt x="4446762" y="45480"/>
                  <a:pt x="4629179" y="0"/>
                </a:cubicBezTo>
                <a:cubicBezTo>
                  <a:pt x="4811596" y="-45480"/>
                  <a:pt x="5039211" y="57363"/>
                  <a:pt x="5194071" y="0"/>
                </a:cubicBezTo>
                <a:cubicBezTo>
                  <a:pt x="5348931" y="-57363"/>
                  <a:pt x="5482763" y="24352"/>
                  <a:pt x="5555601" y="0"/>
                </a:cubicBezTo>
                <a:cubicBezTo>
                  <a:pt x="5628439" y="-24352"/>
                  <a:pt x="6007371" y="15784"/>
                  <a:pt x="6256067" y="0"/>
                </a:cubicBezTo>
                <a:cubicBezTo>
                  <a:pt x="6504763" y="-15784"/>
                  <a:pt x="6837050" y="52673"/>
                  <a:pt x="7024319" y="0"/>
                </a:cubicBezTo>
                <a:cubicBezTo>
                  <a:pt x="7173055" y="16717"/>
                  <a:pt x="7244135" y="129515"/>
                  <a:pt x="7269940" y="245621"/>
                </a:cubicBezTo>
                <a:cubicBezTo>
                  <a:pt x="7304733" y="451183"/>
                  <a:pt x="7230282" y="587102"/>
                  <a:pt x="7269940" y="746673"/>
                </a:cubicBezTo>
                <a:cubicBezTo>
                  <a:pt x="7309598" y="906244"/>
                  <a:pt x="7216356" y="1124098"/>
                  <a:pt x="7269940" y="1228075"/>
                </a:cubicBezTo>
                <a:cubicBezTo>
                  <a:pt x="7248753" y="1356690"/>
                  <a:pt x="7155389" y="1477899"/>
                  <a:pt x="7024319" y="1473696"/>
                </a:cubicBezTo>
                <a:cubicBezTo>
                  <a:pt x="6914328" y="1486908"/>
                  <a:pt x="6783552" y="1464798"/>
                  <a:pt x="6662788" y="1473696"/>
                </a:cubicBezTo>
                <a:cubicBezTo>
                  <a:pt x="6542024" y="1482594"/>
                  <a:pt x="6455347" y="1472224"/>
                  <a:pt x="6301258" y="1473696"/>
                </a:cubicBezTo>
                <a:cubicBezTo>
                  <a:pt x="6147169" y="1475168"/>
                  <a:pt x="5964001" y="1425338"/>
                  <a:pt x="5871940" y="1473696"/>
                </a:cubicBezTo>
                <a:cubicBezTo>
                  <a:pt x="5779879" y="1522054"/>
                  <a:pt x="5635622" y="1461067"/>
                  <a:pt x="5442623" y="1473696"/>
                </a:cubicBezTo>
                <a:cubicBezTo>
                  <a:pt x="5249624" y="1486325"/>
                  <a:pt x="5154963" y="1470477"/>
                  <a:pt x="5013305" y="1473696"/>
                </a:cubicBezTo>
                <a:cubicBezTo>
                  <a:pt x="4871647" y="1476915"/>
                  <a:pt x="4733281" y="1463330"/>
                  <a:pt x="4583988" y="1473696"/>
                </a:cubicBezTo>
                <a:cubicBezTo>
                  <a:pt x="4434695" y="1484062"/>
                  <a:pt x="4239287" y="1444074"/>
                  <a:pt x="4019096" y="1473696"/>
                </a:cubicBezTo>
                <a:cubicBezTo>
                  <a:pt x="3798905" y="1503318"/>
                  <a:pt x="3803058" y="1447807"/>
                  <a:pt x="3589779" y="1473696"/>
                </a:cubicBezTo>
                <a:cubicBezTo>
                  <a:pt x="3376500" y="1499585"/>
                  <a:pt x="3242656" y="1465756"/>
                  <a:pt x="3092674" y="1473696"/>
                </a:cubicBezTo>
                <a:cubicBezTo>
                  <a:pt x="2942692" y="1481636"/>
                  <a:pt x="2806920" y="1455238"/>
                  <a:pt x="2731144" y="1473696"/>
                </a:cubicBezTo>
                <a:cubicBezTo>
                  <a:pt x="2655368" y="1492154"/>
                  <a:pt x="2210256" y="1428717"/>
                  <a:pt x="2030678" y="1473696"/>
                </a:cubicBezTo>
                <a:cubicBezTo>
                  <a:pt x="1851100" y="1518675"/>
                  <a:pt x="1763119" y="1428415"/>
                  <a:pt x="1601361" y="1473696"/>
                </a:cubicBezTo>
                <a:cubicBezTo>
                  <a:pt x="1439603" y="1518977"/>
                  <a:pt x="1135560" y="1405078"/>
                  <a:pt x="968682" y="1473696"/>
                </a:cubicBezTo>
                <a:cubicBezTo>
                  <a:pt x="801804" y="1542314"/>
                  <a:pt x="574121" y="1419834"/>
                  <a:pt x="245621" y="1473696"/>
                </a:cubicBezTo>
                <a:cubicBezTo>
                  <a:pt x="105385" y="1472746"/>
                  <a:pt x="-15160" y="1384073"/>
                  <a:pt x="0" y="1228075"/>
                </a:cubicBezTo>
                <a:cubicBezTo>
                  <a:pt x="-18890" y="1041266"/>
                  <a:pt x="57671" y="831621"/>
                  <a:pt x="0" y="717199"/>
                </a:cubicBezTo>
                <a:cubicBezTo>
                  <a:pt x="-57671" y="602777"/>
                  <a:pt x="5107" y="447820"/>
                  <a:pt x="0" y="24562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69000"/>
            </a:schemeClr>
          </a:solidFill>
          <a:ln w="47625" cmpd="dbl">
            <a:solidFill>
              <a:schemeClr val="accent2">
                <a:lumMod val="75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3189578">
                  <a:custGeom>
                    <a:avLst/>
                    <a:gdLst>
                      <a:gd name="connsiteX0" fmla="*/ 0 w 7269940"/>
                      <a:gd name="connsiteY0" fmla="*/ 528892 h 3173289"/>
                      <a:gd name="connsiteX1" fmla="*/ 245621 w 7269940"/>
                      <a:gd name="connsiteY1" fmla="*/ 0 h 3173289"/>
                      <a:gd name="connsiteX2" fmla="*/ 607152 w 7269940"/>
                      <a:gd name="connsiteY2" fmla="*/ 0 h 3173289"/>
                      <a:gd name="connsiteX3" fmla="*/ 1104256 w 7269940"/>
                      <a:gd name="connsiteY3" fmla="*/ 0 h 3173289"/>
                      <a:gd name="connsiteX4" fmla="*/ 1533574 w 7269940"/>
                      <a:gd name="connsiteY4" fmla="*/ 0 h 3173289"/>
                      <a:gd name="connsiteX5" fmla="*/ 2234039 w 7269940"/>
                      <a:gd name="connsiteY5" fmla="*/ 0 h 3173289"/>
                      <a:gd name="connsiteX6" fmla="*/ 2663357 w 7269940"/>
                      <a:gd name="connsiteY6" fmla="*/ 0 h 3173289"/>
                      <a:gd name="connsiteX7" fmla="*/ 3024887 w 7269940"/>
                      <a:gd name="connsiteY7" fmla="*/ 0 h 3173289"/>
                      <a:gd name="connsiteX8" fmla="*/ 3657566 w 7269940"/>
                      <a:gd name="connsiteY8" fmla="*/ 0 h 3173289"/>
                      <a:gd name="connsiteX9" fmla="*/ 4290244 w 7269940"/>
                      <a:gd name="connsiteY9" fmla="*/ 0 h 3173289"/>
                      <a:gd name="connsiteX10" fmla="*/ 4922923 w 7269940"/>
                      <a:gd name="connsiteY10" fmla="*/ 0 h 3173289"/>
                      <a:gd name="connsiteX11" fmla="*/ 5487814 w 7269940"/>
                      <a:gd name="connsiteY11" fmla="*/ 0 h 3173289"/>
                      <a:gd name="connsiteX12" fmla="*/ 6052706 w 7269940"/>
                      <a:gd name="connsiteY12" fmla="*/ 0 h 3173289"/>
                      <a:gd name="connsiteX13" fmla="*/ 7024319 w 7269940"/>
                      <a:gd name="connsiteY13" fmla="*/ 0 h 3173289"/>
                      <a:gd name="connsiteX14" fmla="*/ 7269940 w 7269940"/>
                      <a:gd name="connsiteY14" fmla="*/ 528892 h 3173289"/>
                      <a:gd name="connsiteX15" fmla="*/ 7269940 w 7269940"/>
                      <a:gd name="connsiteY15" fmla="*/ 1565488 h 3173289"/>
                      <a:gd name="connsiteX16" fmla="*/ 7269940 w 7269940"/>
                      <a:gd name="connsiteY16" fmla="*/ 2644396 h 3173289"/>
                      <a:gd name="connsiteX17" fmla="*/ 7024319 w 7269940"/>
                      <a:gd name="connsiteY17" fmla="*/ 3173289 h 3173289"/>
                      <a:gd name="connsiteX18" fmla="*/ 6527214 w 7269940"/>
                      <a:gd name="connsiteY18" fmla="*/ 3173289 h 3173289"/>
                      <a:gd name="connsiteX19" fmla="*/ 6097897 w 7269940"/>
                      <a:gd name="connsiteY19" fmla="*/ 3173289 h 3173289"/>
                      <a:gd name="connsiteX20" fmla="*/ 5397431 w 7269940"/>
                      <a:gd name="connsiteY20" fmla="*/ 3173289 h 3173289"/>
                      <a:gd name="connsiteX21" fmla="*/ 4696966 w 7269940"/>
                      <a:gd name="connsiteY21" fmla="*/ 3173289 h 3173289"/>
                      <a:gd name="connsiteX22" fmla="*/ 4064288 w 7269940"/>
                      <a:gd name="connsiteY22" fmla="*/ 3173289 h 3173289"/>
                      <a:gd name="connsiteX23" fmla="*/ 3363822 w 7269940"/>
                      <a:gd name="connsiteY23" fmla="*/ 3173289 h 3173289"/>
                      <a:gd name="connsiteX24" fmla="*/ 2663357 w 7269940"/>
                      <a:gd name="connsiteY24" fmla="*/ 3173289 h 3173289"/>
                      <a:gd name="connsiteX25" fmla="*/ 2234039 w 7269940"/>
                      <a:gd name="connsiteY25" fmla="*/ 3173289 h 3173289"/>
                      <a:gd name="connsiteX26" fmla="*/ 1533574 w 7269940"/>
                      <a:gd name="connsiteY26" fmla="*/ 3173289 h 3173289"/>
                      <a:gd name="connsiteX27" fmla="*/ 900895 w 7269940"/>
                      <a:gd name="connsiteY27" fmla="*/ 3173289 h 3173289"/>
                      <a:gd name="connsiteX28" fmla="*/ 245621 w 7269940"/>
                      <a:gd name="connsiteY28" fmla="*/ 3173289 h 3173289"/>
                      <a:gd name="connsiteX29" fmla="*/ 0 w 7269940"/>
                      <a:gd name="connsiteY29" fmla="*/ 2644396 h 3173289"/>
                      <a:gd name="connsiteX30" fmla="*/ 0 w 7269940"/>
                      <a:gd name="connsiteY30" fmla="*/ 1650110 h 3173289"/>
                      <a:gd name="connsiteX31" fmla="*/ 0 w 7269940"/>
                      <a:gd name="connsiteY31" fmla="*/ 528892 h 3173289"/>
                      <a:gd name="connsiteX0" fmla="*/ 0 w 7269940"/>
                      <a:gd name="connsiteY0" fmla="*/ 528892 h 3173289"/>
                      <a:gd name="connsiteX1" fmla="*/ 245621 w 7269940"/>
                      <a:gd name="connsiteY1" fmla="*/ 0 h 3173289"/>
                      <a:gd name="connsiteX2" fmla="*/ 674939 w 7269940"/>
                      <a:gd name="connsiteY2" fmla="*/ 0 h 3173289"/>
                      <a:gd name="connsiteX3" fmla="*/ 1036469 w 7269940"/>
                      <a:gd name="connsiteY3" fmla="*/ 0 h 3173289"/>
                      <a:gd name="connsiteX4" fmla="*/ 1601361 w 7269940"/>
                      <a:gd name="connsiteY4" fmla="*/ 0 h 3173289"/>
                      <a:gd name="connsiteX5" fmla="*/ 2301826 w 7269940"/>
                      <a:gd name="connsiteY5" fmla="*/ 0 h 3173289"/>
                      <a:gd name="connsiteX6" fmla="*/ 3002292 w 7269940"/>
                      <a:gd name="connsiteY6" fmla="*/ 0 h 3173289"/>
                      <a:gd name="connsiteX7" fmla="*/ 3702757 w 7269940"/>
                      <a:gd name="connsiteY7" fmla="*/ 0 h 3173289"/>
                      <a:gd name="connsiteX8" fmla="*/ 4132075 w 7269940"/>
                      <a:gd name="connsiteY8" fmla="*/ 0 h 3173289"/>
                      <a:gd name="connsiteX9" fmla="*/ 4629179 w 7269940"/>
                      <a:gd name="connsiteY9" fmla="*/ 0 h 3173289"/>
                      <a:gd name="connsiteX10" fmla="*/ 5194071 w 7269940"/>
                      <a:gd name="connsiteY10" fmla="*/ 0 h 3173289"/>
                      <a:gd name="connsiteX11" fmla="*/ 5555601 w 7269940"/>
                      <a:gd name="connsiteY11" fmla="*/ 0 h 3173289"/>
                      <a:gd name="connsiteX12" fmla="*/ 6256067 w 7269940"/>
                      <a:gd name="connsiteY12" fmla="*/ 0 h 3173289"/>
                      <a:gd name="connsiteX13" fmla="*/ 7024319 w 7269940"/>
                      <a:gd name="connsiteY13" fmla="*/ 0 h 3173289"/>
                      <a:gd name="connsiteX14" fmla="*/ 7269940 w 7269940"/>
                      <a:gd name="connsiteY14" fmla="*/ 528892 h 3173289"/>
                      <a:gd name="connsiteX15" fmla="*/ 7269940 w 7269940"/>
                      <a:gd name="connsiteY15" fmla="*/ 1607800 h 3173289"/>
                      <a:gd name="connsiteX16" fmla="*/ 7269940 w 7269940"/>
                      <a:gd name="connsiteY16" fmla="*/ 2644396 h 3173289"/>
                      <a:gd name="connsiteX17" fmla="*/ 7024319 w 7269940"/>
                      <a:gd name="connsiteY17" fmla="*/ 3173289 h 3173289"/>
                      <a:gd name="connsiteX18" fmla="*/ 6662788 w 7269940"/>
                      <a:gd name="connsiteY18" fmla="*/ 3173289 h 3173289"/>
                      <a:gd name="connsiteX19" fmla="*/ 6301258 w 7269940"/>
                      <a:gd name="connsiteY19" fmla="*/ 3173289 h 3173289"/>
                      <a:gd name="connsiteX20" fmla="*/ 5871940 w 7269940"/>
                      <a:gd name="connsiteY20" fmla="*/ 3173289 h 3173289"/>
                      <a:gd name="connsiteX21" fmla="*/ 5442623 w 7269940"/>
                      <a:gd name="connsiteY21" fmla="*/ 3173289 h 3173289"/>
                      <a:gd name="connsiteX22" fmla="*/ 5013305 w 7269940"/>
                      <a:gd name="connsiteY22" fmla="*/ 3173289 h 3173289"/>
                      <a:gd name="connsiteX23" fmla="*/ 4583988 w 7269940"/>
                      <a:gd name="connsiteY23" fmla="*/ 3173289 h 3173289"/>
                      <a:gd name="connsiteX24" fmla="*/ 4019096 w 7269940"/>
                      <a:gd name="connsiteY24" fmla="*/ 3173289 h 3173289"/>
                      <a:gd name="connsiteX25" fmla="*/ 3589779 w 7269940"/>
                      <a:gd name="connsiteY25" fmla="*/ 3173289 h 3173289"/>
                      <a:gd name="connsiteX26" fmla="*/ 3092674 w 7269940"/>
                      <a:gd name="connsiteY26" fmla="*/ 3173289 h 3173289"/>
                      <a:gd name="connsiteX27" fmla="*/ 2731144 w 7269940"/>
                      <a:gd name="connsiteY27" fmla="*/ 3173289 h 3173289"/>
                      <a:gd name="connsiteX28" fmla="*/ 2030678 w 7269940"/>
                      <a:gd name="connsiteY28" fmla="*/ 3173289 h 3173289"/>
                      <a:gd name="connsiteX29" fmla="*/ 1601361 w 7269940"/>
                      <a:gd name="connsiteY29" fmla="*/ 3173289 h 3173289"/>
                      <a:gd name="connsiteX30" fmla="*/ 968682 w 7269940"/>
                      <a:gd name="connsiteY30" fmla="*/ 3173289 h 3173289"/>
                      <a:gd name="connsiteX31" fmla="*/ 245621 w 7269940"/>
                      <a:gd name="connsiteY31" fmla="*/ 3173289 h 3173289"/>
                      <a:gd name="connsiteX32" fmla="*/ 0 w 7269940"/>
                      <a:gd name="connsiteY32" fmla="*/ 2644396 h 3173289"/>
                      <a:gd name="connsiteX33" fmla="*/ 0 w 7269940"/>
                      <a:gd name="connsiteY33" fmla="*/ 1544334 h 3173289"/>
                      <a:gd name="connsiteX34" fmla="*/ 0 w 7269940"/>
                      <a:gd name="connsiteY34" fmla="*/ 528892 h 3173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7269940" h="3173289" fill="none" extrusionOk="0">
                        <a:moveTo>
                          <a:pt x="0" y="528892"/>
                        </a:moveTo>
                        <a:cubicBezTo>
                          <a:pt x="16762" y="267486"/>
                          <a:pt x="106202" y="57921"/>
                          <a:pt x="245621" y="0"/>
                        </a:cubicBezTo>
                        <a:cubicBezTo>
                          <a:pt x="421615" y="-83282"/>
                          <a:pt x="444294" y="45639"/>
                          <a:pt x="607152" y="0"/>
                        </a:cubicBezTo>
                        <a:cubicBezTo>
                          <a:pt x="756122" y="-67849"/>
                          <a:pt x="934073" y="118087"/>
                          <a:pt x="1104256" y="0"/>
                        </a:cubicBezTo>
                        <a:cubicBezTo>
                          <a:pt x="1312849" y="-83220"/>
                          <a:pt x="1338037" y="66824"/>
                          <a:pt x="1533574" y="0"/>
                        </a:cubicBezTo>
                        <a:cubicBezTo>
                          <a:pt x="1703866" y="-33102"/>
                          <a:pt x="2013984" y="127176"/>
                          <a:pt x="2234039" y="0"/>
                        </a:cubicBezTo>
                        <a:cubicBezTo>
                          <a:pt x="2443074" y="-114759"/>
                          <a:pt x="2456963" y="14980"/>
                          <a:pt x="2663357" y="0"/>
                        </a:cubicBezTo>
                        <a:cubicBezTo>
                          <a:pt x="2871504" y="413"/>
                          <a:pt x="2848396" y="59691"/>
                          <a:pt x="3024887" y="0"/>
                        </a:cubicBezTo>
                        <a:cubicBezTo>
                          <a:pt x="3197615" y="-46005"/>
                          <a:pt x="3395601" y="27267"/>
                          <a:pt x="3657566" y="0"/>
                        </a:cubicBezTo>
                        <a:cubicBezTo>
                          <a:pt x="3929643" y="-10314"/>
                          <a:pt x="4059738" y="144640"/>
                          <a:pt x="4290244" y="0"/>
                        </a:cubicBezTo>
                        <a:cubicBezTo>
                          <a:pt x="4558085" y="-213155"/>
                          <a:pt x="4684098" y="69602"/>
                          <a:pt x="4922923" y="0"/>
                        </a:cubicBezTo>
                        <a:cubicBezTo>
                          <a:pt x="5179475" y="-65816"/>
                          <a:pt x="5300886" y="23414"/>
                          <a:pt x="5487814" y="0"/>
                        </a:cubicBezTo>
                        <a:cubicBezTo>
                          <a:pt x="5640081" y="-13053"/>
                          <a:pt x="5839872" y="70377"/>
                          <a:pt x="6052706" y="0"/>
                        </a:cubicBezTo>
                        <a:cubicBezTo>
                          <a:pt x="6354497" y="-7408"/>
                          <a:pt x="6525347" y="84691"/>
                          <a:pt x="7024319" y="0"/>
                        </a:cubicBezTo>
                        <a:cubicBezTo>
                          <a:pt x="7231987" y="-13212"/>
                          <a:pt x="7277413" y="296359"/>
                          <a:pt x="7269940" y="528892"/>
                        </a:cubicBezTo>
                        <a:cubicBezTo>
                          <a:pt x="7317920" y="997185"/>
                          <a:pt x="7268328" y="1134089"/>
                          <a:pt x="7269940" y="1565488"/>
                        </a:cubicBezTo>
                        <a:cubicBezTo>
                          <a:pt x="7271357" y="1966706"/>
                          <a:pt x="7254940" y="2413992"/>
                          <a:pt x="7269940" y="2644396"/>
                        </a:cubicBezTo>
                        <a:cubicBezTo>
                          <a:pt x="7281986" y="2896045"/>
                          <a:pt x="7183632" y="3175669"/>
                          <a:pt x="7024319" y="3173289"/>
                        </a:cubicBezTo>
                        <a:cubicBezTo>
                          <a:pt x="6842311" y="3226808"/>
                          <a:pt x="6663356" y="3070380"/>
                          <a:pt x="6527214" y="3173289"/>
                        </a:cubicBezTo>
                        <a:cubicBezTo>
                          <a:pt x="6416632" y="3283939"/>
                          <a:pt x="6199621" y="3130259"/>
                          <a:pt x="6097897" y="3173289"/>
                        </a:cubicBezTo>
                        <a:cubicBezTo>
                          <a:pt x="5949808" y="3270930"/>
                          <a:pt x="5735648" y="3111199"/>
                          <a:pt x="5397431" y="3173289"/>
                        </a:cubicBezTo>
                        <a:cubicBezTo>
                          <a:pt x="5120507" y="3221321"/>
                          <a:pt x="4840847" y="3049912"/>
                          <a:pt x="4696966" y="3173289"/>
                        </a:cubicBezTo>
                        <a:cubicBezTo>
                          <a:pt x="4575147" y="3399593"/>
                          <a:pt x="4201678" y="3079880"/>
                          <a:pt x="4064288" y="3173289"/>
                        </a:cubicBezTo>
                        <a:cubicBezTo>
                          <a:pt x="3856359" y="3285590"/>
                          <a:pt x="3508867" y="3145330"/>
                          <a:pt x="3363822" y="3173289"/>
                        </a:cubicBezTo>
                        <a:cubicBezTo>
                          <a:pt x="3211581" y="3226151"/>
                          <a:pt x="3019230" y="3056822"/>
                          <a:pt x="2663357" y="3173289"/>
                        </a:cubicBezTo>
                        <a:cubicBezTo>
                          <a:pt x="2298105" y="3261351"/>
                          <a:pt x="2401555" y="3080964"/>
                          <a:pt x="2234039" y="3173289"/>
                        </a:cubicBezTo>
                        <a:cubicBezTo>
                          <a:pt x="2089651" y="3331007"/>
                          <a:pt x="1810951" y="3142943"/>
                          <a:pt x="1533574" y="3173289"/>
                        </a:cubicBezTo>
                        <a:cubicBezTo>
                          <a:pt x="1237958" y="3228495"/>
                          <a:pt x="1145213" y="3103853"/>
                          <a:pt x="900895" y="3173289"/>
                        </a:cubicBezTo>
                        <a:cubicBezTo>
                          <a:pt x="633868" y="3212370"/>
                          <a:pt x="458262" y="3103613"/>
                          <a:pt x="245621" y="3173289"/>
                        </a:cubicBezTo>
                        <a:cubicBezTo>
                          <a:pt x="191206" y="3093793"/>
                          <a:pt x="-59245" y="2884355"/>
                          <a:pt x="0" y="2644396"/>
                        </a:cubicBezTo>
                        <a:cubicBezTo>
                          <a:pt x="-23455" y="2195044"/>
                          <a:pt x="44560" y="1978348"/>
                          <a:pt x="0" y="1650110"/>
                        </a:cubicBezTo>
                        <a:cubicBezTo>
                          <a:pt x="-47930" y="1281699"/>
                          <a:pt x="49300" y="1121586"/>
                          <a:pt x="0" y="528892"/>
                        </a:cubicBezTo>
                        <a:close/>
                      </a:path>
                      <a:path w="7269940" h="3173289" stroke="0" extrusionOk="0">
                        <a:moveTo>
                          <a:pt x="0" y="528892"/>
                        </a:moveTo>
                        <a:cubicBezTo>
                          <a:pt x="33607" y="228630"/>
                          <a:pt x="135094" y="24180"/>
                          <a:pt x="245621" y="0"/>
                        </a:cubicBezTo>
                        <a:cubicBezTo>
                          <a:pt x="318527" y="15242"/>
                          <a:pt x="452925" y="86461"/>
                          <a:pt x="674939" y="0"/>
                        </a:cubicBezTo>
                        <a:cubicBezTo>
                          <a:pt x="881683" y="-57496"/>
                          <a:pt x="919507" y="29069"/>
                          <a:pt x="1036469" y="0"/>
                        </a:cubicBezTo>
                        <a:cubicBezTo>
                          <a:pt x="1146947" y="-41039"/>
                          <a:pt x="1482176" y="59718"/>
                          <a:pt x="1601361" y="0"/>
                        </a:cubicBezTo>
                        <a:cubicBezTo>
                          <a:pt x="1693951" y="-106514"/>
                          <a:pt x="1980092" y="105965"/>
                          <a:pt x="2301826" y="0"/>
                        </a:cubicBezTo>
                        <a:cubicBezTo>
                          <a:pt x="2649898" y="-58347"/>
                          <a:pt x="2860755" y="-19306"/>
                          <a:pt x="3002292" y="0"/>
                        </a:cubicBezTo>
                        <a:cubicBezTo>
                          <a:pt x="3119740" y="-5843"/>
                          <a:pt x="3456962" y="109473"/>
                          <a:pt x="3702757" y="0"/>
                        </a:cubicBezTo>
                        <a:cubicBezTo>
                          <a:pt x="3909407" y="-82855"/>
                          <a:pt x="3923110" y="65107"/>
                          <a:pt x="4132075" y="0"/>
                        </a:cubicBezTo>
                        <a:cubicBezTo>
                          <a:pt x="4297117" y="-71559"/>
                          <a:pt x="4459145" y="78661"/>
                          <a:pt x="4629179" y="0"/>
                        </a:cubicBezTo>
                        <a:cubicBezTo>
                          <a:pt x="4854679" y="-80453"/>
                          <a:pt x="5028046" y="127427"/>
                          <a:pt x="5194071" y="0"/>
                        </a:cubicBezTo>
                        <a:cubicBezTo>
                          <a:pt x="5351630" y="-134084"/>
                          <a:pt x="5481701" y="71618"/>
                          <a:pt x="5555601" y="0"/>
                        </a:cubicBezTo>
                        <a:cubicBezTo>
                          <a:pt x="5569606" y="-96465"/>
                          <a:pt x="6022227" y="51902"/>
                          <a:pt x="6256067" y="0"/>
                        </a:cubicBezTo>
                        <a:cubicBezTo>
                          <a:pt x="6458317" y="-70151"/>
                          <a:pt x="6852553" y="112043"/>
                          <a:pt x="7024319" y="0"/>
                        </a:cubicBezTo>
                        <a:cubicBezTo>
                          <a:pt x="7134578" y="-9042"/>
                          <a:pt x="7224334" y="279849"/>
                          <a:pt x="7269940" y="528892"/>
                        </a:cubicBezTo>
                        <a:cubicBezTo>
                          <a:pt x="7268548" y="1040013"/>
                          <a:pt x="7253215" y="1253775"/>
                          <a:pt x="7269940" y="1607800"/>
                        </a:cubicBezTo>
                        <a:cubicBezTo>
                          <a:pt x="7344311" y="1943621"/>
                          <a:pt x="7245881" y="2374070"/>
                          <a:pt x="7269940" y="2644396"/>
                        </a:cubicBezTo>
                        <a:cubicBezTo>
                          <a:pt x="7243265" y="2939123"/>
                          <a:pt x="7133640" y="3149648"/>
                          <a:pt x="7024319" y="3173289"/>
                        </a:cubicBezTo>
                        <a:cubicBezTo>
                          <a:pt x="6909896" y="3176805"/>
                          <a:pt x="6780368" y="3148765"/>
                          <a:pt x="6662788" y="3173289"/>
                        </a:cubicBezTo>
                        <a:cubicBezTo>
                          <a:pt x="6538662" y="3200261"/>
                          <a:pt x="6466158" y="3146345"/>
                          <a:pt x="6301258" y="3173289"/>
                        </a:cubicBezTo>
                        <a:cubicBezTo>
                          <a:pt x="6145087" y="3170458"/>
                          <a:pt x="5973254" y="3062805"/>
                          <a:pt x="5871940" y="3173289"/>
                        </a:cubicBezTo>
                        <a:cubicBezTo>
                          <a:pt x="5773661" y="3323423"/>
                          <a:pt x="5670901" y="3116537"/>
                          <a:pt x="5442623" y="3173289"/>
                        </a:cubicBezTo>
                        <a:cubicBezTo>
                          <a:pt x="5240048" y="3189976"/>
                          <a:pt x="5165609" y="3157599"/>
                          <a:pt x="5013305" y="3173289"/>
                        </a:cubicBezTo>
                        <a:cubicBezTo>
                          <a:pt x="4854308" y="3175455"/>
                          <a:pt x="4750038" y="3182408"/>
                          <a:pt x="4583988" y="3173289"/>
                        </a:cubicBezTo>
                        <a:cubicBezTo>
                          <a:pt x="4488921" y="3214121"/>
                          <a:pt x="4201061" y="3090665"/>
                          <a:pt x="4019096" y="3173289"/>
                        </a:cubicBezTo>
                        <a:cubicBezTo>
                          <a:pt x="3780705" y="3253920"/>
                          <a:pt x="3826721" y="3106452"/>
                          <a:pt x="3589779" y="3173289"/>
                        </a:cubicBezTo>
                        <a:cubicBezTo>
                          <a:pt x="3374073" y="3214857"/>
                          <a:pt x="3258929" y="3156742"/>
                          <a:pt x="3092674" y="3173289"/>
                        </a:cubicBezTo>
                        <a:cubicBezTo>
                          <a:pt x="2952056" y="3195014"/>
                          <a:pt x="2801935" y="3134787"/>
                          <a:pt x="2731144" y="3173289"/>
                        </a:cubicBezTo>
                        <a:cubicBezTo>
                          <a:pt x="2662461" y="3199270"/>
                          <a:pt x="2175979" y="3126690"/>
                          <a:pt x="2030678" y="3173289"/>
                        </a:cubicBezTo>
                        <a:cubicBezTo>
                          <a:pt x="1861167" y="3244692"/>
                          <a:pt x="1797763" y="3088427"/>
                          <a:pt x="1601361" y="3173289"/>
                        </a:cubicBezTo>
                        <a:cubicBezTo>
                          <a:pt x="1472379" y="3219480"/>
                          <a:pt x="1097982" y="2997872"/>
                          <a:pt x="968682" y="3173289"/>
                        </a:cubicBezTo>
                        <a:cubicBezTo>
                          <a:pt x="808460" y="3242707"/>
                          <a:pt x="620440" y="3054952"/>
                          <a:pt x="245621" y="3173289"/>
                        </a:cubicBezTo>
                        <a:cubicBezTo>
                          <a:pt x="98335" y="3161250"/>
                          <a:pt x="-26509" y="2960202"/>
                          <a:pt x="0" y="2644396"/>
                        </a:cubicBezTo>
                        <a:cubicBezTo>
                          <a:pt x="-19837" y="2300528"/>
                          <a:pt x="106955" y="1765649"/>
                          <a:pt x="0" y="1544334"/>
                        </a:cubicBezTo>
                        <a:cubicBezTo>
                          <a:pt x="-33440" y="1386340"/>
                          <a:pt x="-44492" y="987041"/>
                          <a:pt x="0" y="528892"/>
                        </a:cubicBezTo>
                        <a:close/>
                      </a:path>
                      <a:path w="7269940" h="3173289" fill="none" stroke="0" extrusionOk="0">
                        <a:moveTo>
                          <a:pt x="0" y="528892"/>
                        </a:moveTo>
                        <a:cubicBezTo>
                          <a:pt x="23982" y="276990"/>
                          <a:pt x="131626" y="57692"/>
                          <a:pt x="245621" y="0"/>
                        </a:cubicBezTo>
                        <a:cubicBezTo>
                          <a:pt x="409026" y="-81655"/>
                          <a:pt x="464407" y="35286"/>
                          <a:pt x="607152" y="0"/>
                        </a:cubicBezTo>
                        <a:cubicBezTo>
                          <a:pt x="775918" y="-58614"/>
                          <a:pt x="860580" y="106398"/>
                          <a:pt x="1104256" y="0"/>
                        </a:cubicBezTo>
                        <a:cubicBezTo>
                          <a:pt x="1305335" y="-152559"/>
                          <a:pt x="1330202" y="76141"/>
                          <a:pt x="1533574" y="0"/>
                        </a:cubicBezTo>
                        <a:cubicBezTo>
                          <a:pt x="1802354" y="-85221"/>
                          <a:pt x="2032890" y="176127"/>
                          <a:pt x="2234039" y="0"/>
                        </a:cubicBezTo>
                        <a:cubicBezTo>
                          <a:pt x="2432711" y="-104121"/>
                          <a:pt x="2460987" y="8638"/>
                          <a:pt x="2663357" y="0"/>
                        </a:cubicBezTo>
                        <a:cubicBezTo>
                          <a:pt x="2861320" y="4035"/>
                          <a:pt x="2851896" y="41594"/>
                          <a:pt x="3024887" y="0"/>
                        </a:cubicBezTo>
                        <a:cubicBezTo>
                          <a:pt x="3220692" y="-96528"/>
                          <a:pt x="3400991" y="26135"/>
                          <a:pt x="3657566" y="0"/>
                        </a:cubicBezTo>
                        <a:cubicBezTo>
                          <a:pt x="3911271" y="-5092"/>
                          <a:pt x="4013653" y="165879"/>
                          <a:pt x="4290244" y="0"/>
                        </a:cubicBezTo>
                        <a:cubicBezTo>
                          <a:pt x="4569261" y="-138635"/>
                          <a:pt x="4727449" y="84983"/>
                          <a:pt x="4922923" y="0"/>
                        </a:cubicBezTo>
                        <a:cubicBezTo>
                          <a:pt x="5117081" y="-44771"/>
                          <a:pt x="5358807" y="31764"/>
                          <a:pt x="5487814" y="0"/>
                        </a:cubicBezTo>
                        <a:cubicBezTo>
                          <a:pt x="5609098" y="14868"/>
                          <a:pt x="5788887" y="79867"/>
                          <a:pt x="6052706" y="0"/>
                        </a:cubicBezTo>
                        <a:cubicBezTo>
                          <a:pt x="6388789" y="1273"/>
                          <a:pt x="6605523" y="201954"/>
                          <a:pt x="7024319" y="0"/>
                        </a:cubicBezTo>
                        <a:cubicBezTo>
                          <a:pt x="7147606" y="-59738"/>
                          <a:pt x="7253723" y="215561"/>
                          <a:pt x="7269940" y="528892"/>
                        </a:cubicBezTo>
                        <a:cubicBezTo>
                          <a:pt x="7252591" y="1007211"/>
                          <a:pt x="7295360" y="1208138"/>
                          <a:pt x="7269940" y="1565488"/>
                        </a:cubicBezTo>
                        <a:cubicBezTo>
                          <a:pt x="7252194" y="2016385"/>
                          <a:pt x="7268188" y="2437217"/>
                          <a:pt x="7269940" y="2644396"/>
                        </a:cubicBezTo>
                        <a:cubicBezTo>
                          <a:pt x="7261718" y="2936600"/>
                          <a:pt x="7201349" y="3172918"/>
                          <a:pt x="7024319" y="3173289"/>
                        </a:cubicBezTo>
                        <a:cubicBezTo>
                          <a:pt x="6911441" y="3227961"/>
                          <a:pt x="6685466" y="3026241"/>
                          <a:pt x="6527214" y="3173289"/>
                        </a:cubicBezTo>
                        <a:cubicBezTo>
                          <a:pt x="6397949" y="3260602"/>
                          <a:pt x="6254113" y="3133972"/>
                          <a:pt x="6097897" y="3173289"/>
                        </a:cubicBezTo>
                        <a:cubicBezTo>
                          <a:pt x="5964166" y="3184563"/>
                          <a:pt x="5694470" y="3142385"/>
                          <a:pt x="5397431" y="3173289"/>
                        </a:cubicBezTo>
                        <a:cubicBezTo>
                          <a:pt x="5141088" y="3289611"/>
                          <a:pt x="4822876" y="2978854"/>
                          <a:pt x="4696966" y="3173289"/>
                        </a:cubicBezTo>
                        <a:cubicBezTo>
                          <a:pt x="4513302" y="3312579"/>
                          <a:pt x="4228161" y="3080123"/>
                          <a:pt x="4064288" y="3173289"/>
                        </a:cubicBezTo>
                        <a:cubicBezTo>
                          <a:pt x="3905432" y="3240692"/>
                          <a:pt x="3547689" y="3153372"/>
                          <a:pt x="3363822" y="3173289"/>
                        </a:cubicBezTo>
                        <a:cubicBezTo>
                          <a:pt x="3184816" y="3196008"/>
                          <a:pt x="3005487" y="3087035"/>
                          <a:pt x="2663357" y="3173289"/>
                        </a:cubicBezTo>
                        <a:cubicBezTo>
                          <a:pt x="2327058" y="3295498"/>
                          <a:pt x="2385363" y="3059584"/>
                          <a:pt x="2234039" y="3173289"/>
                        </a:cubicBezTo>
                        <a:cubicBezTo>
                          <a:pt x="2038156" y="3289187"/>
                          <a:pt x="1797554" y="3121652"/>
                          <a:pt x="1533574" y="3173289"/>
                        </a:cubicBezTo>
                        <a:cubicBezTo>
                          <a:pt x="1220044" y="3230300"/>
                          <a:pt x="1102738" y="3141710"/>
                          <a:pt x="900895" y="3173289"/>
                        </a:cubicBezTo>
                        <a:cubicBezTo>
                          <a:pt x="682405" y="3248206"/>
                          <a:pt x="414935" y="3156823"/>
                          <a:pt x="245621" y="3173289"/>
                        </a:cubicBezTo>
                        <a:cubicBezTo>
                          <a:pt x="121358" y="3197602"/>
                          <a:pt x="36129" y="2954743"/>
                          <a:pt x="0" y="2644396"/>
                        </a:cubicBezTo>
                        <a:cubicBezTo>
                          <a:pt x="-28764" y="2209079"/>
                          <a:pt x="57816" y="1931380"/>
                          <a:pt x="0" y="1650110"/>
                        </a:cubicBezTo>
                        <a:cubicBezTo>
                          <a:pt x="-72708" y="1350616"/>
                          <a:pt x="48878" y="1024335"/>
                          <a:pt x="0" y="528892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5D4111-2852-9BA6-768B-28DAC5223673}"/>
              </a:ext>
            </a:extLst>
          </p:cNvPr>
          <p:cNvSpPr txBox="1"/>
          <p:nvPr/>
        </p:nvSpPr>
        <p:spPr>
          <a:xfrm>
            <a:off x="357777" y="2390762"/>
            <a:ext cx="684913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 dụng sản phẩm sinh học như túi ni lông, túi màng bọc thực phẩm có thể phân hủy; rửa đất ở những vùng có ô nhiễm mặn...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BB73F4-26E2-72C8-9A7A-115C26ADF5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809" y="-95566"/>
            <a:ext cx="1924365" cy="1924365"/>
          </a:xfrm>
          <a:prstGeom prst="rect">
            <a:avLst/>
          </a:prstGeom>
        </p:spPr>
      </p:pic>
      <p:pic>
        <p:nvPicPr>
          <p:cNvPr id="12" name="Am-thanh-tra-loi-du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F664B803-CD7D-1639-903D-D4DE548A6F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603779" y="1851422"/>
            <a:ext cx="1875517" cy="187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4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0.77656 0.4724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28" y="2361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808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4A91F203-DC90-4DB5-813F-C4AA7D6481B4}"/>
              </a:ext>
            </a:extLst>
          </p:cNvPr>
          <p:cNvSpPr/>
          <p:nvPr/>
        </p:nvSpPr>
        <p:spPr>
          <a:xfrm>
            <a:off x="3605349" y="640079"/>
            <a:ext cx="8222857" cy="5069687"/>
          </a:xfrm>
          <a:custGeom>
            <a:avLst/>
            <a:gdLst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401300 w 10439439"/>
              <a:gd name="connsiteY8" fmla="*/ 280072 h 4934357"/>
              <a:gd name="connsiteX9" fmla="*/ 10375900 w 10439439"/>
              <a:gd name="connsiteY9" fmla="*/ 1003972 h 4934357"/>
              <a:gd name="connsiteX10" fmla="*/ 10401300 w 10439439"/>
              <a:gd name="connsiteY10" fmla="*/ 1994572 h 4934357"/>
              <a:gd name="connsiteX11" fmla="*/ 10350500 w 10439439"/>
              <a:gd name="connsiteY11" fmla="*/ 2781972 h 4934357"/>
              <a:gd name="connsiteX12" fmla="*/ 10439400 w 10439439"/>
              <a:gd name="connsiteY12" fmla="*/ 3759872 h 4934357"/>
              <a:gd name="connsiteX13" fmla="*/ 10337800 w 10439439"/>
              <a:gd name="connsiteY13" fmla="*/ 4559972 h 4934357"/>
              <a:gd name="connsiteX14" fmla="*/ 10350500 w 10439439"/>
              <a:gd name="connsiteY14" fmla="*/ 4864772 h 4934357"/>
              <a:gd name="connsiteX15" fmla="*/ 9093200 w 10439439"/>
              <a:gd name="connsiteY15" fmla="*/ 4915572 h 4934357"/>
              <a:gd name="connsiteX16" fmla="*/ 8267700 w 10439439"/>
              <a:gd name="connsiteY16" fmla="*/ 4801272 h 4934357"/>
              <a:gd name="connsiteX17" fmla="*/ 6273800 w 10439439"/>
              <a:gd name="connsiteY17" fmla="*/ 4915572 h 4934357"/>
              <a:gd name="connsiteX18" fmla="*/ 4343400 w 10439439"/>
              <a:gd name="connsiteY18" fmla="*/ 4839372 h 4934357"/>
              <a:gd name="connsiteX19" fmla="*/ 1879600 w 10439439"/>
              <a:gd name="connsiteY19" fmla="*/ 4877472 h 4934357"/>
              <a:gd name="connsiteX20" fmla="*/ 520700 w 10439439"/>
              <a:gd name="connsiteY20" fmla="*/ 4928272 h 4934357"/>
              <a:gd name="connsiteX21" fmla="*/ 114300 w 10439439"/>
              <a:gd name="connsiteY21" fmla="*/ 4725072 h 4934357"/>
              <a:gd name="connsiteX22" fmla="*/ 12700 w 10439439"/>
              <a:gd name="connsiteY22" fmla="*/ 4242472 h 4934357"/>
              <a:gd name="connsiteX23" fmla="*/ 63500 w 10439439"/>
              <a:gd name="connsiteY23" fmla="*/ 2820072 h 4934357"/>
              <a:gd name="connsiteX24" fmla="*/ 0 w 10439439"/>
              <a:gd name="connsiteY24" fmla="*/ 1804072 h 4934357"/>
              <a:gd name="connsiteX25" fmla="*/ 63500 w 10439439"/>
              <a:gd name="connsiteY25" fmla="*/ 864272 h 4934357"/>
              <a:gd name="connsiteX26" fmla="*/ 165100 w 10439439"/>
              <a:gd name="connsiteY26" fmla="*/ 153072 h 4934357"/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375900 w 10439439"/>
              <a:gd name="connsiteY8" fmla="*/ 1003972 h 4934357"/>
              <a:gd name="connsiteX9" fmla="*/ 10401300 w 10439439"/>
              <a:gd name="connsiteY9" fmla="*/ 1994572 h 4934357"/>
              <a:gd name="connsiteX10" fmla="*/ 10350500 w 10439439"/>
              <a:gd name="connsiteY10" fmla="*/ 2781972 h 4934357"/>
              <a:gd name="connsiteX11" fmla="*/ 10439400 w 10439439"/>
              <a:gd name="connsiteY11" fmla="*/ 3759872 h 4934357"/>
              <a:gd name="connsiteX12" fmla="*/ 10337800 w 10439439"/>
              <a:gd name="connsiteY12" fmla="*/ 4559972 h 4934357"/>
              <a:gd name="connsiteX13" fmla="*/ 10350500 w 10439439"/>
              <a:gd name="connsiteY13" fmla="*/ 4864772 h 4934357"/>
              <a:gd name="connsiteX14" fmla="*/ 9093200 w 10439439"/>
              <a:gd name="connsiteY14" fmla="*/ 4915572 h 4934357"/>
              <a:gd name="connsiteX15" fmla="*/ 8267700 w 10439439"/>
              <a:gd name="connsiteY15" fmla="*/ 4801272 h 4934357"/>
              <a:gd name="connsiteX16" fmla="*/ 6273800 w 10439439"/>
              <a:gd name="connsiteY16" fmla="*/ 4915572 h 4934357"/>
              <a:gd name="connsiteX17" fmla="*/ 4343400 w 10439439"/>
              <a:gd name="connsiteY17" fmla="*/ 4839372 h 4934357"/>
              <a:gd name="connsiteX18" fmla="*/ 1879600 w 10439439"/>
              <a:gd name="connsiteY18" fmla="*/ 4877472 h 4934357"/>
              <a:gd name="connsiteX19" fmla="*/ 520700 w 10439439"/>
              <a:gd name="connsiteY19" fmla="*/ 4928272 h 4934357"/>
              <a:gd name="connsiteX20" fmla="*/ 114300 w 10439439"/>
              <a:gd name="connsiteY20" fmla="*/ 4725072 h 4934357"/>
              <a:gd name="connsiteX21" fmla="*/ 12700 w 10439439"/>
              <a:gd name="connsiteY21" fmla="*/ 4242472 h 4934357"/>
              <a:gd name="connsiteX22" fmla="*/ 63500 w 10439439"/>
              <a:gd name="connsiteY22" fmla="*/ 2820072 h 4934357"/>
              <a:gd name="connsiteX23" fmla="*/ 0 w 10439439"/>
              <a:gd name="connsiteY23" fmla="*/ 1804072 h 4934357"/>
              <a:gd name="connsiteX24" fmla="*/ 63500 w 10439439"/>
              <a:gd name="connsiteY24" fmla="*/ 864272 h 4934357"/>
              <a:gd name="connsiteX25" fmla="*/ 165100 w 10439439"/>
              <a:gd name="connsiteY25" fmla="*/ 153072 h 4934357"/>
              <a:gd name="connsiteX0" fmla="*/ 165100 w 10472164"/>
              <a:gd name="connsiteY0" fmla="*/ 153072 h 4934357"/>
              <a:gd name="connsiteX1" fmla="*/ 711200 w 10472164"/>
              <a:gd name="connsiteY1" fmla="*/ 13372 h 4934357"/>
              <a:gd name="connsiteX2" fmla="*/ 2006600 w 10472164"/>
              <a:gd name="connsiteY2" fmla="*/ 76872 h 4934357"/>
              <a:gd name="connsiteX3" fmla="*/ 4165600 w 10472164"/>
              <a:gd name="connsiteY3" fmla="*/ 672 h 4934357"/>
              <a:gd name="connsiteX4" fmla="*/ 5765800 w 10472164"/>
              <a:gd name="connsiteY4" fmla="*/ 127672 h 4934357"/>
              <a:gd name="connsiteX5" fmla="*/ 7556500 w 10472164"/>
              <a:gd name="connsiteY5" fmla="*/ 672 h 4934357"/>
              <a:gd name="connsiteX6" fmla="*/ 8648700 w 10472164"/>
              <a:gd name="connsiteY6" fmla="*/ 76872 h 4934357"/>
              <a:gd name="connsiteX7" fmla="*/ 10134600 w 10472164"/>
              <a:gd name="connsiteY7" fmla="*/ 64172 h 4934357"/>
              <a:gd name="connsiteX8" fmla="*/ 10375900 w 10472164"/>
              <a:gd name="connsiteY8" fmla="*/ 1003972 h 4934357"/>
              <a:gd name="connsiteX9" fmla="*/ 10401300 w 10472164"/>
              <a:gd name="connsiteY9" fmla="*/ 1994572 h 4934357"/>
              <a:gd name="connsiteX10" fmla="*/ 10350500 w 10472164"/>
              <a:gd name="connsiteY10" fmla="*/ 2781972 h 4934357"/>
              <a:gd name="connsiteX11" fmla="*/ 10439400 w 10472164"/>
              <a:gd name="connsiteY11" fmla="*/ 3759872 h 4934357"/>
              <a:gd name="connsiteX12" fmla="*/ 10337800 w 10472164"/>
              <a:gd name="connsiteY12" fmla="*/ 4559972 h 4934357"/>
              <a:gd name="connsiteX13" fmla="*/ 9093200 w 10472164"/>
              <a:gd name="connsiteY13" fmla="*/ 4915572 h 4934357"/>
              <a:gd name="connsiteX14" fmla="*/ 8267700 w 10472164"/>
              <a:gd name="connsiteY14" fmla="*/ 4801272 h 4934357"/>
              <a:gd name="connsiteX15" fmla="*/ 6273800 w 10472164"/>
              <a:gd name="connsiteY15" fmla="*/ 4915572 h 4934357"/>
              <a:gd name="connsiteX16" fmla="*/ 4343400 w 10472164"/>
              <a:gd name="connsiteY16" fmla="*/ 4839372 h 4934357"/>
              <a:gd name="connsiteX17" fmla="*/ 1879600 w 10472164"/>
              <a:gd name="connsiteY17" fmla="*/ 4877472 h 4934357"/>
              <a:gd name="connsiteX18" fmla="*/ 520700 w 10472164"/>
              <a:gd name="connsiteY18" fmla="*/ 4928272 h 4934357"/>
              <a:gd name="connsiteX19" fmla="*/ 114300 w 10472164"/>
              <a:gd name="connsiteY19" fmla="*/ 4725072 h 4934357"/>
              <a:gd name="connsiteX20" fmla="*/ 12700 w 10472164"/>
              <a:gd name="connsiteY20" fmla="*/ 4242472 h 4934357"/>
              <a:gd name="connsiteX21" fmla="*/ 63500 w 10472164"/>
              <a:gd name="connsiteY21" fmla="*/ 2820072 h 4934357"/>
              <a:gd name="connsiteX22" fmla="*/ 0 w 10472164"/>
              <a:gd name="connsiteY22" fmla="*/ 1804072 h 4934357"/>
              <a:gd name="connsiteX23" fmla="*/ 63500 w 10472164"/>
              <a:gd name="connsiteY23" fmla="*/ 864272 h 4934357"/>
              <a:gd name="connsiteX24" fmla="*/ 165100 w 10472164"/>
              <a:gd name="connsiteY24" fmla="*/ 153072 h 4934357"/>
              <a:gd name="connsiteX0" fmla="*/ 165100 w 10441336"/>
              <a:gd name="connsiteY0" fmla="*/ 153072 h 4934357"/>
              <a:gd name="connsiteX1" fmla="*/ 711200 w 10441336"/>
              <a:gd name="connsiteY1" fmla="*/ 13372 h 4934357"/>
              <a:gd name="connsiteX2" fmla="*/ 2006600 w 10441336"/>
              <a:gd name="connsiteY2" fmla="*/ 76872 h 4934357"/>
              <a:gd name="connsiteX3" fmla="*/ 4165600 w 10441336"/>
              <a:gd name="connsiteY3" fmla="*/ 672 h 4934357"/>
              <a:gd name="connsiteX4" fmla="*/ 5765800 w 10441336"/>
              <a:gd name="connsiteY4" fmla="*/ 127672 h 4934357"/>
              <a:gd name="connsiteX5" fmla="*/ 7556500 w 10441336"/>
              <a:gd name="connsiteY5" fmla="*/ 672 h 4934357"/>
              <a:gd name="connsiteX6" fmla="*/ 8648700 w 10441336"/>
              <a:gd name="connsiteY6" fmla="*/ 76872 h 4934357"/>
              <a:gd name="connsiteX7" fmla="*/ 10134600 w 10441336"/>
              <a:gd name="connsiteY7" fmla="*/ 64172 h 4934357"/>
              <a:gd name="connsiteX8" fmla="*/ 10375900 w 10441336"/>
              <a:gd name="connsiteY8" fmla="*/ 1003972 h 4934357"/>
              <a:gd name="connsiteX9" fmla="*/ 10401300 w 10441336"/>
              <a:gd name="connsiteY9" fmla="*/ 1994572 h 4934357"/>
              <a:gd name="connsiteX10" fmla="*/ 10350500 w 10441336"/>
              <a:gd name="connsiteY10" fmla="*/ 2781972 h 4934357"/>
              <a:gd name="connsiteX11" fmla="*/ 10439400 w 10441336"/>
              <a:gd name="connsiteY11" fmla="*/ 3759872 h 4934357"/>
              <a:gd name="connsiteX12" fmla="*/ 10248900 w 10441336"/>
              <a:gd name="connsiteY12" fmla="*/ 4737772 h 4934357"/>
              <a:gd name="connsiteX13" fmla="*/ 9093200 w 10441336"/>
              <a:gd name="connsiteY13" fmla="*/ 4915572 h 4934357"/>
              <a:gd name="connsiteX14" fmla="*/ 8267700 w 10441336"/>
              <a:gd name="connsiteY14" fmla="*/ 4801272 h 4934357"/>
              <a:gd name="connsiteX15" fmla="*/ 6273800 w 10441336"/>
              <a:gd name="connsiteY15" fmla="*/ 4915572 h 4934357"/>
              <a:gd name="connsiteX16" fmla="*/ 4343400 w 10441336"/>
              <a:gd name="connsiteY16" fmla="*/ 4839372 h 4934357"/>
              <a:gd name="connsiteX17" fmla="*/ 1879600 w 10441336"/>
              <a:gd name="connsiteY17" fmla="*/ 4877472 h 4934357"/>
              <a:gd name="connsiteX18" fmla="*/ 520700 w 10441336"/>
              <a:gd name="connsiteY18" fmla="*/ 4928272 h 4934357"/>
              <a:gd name="connsiteX19" fmla="*/ 114300 w 10441336"/>
              <a:gd name="connsiteY19" fmla="*/ 4725072 h 4934357"/>
              <a:gd name="connsiteX20" fmla="*/ 12700 w 10441336"/>
              <a:gd name="connsiteY20" fmla="*/ 4242472 h 4934357"/>
              <a:gd name="connsiteX21" fmla="*/ 63500 w 10441336"/>
              <a:gd name="connsiteY21" fmla="*/ 2820072 h 4934357"/>
              <a:gd name="connsiteX22" fmla="*/ 0 w 10441336"/>
              <a:gd name="connsiteY22" fmla="*/ 1804072 h 4934357"/>
              <a:gd name="connsiteX23" fmla="*/ 63500 w 10441336"/>
              <a:gd name="connsiteY23" fmla="*/ 864272 h 4934357"/>
              <a:gd name="connsiteX24" fmla="*/ 165100 w 10441336"/>
              <a:gd name="connsiteY24" fmla="*/ 153072 h 493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441336" h="4934357">
                <a:moveTo>
                  <a:pt x="165100" y="153072"/>
                </a:moveTo>
                <a:cubicBezTo>
                  <a:pt x="273050" y="11255"/>
                  <a:pt x="404283" y="26072"/>
                  <a:pt x="711200" y="13372"/>
                </a:cubicBezTo>
                <a:cubicBezTo>
                  <a:pt x="1018117" y="672"/>
                  <a:pt x="1430867" y="78989"/>
                  <a:pt x="2006600" y="76872"/>
                </a:cubicBezTo>
                <a:cubicBezTo>
                  <a:pt x="2582333" y="74755"/>
                  <a:pt x="3539067" y="-7795"/>
                  <a:pt x="4165600" y="672"/>
                </a:cubicBezTo>
                <a:cubicBezTo>
                  <a:pt x="4792133" y="9139"/>
                  <a:pt x="5200650" y="127672"/>
                  <a:pt x="5765800" y="127672"/>
                </a:cubicBezTo>
                <a:cubicBezTo>
                  <a:pt x="6330950" y="127672"/>
                  <a:pt x="7076017" y="9139"/>
                  <a:pt x="7556500" y="672"/>
                </a:cubicBezTo>
                <a:cubicBezTo>
                  <a:pt x="8036983" y="-7795"/>
                  <a:pt x="8219017" y="66289"/>
                  <a:pt x="8648700" y="76872"/>
                </a:cubicBezTo>
                <a:cubicBezTo>
                  <a:pt x="9078383" y="87455"/>
                  <a:pt x="9846733" y="-90345"/>
                  <a:pt x="10134600" y="64172"/>
                </a:cubicBezTo>
                <a:cubicBezTo>
                  <a:pt x="10422467" y="218689"/>
                  <a:pt x="10331450" y="682239"/>
                  <a:pt x="10375900" y="1003972"/>
                </a:cubicBezTo>
                <a:cubicBezTo>
                  <a:pt x="10420350" y="1325705"/>
                  <a:pt x="10405533" y="1698239"/>
                  <a:pt x="10401300" y="1994572"/>
                </a:cubicBezTo>
                <a:cubicBezTo>
                  <a:pt x="10397067" y="2290905"/>
                  <a:pt x="10344150" y="2487755"/>
                  <a:pt x="10350500" y="2781972"/>
                </a:cubicBezTo>
                <a:cubicBezTo>
                  <a:pt x="10356850" y="3076189"/>
                  <a:pt x="10456333" y="3433905"/>
                  <a:pt x="10439400" y="3759872"/>
                </a:cubicBezTo>
                <a:cubicBezTo>
                  <a:pt x="10422467" y="4085839"/>
                  <a:pt x="10473267" y="4545155"/>
                  <a:pt x="10248900" y="4737772"/>
                </a:cubicBezTo>
                <a:cubicBezTo>
                  <a:pt x="10024533" y="4930389"/>
                  <a:pt x="9423400" y="4904989"/>
                  <a:pt x="9093200" y="4915572"/>
                </a:cubicBezTo>
                <a:cubicBezTo>
                  <a:pt x="8763000" y="4926155"/>
                  <a:pt x="8737600" y="4801272"/>
                  <a:pt x="8267700" y="4801272"/>
                </a:cubicBezTo>
                <a:cubicBezTo>
                  <a:pt x="7797800" y="4801272"/>
                  <a:pt x="6927850" y="4909222"/>
                  <a:pt x="6273800" y="4915572"/>
                </a:cubicBezTo>
                <a:cubicBezTo>
                  <a:pt x="5619750" y="4921922"/>
                  <a:pt x="4343400" y="4839372"/>
                  <a:pt x="4343400" y="4839372"/>
                </a:cubicBezTo>
                <a:lnTo>
                  <a:pt x="1879600" y="4877472"/>
                </a:lnTo>
                <a:cubicBezTo>
                  <a:pt x="1242484" y="4892289"/>
                  <a:pt x="814917" y="4953672"/>
                  <a:pt x="520700" y="4928272"/>
                </a:cubicBezTo>
                <a:cubicBezTo>
                  <a:pt x="226483" y="4902872"/>
                  <a:pt x="198967" y="4839372"/>
                  <a:pt x="114300" y="4725072"/>
                </a:cubicBezTo>
                <a:cubicBezTo>
                  <a:pt x="29633" y="4610772"/>
                  <a:pt x="21167" y="4559972"/>
                  <a:pt x="12700" y="4242472"/>
                </a:cubicBezTo>
                <a:cubicBezTo>
                  <a:pt x="4233" y="3924972"/>
                  <a:pt x="65617" y="3226472"/>
                  <a:pt x="63500" y="2820072"/>
                </a:cubicBezTo>
                <a:cubicBezTo>
                  <a:pt x="61383" y="2413672"/>
                  <a:pt x="0" y="2130039"/>
                  <a:pt x="0" y="1804072"/>
                </a:cubicBezTo>
                <a:cubicBezTo>
                  <a:pt x="0" y="1478105"/>
                  <a:pt x="40217" y="1137322"/>
                  <a:pt x="63500" y="864272"/>
                </a:cubicBezTo>
                <a:cubicBezTo>
                  <a:pt x="86783" y="591222"/>
                  <a:pt x="57150" y="294889"/>
                  <a:pt x="165100" y="1530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EA636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3" name="图片 3">
            <a:extLst>
              <a:ext uri="{FF2B5EF4-FFF2-40B4-BE49-F238E27FC236}">
                <a16:creationId xmlns:a16="http://schemas.microsoft.com/office/drawing/2014/main" id="{5A1F2765-D738-462A-B5D8-19D22C8BB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16671" cy="1014506"/>
          </a:xfrm>
          <a:prstGeom prst="rect">
            <a:avLst/>
          </a:prstGeom>
        </p:spPr>
      </p:pic>
      <p:pic>
        <p:nvPicPr>
          <p:cNvPr id="4" name="图片 2">
            <a:extLst>
              <a:ext uri="{FF2B5EF4-FFF2-40B4-BE49-F238E27FC236}">
                <a16:creationId xmlns:a16="http://schemas.microsoft.com/office/drawing/2014/main" id="{92132393-9491-49B7-837D-2629EC9FA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3445" y="4657034"/>
            <a:ext cx="1155423" cy="114823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3985" y="1531701"/>
            <a:ext cx="5325581" cy="556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FE12BC-BFDA-7DC9-E7E1-6495146D140C}"/>
              </a:ext>
            </a:extLst>
          </p:cNvPr>
          <p:cNvSpPr txBox="1"/>
          <p:nvPr/>
        </p:nvSpPr>
        <p:spPr>
          <a:xfrm>
            <a:off x="3593354" y="1683373"/>
            <a:ext cx="78137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>
                <a:cs typeface="Arial" panose="020B0604020202020204" pitchFamily="34" charset="0"/>
              </a:rPr>
              <a:t>2. Ôn tập về chủ đề Năng lượng.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6978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9F5C9FD0-78CD-40B6-A314-1F0A40E685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9" b="1217"/>
          <a:stretch/>
        </p:blipFill>
        <p:spPr>
          <a:xfrm>
            <a:off x="0" y="-67116"/>
            <a:ext cx="12398589" cy="6925116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C18C1FC0-05E3-47E2-A05C-14F16C6585AB}"/>
              </a:ext>
            </a:extLst>
          </p:cNvPr>
          <p:cNvGrpSpPr/>
          <p:nvPr/>
        </p:nvGrpSpPr>
        <p:grpSpPr>
          <a:xfrm>
            <a:off x="2240280" y="20609"/>
            <a:ext cx="8298180" cy="2905471"/>
            <a:chOff x="2553917" y="220131"/>
            <a:chExt cx="7084166" cy="351485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1EDA3FD-1C7E-4411-9F84-ED1E84E42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53917" y="247773"/>
              <a:ext cx="7084166" cy="348721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EED010D-7BF9-4520-B33F-6AAB9F2F78A2}"/>
                </a:ext>
              </a:extLst>
            </p:cNvPr>
            <p:cNvSpPr txBox="1"/>
            <p:nvPr/>
          </p:nvSpPr>
          <p:spPr>
            <a:xfrm>
              <a:off x="5377457" y="220131"/>
              <a:ext cx="17949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Câu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1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310E6FF-A4D2-41A8-935F-E0B1D02C8DD7}"/>
                </a:ext>
              </a:extLst>
            </p:cNvPr>
            <p:cNvSpPr txBox="1"/>
            <p:nvPr/>
          </p:nvSpPr>
          <p:spPr>
            <a:xfrm>
              <a:off x="2715405" y="1292269"/>
              <a:ext cx="6643511" cy="2190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tabLst>
                  <a:tab pos="695325" algn="l"/>
                </a:tabLst>
              </a:pP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Khi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đẩy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chiếc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xe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chơi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tay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ta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cung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cấp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điều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xe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chuyển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C9D4815-F826-4FED-5774-B06DDD213176}"/>
              </a:ext>
            </a:extLst>
          </p:cNvPr>
          <p:cNvSpPr/>
          <p:nvPr/>
        </p:nvSpPr>
        <p:spPr>
          <a:xfrm>
            <a:off x="10595610" y="-80010"/>
            <a:ext cx="1596390" cy="44577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任意多边形: 形状 1">
            <a:extLst>
              <a:ext uri="{FF2B5EF4-FFF2-40B4-BE49-F238E27FC236}">
                <a16:creationId xmlns:a16="http://schemas.microsoft.com/office/drawing/2014/main" id="{47947B47-CC73-E190-B6DA-A4EC78A84EE4}"/>
              </a:ext>
            </a:extLst>
          </p:cNvPr>
          <p:cNvSpPr/>
          <p:nvPr/>
        </p:nvSpPr>
        <p:spPr>
          <a:xfrm>
            <a:off x="885009" y="3566160"/>
            <a:ext cx="8222857" cy="2651760"/>
          </a:xfrm>
          <a:custGeom>
            <a:avLst/>
            <a:gdLst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401300 w 10439439"/>
              <a:gd name="connsiteY8" fmla="*/ 280072 h 4934357"/>
              <a:gd name="connsiteX9" fmla="*/ 10375900 w 10439439"/>
              <a:gd name="connsiteY9" fmla="*/ 1003972 h 4934357"/>
              <a:gd name="connsiteX10" fmla="*/ 10401300 w 10439439"/>
              <a:gd name="connsiteY10" fmla="*/ 1994572 h 4934357"/>
              <a:gd name="connsiteX11" fmla="*/ 10350500 w 10439439"/>
              <a:gd name="connsiteY11" fmla="*/ 2781972 h 4934357"/>
              <a:gd name="connsiteX12" fmla="*/ 10439400 w 10439439"/>
              <a:gd name="connsiteY12" fmla="*/ 3759872 h 4934357"/>
              <a:gd name="connsiteX13" fmla="*/ 10337800 w 10439439"/>
              <a:gd name="connsiteY13" fmla="*/ 4559972 h 4934357"/>
              <a:gd name="connsiteX14" fmla="*/ 10350500 w 10439439"/>
              <a:gd name="connsiteY14" fmla="*/ 4864772 h 4934357"/>
              <a:gd name="connsiteX15" fmla="*/ 9093200 w 10439439"/>
              <a:gd name="connsiteY15" fmla="*/ 4915572 h 4934357"/>
              <a:gd name="connsiteX16" fmla="*/ 8267700 w 10439439"/>
              <a:gd name="connsiteY16" fmla="*/ 4801272 h 4934357"/>
              <a:gd name="connsiteX17" fmla="*/ 6273800 w 10439439"/>
              <a:gd name="connsiteY17" fmla="*/ 4915572 h 4934357"/>
              <a:gd name="connsiteX18" fmla="*/ 4343400 w 10439439"/>
              <a:gd name="connsiteY18" fmla="*/ 4839372 h 4934357"/>
              <a:gd name="connsiteX19" fmla="*/ 1879600 w 10439439"/>
              <a:gd name="connsiteY19" fmla="*/ 4877472 h 4934357"/>
              <a:gd name="connsiteX20" fmla="*/ 520700 w 10439439"/>
              <a:gd name="connsiteY20" fmla="*/ 4928272 h 4934357"/>
              <a:gd name="connsiteX21" fmla="*/ 114300 w 10439439"/>
              <a:gd name="connsiteY21" fmla="*/ 4725072 h 4934357"/>
              <a:gd name="connsiteX22" fmla="*/ 12700 w 10439439"/>
              <a:gd name="connsiteY22" fmla="*/ 4242472 h 4934357"/>
              <a:gd name="connsiteX23" fmla="*/ 63500 w 10439439"/>
              <a:gd name="connsiteY23" fmla="*/ 2820072 h 4934357"/>
              <a:gd name="connsiteX24" fmla="*/ 0 w 10439439"/>
              <a:gd name="connsiteY24" fmla="*/ 1804072 h 4934357"/>
              <a:gd name="connsiteX25" fmla="*/ 63500 w 10439439"/>
              <a:gd name="connsiteY25" fmla="*/ 864272 h 4934357"/>
              <a:gd name="connsiteX26" fmla="*/ 165100 w 10439439"/>
              <a:gd name="connsiteY26" fmla="*/ 153072 h 4934357"/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375900 w 10439439"/>
              <a:gd name="connsiteY8" fmla="*/ 1003972 h 4934357"/>
              <a:gd name="connsiteX9" fmla="*/ 10401300 w 10439439"/>
              <a:gd name="connsiteY9" fmla="*/ 1994572 h 4934357"/>
              <a:gd name="connsiteX10" fmla="*/ 10350500 w 10439439"/>
              <a:gd name="connsiteY10" fmla="*/ 2781972 h 4934357"/>
              <a:gd name="connsiteX11" fmla="*/ 10439400 w 10439439"/>
              <a:gd name="connsiteY11" fmla="*/ 3759872 h 4934357"/>
              <a:gd name="connsiteX12" fmla="*/ 10337800 w 10439439"/>
              <a:gd name="connsiteY12" fmla="*/ 4559972 h 4934357"/>
              <a:gd name="connsiteX13" fmla="*/ 10350500 w 10439439"/>
              <a:gd name="connsiteY13" fmla="*/ 4864772 h 4934357"/>
              <a:gd name="connsiteX14" fmla="*/ 9093200 w 10439439"/>
              <a:gd name="connsiteY14" fmla="*/ 4915572 h 4934357"/>
              <a:gd name="connsiteX15" fmla="*/ 8267700 w 10439439"/>
              <a:gd name="connsiteY15" fmla="*/ 4801272 h 4934357"/>
              <a:gd name="connsiteX16" fmla="*/ 6273800 w 10439439"/>
              <a:gd name="connsiteY16" fmla="*/ 4915572 h 4934357"/>
              <a:gd name="connsiteX17" fmla="*/ 4343400 w 10439439"/>
              <a:gd name="connsiteY17" fmla="*/ 4839372 h 4934357"/>
              <a:gd name="connsiteX18" fmla="*/ 1879600 w 10439439"/>
              <a:gd name="connsiteY18" fmla="*/ 4877472 h 4934357"/>
              <a:gd name="connsiteX19" fmla="*/ 520700 w 10439439"/>
              <a:gd name="connsiteY19" fmla="*/ 4928272 h 4934357"/>
              <a:gd name="connsiteX20" fmla="*/ 114300 w 10439439"/>
              <a:gd name="connsiteY20" fmla="*/ 4725072 h 4934357"/>
              <a:gd name="connsiteX21" fmla="*/ 12700 w 10439439"/>
              <a:gd name="connsiteY21" fmla="*/ 4242472 h 4934357"/>
              <a:gd name="connsiteX22" fmla="*/ 63500 w 10439439"/>
              <a:gd name="connsiteY22" fmla="*/ 2820072 h 4934357"/>
              <a:gd name="connsiteX23" fmla="*/ 0 w 10439439"/>
              <a:gd name="connsiteY23" fmla="*/ 1804072 h 4934357"/>
              <a:gd name="connsiteX24" fmla="*/ 63500 w 10439439"/>
              <a:gd name="connsiteY24" fmla="*/ 864272 h 4934357"/>
              <a:gd name="connsiteX25" fmla="*/ 165100 w 10439439"/>
              <a:gd name="connsiteY25" fmla="*/ 153072 h 4934357"/>
              <a:gd name="connsiteX0" fmla="*/ 165100 w 10472164"/>
              <a:gd name="connsiteY0" fmla="*/ 153072 h 4934357"/>
              <a:gd name="connsiteX1" fmla="*/ 711200 w 10472164"/>
              <a:gd name="connsiteY1" fmla="*/ 13372 h 4934357"/>
              <a:gd name="connsiteX2" fmla="*/ 2006600 w 10472164"/>
              <a:gd name="connsiteY2" fmla="*/ 76872 h 4934357"/>
              <a:gd name="connsiteX3" fmla="*/ 4165600 w 10472164"/>
              <a:gd name="connsiteY3" fmla="*/ 672 h 4934357"/>
              <a:gd name="connsiteX4" fmla="*/ 5765800 w 10472164"/>
              <a:gd name="connsiteY4" fmla="*/ 127672 h 4934357"/>
              <a:gd name="connsiteX5" fmla="*/ 7556500 w 10472164"/>
              <a:gd name="connsiteY5" fmla="*/ 672 h 4934357"/>
              <a:gd name="connsiteX6" fmla="*/ 8648700 w 10472164"/>
              <a:gd name="connsiteY6" fmla="*/ 76872 h 4934357"/>
              <a:gd name="connsiteX7" fmla="*/ 10134600 w 10472164"/>
              <a:gd name="connsiteY7" fmla="*/ 64172 h 4934357"/>
              <a:gd name="connsiteX8" fmla="*/ 10375900 w 10472164"/>
              <a:gd name="connsiteY8" fmla="*/ 1003972 h 4934357"/>
              <a:gd name="connsiteX9" fmla="*/ 10401300 w 10472164"/>
              <a:gd name="connsiteY9" fmla="*/ 1994572 h 4934357"/>
              <a:gd name="connsiteX10" fmla="*/ 10350500 w 10472164"/>
              <a:gd name="connsiteY10" fmla="*/ 2781972 h 4934357"/>
              <a:gd name="connsiteX11" fmla="*/ 10439400 w 10472164"/>
              <a:gd name="connsiteY11" fmla="*/ 3759872 h 4934357"/>
              <a:gd name="connsiteX12" fmla="*/ 10337800 w 10472164"/>
              <a:gd name="connsiteY12" fmla="*/ 4559972 h 4934357"/>
              <a:gd name="connsiteX13" fmla="*/ 9093200 w 10472164"/>
              <a:gd name="connsiteY13" fmla="*/ 4915572 h 4934357"/>
              <a:gd name="connsiteX14" fmla="*/ 8267700 w 10472164"/>
              <a:gd name="connsiteY14" fmla="*/ 4801272 h 4934357"/>
              <a:gd name="connsiteX15" fmla="*/ 6273800 w 10472164"/>
              <a:gd name="connsiteY15" fmla="*/ 4915572 h 4934357"/>
              <a:gd name="connsiteX16" fmla="*/ 4343400 w 10472164"/>
              <a:gd name="connsiteY16" fmla="*/ 4839372 h 4934357"/>
              <a:gd name="connsiteX17" fmla="*/ 1879600 w 10472164"/>
              <a:gd name="connsiteY17" fmla="*/ 4877472 h 4934357"/>
              <a:gd name="connsiteX18" fmla="*/ 520700 w 10472164"/>
              <a:gd name="connsiteY18" fmla="*/ 4928272 h 4934357"/>
              <a:gd name="connsiteX19" fmla="*/ 114300 w 10472164"/>
              <a:gd name="connsiteY19" fmla="*/ 4725072 h 4934357"/>
              <a:gd name="connsiteX20" fmla="*/ 12700 w 10472164"/>
              <a:gd name="connsiteY20" fmla="*/ 4242472 h 4934357"/>
              <a:gd name="connsiteX21" fmla="*/ 63500 w 10472164"/>
              <a:gd name="connsiteY21" fmla="*/ 2820072 h 4934357"/>
              <a:gd name="connsiteX22" fmla="*/ 0 w 10472164"/>
              <a:gd name="connsiteY22" fmla="*/ 1804072 h 4934357"/>
              <a:gd name="connsiteX23" fmla="*/ 63500 w 10472164"/>
              <a:gd name="connsiteY23" fmla="*/ 864272 h 4934357"/>
              <a:gd name="connsiteX24" fmla="*/ 165100 w 10472164"/>
              <a:gd name="connsiteY24" fmla="*/ 153072 h 4934357"/>
              <a:gd name="connsiteX0" fmla="*/ 165100 w 10441336"/>
              <a:gd name="connsiteY0" fmla="*/ 153072 h 4934357"/>
              <a:gd name="connsiteX1" fmla="*/ 711200 w 10441336"/>
              <a:gd name="connsiteY1" fmla="*/ 13372 h 4934357"/>
              <a:gd name="connsiteX2" fmla="*/ 2006600 w 10441336"/>
              <a:gd name="connsiteY2" fmla="*/ 76872 h 4934357"/>
              <a:gd name="connsiteX3" fmla="*/ 4165600 w 10441336"/>
              <a:gd name="connsiteY3" fmla="*/ 672 h 4934357"/>
              <a:gd name="connsiteX4" fmla="*/ 5765800 w 10441336"/>
              <a:gd name="connsiteY4" fmla="*/ 127672 h 4934357"/>
              <a:gd name="connsiteX5" fmla="*/ 7556500 w 10441336"/>
              <a:gd name="connsiteY5" fmla="*/ 672 h 4934357"/>
              <a:gd name="connsiteX6" fmla="*/ 8648700 w 10441336"/>
              <a:gd name="connsiteY6" fmla="*/ 76872 h 4934357"/>
              <a:gd name="connsiteX7" fmla="*/ 10134600 w 10441336"/>
              <a:gd name="connsiteY7" fmla="*/ 64172 h 4934357"/>
              <a:gd name="connsiteX8" fmla="*/ 10375900 w 10441336"/>
              <a:gd name="connsiteY8" fmla="*/ 1003972 h 4934357"/>
              <a:gd name="connsiteX9" fmla="*/ 10401300 w 10441336"/>
              <a:gd name="connsiteY9" fmla="*/ 1994572 h 4934357"/>
              <a:gd name="connsiteX10" fmla="*/ 10350500 w 10441336"/>
              <a:gd name="connsiteY10" fmla="*/ 2781972 h 4934357"/>
              <a:gd name="connsiteX11" fmla="*/ 10439400 w 10441336"/>
              <a:gd name="connsiteY11" fmla="*/ 3759872 h 4934357"/>
              <a:gd name="connsiteX12" fmla="*/ 10248900 w 10441336"/>
              <a:gd name="connsiteY12" fmla="*/ 4737772 h 4934357"/>
              <a:gd name="connsiteX13" fmla="*/ 9093200 w 10441336"/>
              <a:gd name="connsiteY13" fmla="*/ 4915572 h 4934357"/>
              <a:gd name="connsiteX14" fmla="*/ 8267700 w 10441336"/>
              <a:gd name="connsiteY14" fmla="*/ 4801272 h 4934357"/>
              <a:gd name="connsiteX15" fmla="*/ 6273800 w 10441336"/>
              <a:gd name="connsiteY15" fmla="*/ 4915572 h 4934357"/>
              <a:gd name="connsiteX16" fmla="*/ 4343400 w 10441336"/>
              <a:gd name="connsiteY16" fmla="*/ 4839372 h 4934357"/>
              <a:gd name="connsiteX17" fmla="*/ 1879600 w 10441336"/>
              <a:gd name="connsiteY17" fmla="*/ 4877472 h 4934357"/>
              <a:gd name="connsiteX18" fmla="*/ 520700 w 10441336"/>
              <a:gd name="connsiteY18" fmla="*/ 4928272 h 4934357"/>
              <a:gd name="connsiteX19" fmla="*/ 114300 w 10441336"/>
              <a:gd name="connsiteY19" fmla="*/ 4725072 h 4934357"/>
              <a:gd name="connsiteX20" fmla="*/ 12700 w 10441336"/>
              <a:gd name="connsiteY20" fmla="*/ 4242472 h 4934357"/>
              <a:gd name="connsiteX21" fmla="*/ 63500 w 10441336"/>
              <a:gd name="connsiteY21" fmla="*/ 2820072 h 4934357"/>
              <a:gd name="connsiteX22" fmla="*/ 0 w 10441336"/>
              <a:gd name="connsiteY22" fmla="*/ 1804072 h 4934357"/>
              <a:gd name="connsiteX23" fmla="*/ 63500 w 10441336"/>
              <a:gd name="connsiteY23" fmla="*/ 864272 h 4934357"/>
              <a:gd name="connsiteX24" fmla="*/ 165100 w 10441336"/>
              <a:gd name="connsiteY24" fmla="*/ 153072 h 493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441336" h="4934357">
                <a:moveTo>
                  <a:pt x="165100" y="153072"/>
                </a:moveTo>
                <a:cubicBezTo>
                  <a:pt x="273050" y="11255"/>
                  <a:pt x="404283" y="26072"/>
                  <a:pt x="711200" y="13372"/>
                </a:cubicBezTo>
                <a:cubicBezTo>
                  <a:pt x="1018117" y="672"/>
                  <a:pt x="1430867" y="78989"/>
                  <a:pt x="2006600" y="76872"/>
                </a:cubicBezTo>
                <a:cubicBezTo>
                  <a:pt x="2582333" y="74755"/>
                  <a:pt x="3539067" y="-7795"/>
                  <a:pt x="4165600" y="672"/>
                </a:cubicBezTo>
                <a:cubicBezTo>
                  <a:pt x="4792133" y="9139"/>
                  <a:pt x="5200650" y="127672"/>
                  <a:pt x="5765800" y="127672"/>
                </a:cubicBezTo>
                <a:cubicBezTo>
                  <a:pt x="6330950" y="127672"/>
                  <a:pt x="7076017" y="9139"/>
                  <a:pt x="7556500" y="672"/>
                </a:cubicBezTo>
                <a:cubicBezTo>
                  <a:pt x="8036983" y="-7795"/>
                  <a:pt x="8219017" y="66289"/>
                  <a:pt x="8648700" y="76872"/>
                </a:cubicBezTo>
                <a:cubicBezTo>
                  <a:pt x="9078383" y="87455"/>
                  <a:pt x="9846733" y="-90345"/>
                  <a:pt x="10134600" y="64172"/>
                </a:cubicBezTo>
                <a:cubicBezTo>
                  <a:pt x="10422467" y="218689"/>
                  <a:pt x="10331450" y="682239"/>
                  <a:pt x="10375900" y="1003972"/>
                </a:cubicBezTo>
                <a:cubicBezTo>
                  <a:pt x="10420350" y="1325705"/>
                  <a:pt x="10405533" y="1698239"/>
                  <a:pt x="10401300" y="1994572"/>
                </a:cubicBezTo>
                <a:cubicBezTo>
                  <a:pt x="10397067" y="2290905"/>
                  <a:pt x="10344150" y="2487755"/>
                  <a:pt x="10350500" y="2781972"/>
                </a:cubicBezTo>
                <a:cubicBezTo>
                  <a:pt x="10356850" y="3076189"/>
                  <a:pt x="10456333" y="3433905"/>
                  <a:pt x="10439400" y="3759872"/>
                </a:cubicBezTo>
                <a:cubicBezTo>
                  <a:pt x="10422467" y="4085839"/>
                  <a:pt x="10473267" y="4545155"/>
                  <a:pt x="10248900" y="4737772"/>
                </a:cubicBezTo>
                <a:cubicBezTo>
                  <a:pt x="10024533" y="4930389"/>
                  <a:pt x="9423400" y="4904989"/>
                  <a:pt x="9093200" y="4915572"/>
                </a:cubicBezTo>
                <a:cubicBezTo>
                  <a:pt x="8763000" y="4926155"/>
                  <a:pt x="8737600" y="4801272"/>
                  <a:pt x="8267700" y="4801272"/>
                </a:cubicBezTo>
                <a:cubicBezTo>
                  <a:pt x="7797800" y="4801272"/>
                  <a:pt x="6927850" y="4909222"/>
                  <a:pt x="6273800" y="4915572"/>
                </a:cubicBezTo>
                <a:cubicBezTo>
                  <a:pt x="5619750" y="4921922"/>
                  <a:pt x="4343400" y="4839372"/>
                  <a:pt x="4343400" y="4839372"/>
                </a:cubicBezTo>
                <a:lnTo>
                  <a:pt x="1879600" y="4877472"/>
                </a:lnTo>
                <a:cubicBezTo>
                  <a:pt x="1242484" y="4892289"/>
                  <a:pt x="814917" y="4953672"/>
                  <a:pt x="520700" y="4928272"/>
                </a:cubicBezTo>
                <a:cubicBezTo>
                  <a:pt x="226483" y="4902872"/>
                  <a:pt x="198967" y="4839372"/>
                  <a:pt x="114300" y="4725072"/>
                </a:cubicBezTo>
                <a:cubicBezTo>
                  <a:pt x="29633" y="4610772"/>
                  <a:pt x="21167" y="4559972"/>
                  <a:pt x="12700" y="4242472"/>
                </a:cubicBezTo>
                <a:cubicBezTo>
                  <a:pt x="4233" y="3924972"/>
                  <a:pt x="65617" y="3226472"/>
                  <a:pt x="63500" y="2820072"/>
                </a:cubicBezTo>
                <a:cubicBezTo>
                  <a:pt x="61383" y="2413672"/>
                  <a:pt x="0" y="2130039"/>
                  <a:pt x="0" y="1804072"/>
                </a:cubicBezTo>
                <a:cubicBezTo>
                  <a:pt x="0" y="1478105"/>
                  <a:pt x="40217" y="1137322"/>
                  <a:pt x="63500" y="864272"/>
                </a:cubicBezTo>
                <a:cubicBezTo>
                  <a:pt x="86783" y="591222"/>
                  <a:pt x="57150" y="294889"/>
                  <a:pt x="165100" y="1530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EA636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inpin heiti" panose="00000500000000000000" pitchFamily="2" charset="-122"/>
              </a:rPr>
              <a:t>Khi đẩy một chiếc xe đồ chơi tay ta đã cung cấp năng lượng làm xe chuyển động.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4B0FB6-64FE-A775-C6A5-B24357A0E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0165" y="3874437"/>
            <a:ext cx="2530059" cy="562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1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9B8D5A-0817-C740-C22D-07C52D45D6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39" b="1217"/>
          <a:stretch/>
        </p:blipFill>
        <p:spPr>
          <a:xfrm>
            <a:off x="0" y="-67116"/>
            <a:ext cx="12398589" cy="692511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AB99632-AD25-628C-D66C-8F717B3DC800}"/>
              </a:ext>
            </a:extLst>
          </p:cNvPr>
          <p:cNvGrpSpPr/>
          <p:nvPr/>
        </p:nvGrpSpPr>
        <p:grpSpPr>
          <a:xfrm>
            <a:off x="2240280" y="20609"/>
            <a:ext cx="8298180" cy="2905471"/>
            <a:chOff x="2553917" y="220131"/>
            <a:chExt cx="7084166" cy="351485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F4C6FEC-0FF8-704D-D9D1-C44CF65E8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53917" y="247773"/>
              <a:ext cx="7084166" cy="348721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16E0BD3-16F3-6CBA-275E-F18B13B1EDC5}"/>
                </a:ext>
              </a:extLst>
            </p:cNvPr>
            <p:cNvSpPr txBox="1"/>
            <p:nvPr/>
          </p:nvSpPr>
          <p:spPr>
            <a:xfrm>
              <a:off x="5377457" y="220131"/>
              <a:ext cx="1794934" cy="781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Câu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2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908C1BB-6F2A-6ADB-03B5-8B052F00E6C6}"/>
                </a:ext>
              </a:extLst>
            </p:cNvPr>
            <p:cNvSpPr txBox="1"/>
            <p:nvPr/>
          </p:nvSpPr>
          <p:spPr>
            <a:xfrm>
              <a:off x="2715405" y="1292269"/>
              <a:ext cx="6643511" cy="1987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tabLst>
                  <a:tab pos="695325" algn="l"/>
                </a:tabLst>
              </a:pPr>
              <a:r>
                <a:rPr lang="vi-VN" sz="4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Con người sử dụng năng lượng để làm gì?</a:t>
              </a:r>
              <a:endPara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FB07388-0673-CC52-4E2C-1AB854171750}"/>
              </a:ext>
            </a:extLst>
          </p:cNvPr>
          <p:cNvSpPr/>
          <p:nvPr/>
        </p:nvSpPr>
        <p:spPr>
          <a:xfrm>
            <a:off x="10595610" y="-80010"/>
            <a:ext cx="1596390" cy="44577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任意多边形: 形状 1">
            <a:extLst>
              <a:ext uri="{FF2B5EF4-FFF2-40B4-BE49-F238E27FC236}">
                <a16:creationId xmlns:a16="http://schemas.microsoft.com/office/drawing/2014/main" id="{4FB6EE76-FEE8-03B3-A6C4-C498FF5DEAB9}"/>
              </a:ext>
            </a:extLst>
          </p:cNvPr>
          <p:cNvSpPr/>
          <p:nvPr/>
        </p:nvSpPr>
        <p:spPr>
          <a:xfrm>
            <a:off x="885009" y="3566160"/>
            <a:ext cx="8222857" cy="2651760"/>
          </a:xfrm>
          <a:custGeom>
            <a:avLst/>
            <a:gdLst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401300 w 10439439"/>
              <a:gd name="connsiteY8" fmla="*/ 280072 h 4934357"/>
              <a:gd name="connsiteX9" fmla="*/ 10375900 w 10439439"/>
              <a:gd name="connsiteY9" fmla="*/ 1003972 h 4934357"/>
              <a:gd name="connsiteX10" fmla="*/ 10401300 w 10439439"/>
              <a:gd name="connsiteY10" fmla="*/ 1994572 h 4934357"/>
              <a:gd name="connsiteX11" fmla="*/ 10350500 w 10439439"/>
              <a:gd name="connsiteY11" fmla="*/ 2781972 h 4934357"/>
              <a:gd name="connsiteX12" fmla="*/ 10439400 w 10439439"/>
              <a:gd name="connsiteY12" fmla="*/ 3759872 h 4934357"/>
              <a:gd name="connsiteX13" fmla="*/ 10337800 w 10439439"/>
              <a:gd name="connsiteY13" fmla="*/ 4559972 h 4934357"/>
              <a:gd name="connsiteX14" fmla="*/ 10350500 w 10439439"/>
              <a:gd name="connsiteY14" fmla="*/ 4864772 h 4934357"/>
              <a:gd name="connsiteX15" fmla="*/ 9093200 w 10439439"/>
              <a:gd name="connsiteY15" fmla="*/ 4915572 h 4934357"/>
              <a:gd name="connsiteX16" fmla="*/ 8267700 w 10439439"/>
              <a:gd name="connsiteY16" fmla="*/ 4801272 h 4934357"/>
              <a:gd name="connsiteX17" fmla="*/ 6273800 w 10439439"/>
              <a:gd name="connsiteY17" fmla="*/ 4915572 h 4934357"/>
              <a:gd name="connsiteX18" fmla="*/ 4343400 w 10439439"/>
              <a:gd name="connsiteY18" fmla="*/ 4839372 h 4934357"/>
              <a:gd name="connsiteX19" fmla="*/ 1879600 w 10439439"/>
              <a:gd name="connsiteY19" fmla="*/ 4877472 h 4934357"/>
              <a:gd name="connsiteX20" fmla="*/ 520700 w 10439439"/>
              <a:gd name="connsiteY20" fmla="*/ 4928272 h 4934357"/>
              <a:gd name="connsiteX21" fmla="*/ 114300 w 10439439"/>
              <a:gd name="connsiteY21" fmla="*/ 4725072 h 4934357"/>
              <a:gd name="connsiteX22" fmla="*/ 12700 w 10439439"/>
              <a:gd name="connsiteY22" fmla="*/ 4242472 h 4934357"/>
              <a:gd name="connsiteX23" fmla="*/ 63500 w 10439439"/>
              <a:gd name="connsiteY23" fmla="*/ 2820072 h 4934357"/>
              <a:gd name="connsiteX24" fmla="*/ 0 w 10439439"/>
              <a:gd name="connsiteY24" fmla="*/ 1804072 h 4934357"/>
              <a:gd name="connsiteX25" fmla="*/ 63500 w 10439439"/>
              <a:gd name="connsiteY25" fmla="*/ 864272 h 4934357"/>
              <a:gd name="connsiteX26" fmla="*/ 165100 w 10439439"/>
              <a:gd name="connsiteY26" fmla="*/ 153072 h 4934357"/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375900 w 10439439"/>
              <a:gd name="connsiteY8" fmla="*/ 1003972 h 4934357"/>
              <a:gd name="connsiteX9" fmla="*/ 10401300 w 10439439"/>
              <a:gd name="connsiteY9" fmla="*/ 1994572 h 4934357"/>
              <a:gd name="connsiteX10" fmla="*/ 10350500 w 10439439"/>
              <a:gd name="connsiteY10" fmla="*/ 2781972 h 4934357"/>
              <a:gd name="connsiteX11" fmla="*/ 10439400 w 10439439"/>
              <a:gd name="connsiteY11" fmla="*/ 3759872 h 4934357"/>
              <a:gd name="connsiteX12" fmla="*/ 10337800 w 10439439"/>
              <a:gd name="connsiteY12" fmla="*/ 4559972 h 4934357"/>
              <a:gd name="connsiteX13" fmla="*/ 10350500 w 10439439"/>
              <a:gd name="connsiteY13" fmla="*/ 4864772 h 4934357"/>
              <a:gd name="connsiteX14" fmla="*/ 9093200 w 10439439"/>
              <a:gd name="connsiteY14" fmla="*/ 4915572 h 4934357"/>
              <a:gd name="connsiteX15" fmla="*/ 8267700 w 10439439"/>
              <a:gd name="connsiteY15" fmla="*/ 4801272 h 4934357"/>
              <a:gd name="connsiteX16" fmla="*/ 6273800 w 10439439"/>
              <a:gd name="connsiteY16" fmla="*/ 4915572 h 4934357"/>
              <a:gd name="connsiteX17" fmla="*/ 4343400 w 10439439"/>
              <a:gd name="connsiteY17" fmla="*/ 4839372 h 4934357"/>
              <a:gd name="connsiteX18" fmla="*/ 1879600 w 10439439"/>
              <a:gd name="connsiteY18" fmla="*/ 4877472 h 4934357"/>
              <a:gd name="connsiteX19" fmla="*/ 520700 w 10439439"/>
              <a:gd name="connsiteY19" fmla="*/ 4928272 h 4934357"/>
              <a:gd name="connsiteX20" fmla="*/ 114300 w 10439439"/>
              <a:gd name="connsiteY20" fmla="*/ 4725072 h 4934357"/>
              <a:gd name="connsiteX21" fmla="*/ 12700 w 10439439"/>
              <a:gd name="connsiteY21" fmla="*/ 4242472 h 4934357"/>
              <a:gd name="connsiteX22" fmla="*/ 63500 w 10439439"/>
              <a:gd name="connsiteY22" fmla="*/ 2820072 h 4934357"/>
              <a:gd name="connsiteX23" fmla="*/ 0 w 10439439"/>
              <a:gd name="connsiteY23" fmla="*/ 1804072 h 4934357"/>
              <a:gd name="connsiteX24" fmla="*/ 63500 w 10439439"/>
              <a:gd name="connsiteY24" fmla="*/ 864272 h 4934357"/>
              <a:gd name="connsiteX25" fmla="*/ 165100 w 10439439"/>
              <a:gd name="connsiteY25" fmla="*/ 153072 h 4934357"/>
              <a:gd name="connsiteX0" fmla="*/ 165100 w 10472164"/>
              <a:gd name="connsiteY0" fmla="*/ 153072 h 4934357"/>
              <a:gd name="connsiteX1" fmla="*/ 711200 w 10472164"/>
              <a:gd name="connsiteY1" fmla="*/ 13372 h 4934357"/>
              <a:gd name="connsiteX2" fmla="*/ 2006600 w 10472164"/>
              <a:gd name="connsiteY2" fmla="*/ 76872 h 4934357"/>
              <a:gd name="connsiteX3" fmla="*/ 4165600 w 10472164"/>
              <a:gd name="connsiteY3" fmla="*/ 672 h 4934357"/>
              <a:gd name="connsiteX4" fmla="*/ 5765800 w 10472164"/>
              <a:gd name="connsiteY4" fmla="*/ 127672 h 4934357"/>
              <a:gd name="connsiteX5" fmla="*/ 7556500 w 10472164"/>
              <a:gd name="connsiteY5" fmla="*/ 672 h 4934357"/>
              <a:gd name="connsiteX6" fmla="*/ 8648700 w 10472164"/>
              <a:gd name="connsiteY6" fmla="*/ 76872 h 4934357"/>
              <a:gd name="connsiteX7" fmla="*/ 10134600 w 10472164"/>
              <a:gd name="connsiteY7" fmla="*/ 64172 h 4934357"/>
              <a:gd name="connsiteX8" fmla="*/ 10375900 w 10472164"/>
              <a:gd name="connsiteY8" fmla="*/ 1003972 h 4934357"/>
              <a:gd name="connsiteX9" fmla="*/ 10401300 w 10472164"/>
              <a:gd name="connsiteY9" fmla="*/ 1994572 h 4934357"/>
              <a:gd name="connsiteX10" fmla="*/ 10350500 w 10472164"/>
              <a:gd name="connsiteY10" fmla="*/ 2781972 h 4934357"/>
              <a:gd name="connsiteX11" fmla="*/ 10439400 w 10472164"/>
              <a:gd name="connsiteY11" fmla="*/ 3759872 h 4934357"/>
              <a:gd name="connsiteX12" fmla="*/ 10337800 w 10472164"/>
              <a:gd name="connsiteY12" fmla="*/ 4559972 h 4934357"/>
              <a:gd name="connsiteX13" fmla="*/ 9093200 w 10472164"/>
              <a:gd name="connsiteY13" fmla="*/ 4915572 h 4934357"/>
              <a:gd name="connsiteX14" fmla="*/ 8267700 w 10472164"/>
              <a:gd name="connsiteY14" fmla="*/ 4801272 h 4934357"/>
              <a:gd name="connsiteX15" fmla="*/ 6273800 w 10472164"/>
              <a:gd name="connsiteY15" fmla="*/ 4915572 h 4934357"/>
              <a:gd name="connsiteX16" fmla="*/ 4343400 w 10472164"/>
              <a:gd name="connsiteY16" fmla="*/ 4839372 h 4934357"/>
              <a:gd name="connsiteX17" fmla="*/ 1879600 w 10472164"/>
              <a:gd name="connsiteY17" fmla="*/ 4877472 h 4934357"/>
              <a:gd name="connsiteX18" fmla="*/ 520700 w 10472164"/>
              <a:gd name="connsiteY18" fmla="*/ 4928272 h 4934357"/>
              <a:gd name="connsiteX19" fmla="*/ 114300 w 10472164"/>
              <a:gd name="connsiteY19" fmla="*/ 4725072 h 4934357"/>
              <a:gd name="connsiteX20" fmla="*/ 12700 w 10472164"/>
              <a:gd name="connsiteY20" fmla="*/ 4242472 h 4934357"/>
              <a:gd name="connsiteX21" fmla="*/ 63500 w 10472164"/>
              <a:gd name="connsiteY21" fmla="*/ 2820072 h 4934357"/>
              <a:gd name="connsiteX22" fmla="*/ 0 w 10472164"/>
              <a:gd name="connsiteY22" fmla="*/ 1804072 h 4934357"/>
              <a:gd name="connsiteX23" fmla="*/ 63500 w 10472164"/>
              <a:gd name="connsiteY23" fmla="*/ 864272 h 4934357"/>
              <a:gd name="connsiteX24" fmla="*/ 165100 w 10472164"/>
              <a:gd name="connsiteY24" fmla="*/ 153072 h 4934357"/>
              <a:gd name="connsiteX0" fmla="*/ 165100 w 10441336"/>
              <a:gd name="connsiteY0" fmla="*/ 153072 h 4934357"/>
              <a:gd name="connsiteX1" fmla="*/ 711200 w 10441336"/>
              <a:gd name="connsiteY1" fmla="*/ 13372 h 4934357"/>
              <a:gd name="connsiteX2" fmla="*/ 2006600 w 10441336"/>
              <a:gd name="connsiteY2" fmla="*/ 76872 h 4934357"/>
              <a:gd name="connsiteX3" fmla="*/ 4165600 w 10441336"/>
              <a:gd name="connsiteY3" fmla="*/ 672 h 4934357"/>
              <a:gd name="connsiteX4" fmla="*/ 5765800 w 10441336"/>
              <a:gd name="connsiteY4" fmla="*/ 127672 h 4934357"/>
              <a:gd name="connsiteX5" fmla="*/ 7556500 w 10441336"/>
              <a:gd name="connsiteY5" fmla="*/ 672 h 4934357"/>
              <a:gd name="connsiteX6" fmla="*/ 8648700 w 10441336"/>
              <a:gd name="connsiteY6" fmla="*/ 76872 h 4934357"/>
              <a:gd name="connsiteX7" fmla="*/ 10134600 w 10441336"/>
              <a:gd name="connsiteY7" fmla="*/ 64172 h 4934357"/>
              <a:gd name="connsiteX8" fmla="*/ 10375900 w 10441336"/>
              <a:gd name="connsiteY8" fmla="*/ 1003972 h 4934357"/>
              <a:gd name="connsiteX9" fmla="*/ 10401300 w 10441336"/>
              <a:gd name="connsiteY9" fmla="*/ 1994572 h 4934357"/>
              <a:gd name="connsiteX10" fmla="*/ 10350500 w 10441336"/>
              <a:gd name="connsiteY10" fmla="*/ 2781972 h 4934357"/>
              <a:gd name="connsiteX11" fmla="*/ 10439400 w 10441336"/>
              <a:gd name="connsiteY11" fmla="*/ 3759872 h 4934357"/>
              <a:gd name="connsiteX12" fmla="*/ 10248900 w 10441336"/>
              <a:gd name="connsiteY12" fmla="*/ 4737772 h 4934357"/>
              <a:gd name="connsiteX13" fmla="*/ 9093200 w 10441336"/>
              <a:gd name="connsiteY13" fmla="*/ 4915572 h 4934357"/>
              <a:gd name="connsiteX14" fmla="*/ 8267700 w 10441336"/>
              <a:gd name="connsiteY14" fmla="*/ 4801272 h 4934357"/>
              <a:gd name="connsiteX15" fmla="*/ 6273800 w 10441336"/>
              <a:gd name="connsiteY15" fmla="*/ 4915572 h 4934357"/>
              <a:gd name="connsiteX16" fmla="*/ 4343400 w 10441336"/>
              <a:gd name="connsiteY16" fmla="*/ 4839372 h 4934357"/>
              <a:gd name="connsiteX17" fmla="*/ 1879600 w 10441336"/>
              <a:gd name="connsiteY17" fmla="*/ 4877472 h 4934357"/>
              <a:gd name="connsiteX18" fmla="*/ 520700 w 10441336"/>
              <a:gd name="connsiteY18" fmla="*/ 4928272 h 4934357"/>
              <a:gd name="connsiteX19" fmla="*/ 114300 w 10441336"/>
              <a:gd name="connsiteY19" fmla="*/ 4725072 h 4934357"/>
              <a:gd name="connsiteX20" fmla="*/ 12700 w 10441336"/>
              <a:gd name="connsiteY20" fmla="*/ 4242472 h 4934357"/>
              <a:gd name="connsiteX21" fmla="*/ 63500 w 10441336"/>
              <a:gd name="connsiteY21" fmla="*/ 2820072 h 4934357"/>
              <a:gd name="connsiteX22" fmla="*/ 0 w 10441336"/>
              <a:gd name="connsiteY22" fmla="*/ 1804072 h 4934357"/>
              <a:gd name="connsiteX23" fmla="*/ 63500 w 10441336"/>
              <a:gd name="connsiteY23" fmla="*/ 864272 h 4934357"/>
              <a:gd name="connsiteX24" fmla="*/ 165100 w 10441336"/>
              <a:gd name="connsiteY24" fmla="*/ 153072 h 493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441336" h="4934357">
                <a:moveTo>
                  <a:pt x="165100" y="153072"/>
                </a:moveTo>
                <a:cubicBezTo>
                  <a:pt x="273050" y="11255"/>
                  <a:pt x="404283" y="26072"/>
                  <a:pt x="711200" y="13372"/>
                </a:cubicBezTo>
                <a:cubicBezTo>
                  <a:pt x="1018117" y="672"/>
                  <a:pt x="1430867" y="78989"/>
                  <a:pt x="2006600" y="76872"/>
                </a:cubicBezTo>
                <a:cubicBezTo>
                  <a:pt x="2582333" y="74755"/>
                  <a:pt x="3539067" y="-7795"/>
                  <a:pt x="4165600" y="672"/>
                </a:cubicBezTo>
                <a:cubicBezTo>
                  <a:pt x="4792133" y="9139"/>
                  <a:pt x="5200650" y="127672"/>
                  <a:pt x="5765800" y="127672"/>
                </a:cubicBezTo>
                <a:cubicBezTo>
                  <a:pt x="6330950" y="127672"/>
                  <a:pt x="7076017" y="9139"/>
                  <a:pt x="7556500" y="672"/>
                </a:cubicBezTo>
                <a:cubicBezTo>
                  <a:pt x="8036983" y="-7795"/>
                  <a:pt x="8219017" y="66289"/>
                  <a:pt x="8648700" y="76872"/>
                </a:cubicBezTo>
                <a:cubicBezTo>
                  <a:pt x="9078383" y="87455"/>
                  <a:pt x="9846733" y="-90345"/>
                  <a:pt x="10134600" y="64172"/>
                </a:cubicBezTo>
                <a:cubicBezTo>
                  <a:pt x="10422467" y="218689"/>
                  <a:pt x="10331450" y="682239"/>
                  <a:pt x="10375900" y="1003972"/>
                </a:cubicBezTo>
                <a:cubicBezTo>
                  <a:pt x="10420350" y="1325705"/>
                  <a:pt x="10405533" y="1698239"/>
                  <a:pt x="10401300" y="1994572"/>
                </a:cubicBezTo>
                <a:cubicBezTo>
                  <a:pt x="10397067" y="2290905"/>
                  <a:pt x="10344150" y="2487755"/>
                  <a:pt x="10350500" y="2781972"/>
                </a:cubicBezTo>
                <a:cubicBezTo>
                  <a:pt x="10356850" y="3076189"/>
                  <a:pt x="10456333" y="3433905"/>
                  <a:pt x="10439400" y="3759872"/>
                </a:cubicBezTo>
                <a:cubicBezTo>
                  <a:pt x="10422467" y="4085839"/>
                  <a:pt x="10473267" y="4545155"/>
                  <a:pt x="10248900" y="4737772"/>
                </a:cubicBezTo>
                <a:cubicBezTo>
                  <a:pt x="10024533" y="4930389"/>
                  <a:pt x="9423400" y="4904989"/>
                  <a:pt x="9093200" y="4915572"/>
                </a:cubicBezTo>
                <a:cubicBezTo>
                  <a:pt x="8763000" y="4926155"/>
                  <a:pt x="8737600" y="4801272"/>
                  <a:pt x="8267700" y="4801272"/>
                </a:cubicBezTo>
                <a:cubicBezTo>
                  <a:pt x="7797800" y="4801272"/>
                  <a:pt x="6927850" y="4909222"/>
                  <a:pt x="6273800" y="4915572"/>
                </a:cubicBezTo>
                <a:cubicBezTo>
                  <a:pt x="5619750" y="4921922"/>
                  <a:pt x="4343400" y="4839372"/>
                  <a:pt x="4343400" y="4839372"/>
                </a:cubicBezTo>
                <a:lnTo>
                  <a:pt x="1879600" y="4877472"/>
                </a:lnTo>
                <a:cubicBezTo>
                  <a:pt x="1242484" y="4892289"/>
                  <a:pt x="814917" y="4953672"/>
                  <a:pt x="520700" y="4928272"/>
                </a:cubicBezTo>
                <a:cubicBezTo>
                  <a:pt x="226483" y="4902872"/>
                  <a:pt x="198967" y="4839372"/>
                  <a:pt x="114300" y="4725072"/>
                </a:cubicBezTo>
                <a:cubicBezTo>
                  <a:pt x="29633" y="4610772"/>
                  <a:pt x="21167" y="4559972"/>
                  <a:pt x="12700" y="4242472"/>
                </a:cubicBezTo>
                <a:cubicBezTo>
                  <a:pt x="4233" y="3924972"/>
                  <a:pt x="65617" y="3226472"/>
                  <a:pt x="63500" y="2820072"/>
                </a:cubicBezTo>
                <a:cubicBezTo>
                  <a:pt x="61383" y="2413672"/>
                  <a:pt x="0" y="2130039"/>
                  <a:pt x="0" y="1804072"/>
                </a:cubicBezTo>
                <a:cubicBezTo>
                  <a:pt x="0" y="1478105"/>
                  <a:pt x="40217" y="1137322"/>
                  <a:pt x="63500" y="864272"/>
                </a:cubicBezTo>
                <a:cubicBezTo>
                  <a:pt x="86783" y="591222"/>
                  <a:pt x="57150" y="294889"/>
                  <a:pt x="165100" y="1530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EA636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altLang="zh-C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inpin heiti" panose="00000500000000000000" pitchFamily="2" charset="-122"/>
              </a:rPr>
              <a:t>Con người sử dụng năng lượng lấy từ thức ăn, đồ uống để sống, phát triển và vận động.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B1A374-43D4-1344-EF29-407A364C82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0165" y="3874437"/>
            <a:ext cx="2530059" cy="562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5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49D9A6-2C52-9AD7-B63C-DB0C0A0C2F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39" b="1217"/>
          <a:stretch/>
        </p:blipFill>
        <p:spPr>
          <a:xfrm>
            <a:off x="0" y="-67116"/>
            <a:ext cx="12398589" cy="692511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F91B679-3E1B-E59B-C8EC-8B9876C5A4D2}"/>
              </a:ext>
            </a:extLst>
          </p:cNvPr>
          <p:cNvGrpSpPr/>
          <p:nvPr/>
        </p:nvGrpSpPr>
        <p:grpSpPr>
          <a:xfrm>
            <a:off x="2240280" y="20609"/>
            <a:ext cx="8298180" cy="2905471"/>
            <a:chOff x="2553917" y="220131"/>
            <a:chExt cx="7084166" cy="351485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B4981DB-E7CF-10E5-506C-0E45F95D7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53917" y="247773"/>
              <a:ext cx="7084166" cy="348721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4FDB9B5-1E1A-1C39-B1CE-1AD83EC4D8A1}"/>
                </a:ext>
              </a:extLst>
            </p:cNvPr>
            <p:cNvSpPr txBox="1"/>
            <p:nvPr/>
          </p:nvSpPr>
          <p:spPr>
            <a:xfrm>
              <a:off x="5377457" y="220131"/>
              <a:ext cx="1794934" cy="781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Câu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D4CBAF-4A44-E763-6543-A8CE5F608439}"/>
                </a:ext>
              </a:extLst>
            </p:cNvPr>
            <p:cNvSpPr txBox="1"/>
            <p:nvPr/>
          </p:nvSpPr>
          <p:spPr>
            <a:xfrm>
              <a:off x="2715405" y="1292269"/>
              <a:ext cx="6643511" cy="1987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tabLst>
                  <a:tab pos="695325" algn="l"/>
                </a:tabLst>
              </a:pPr>
              <a:r>
                <a:rPr lang="vi-VN" sz="4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Con người sử dụng nguồn năng lượng được lấy từ đâu?</a:t>
              </a:r>
              <a:endPara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2AA0DD1-C435-31E7-9560-A9493A40FB81}"/>
              </a:ext>
            </a:extLst>
          </p:cNvPr>
          <p:cNvSpPr/>
          <p:nvPr/>
        </p:nvSpPr>
        <p:spPr>
          <a:xfrm>
            <a:off x="10595610" y="-80010"/>
            <a:ext cx="1596390" cy="44577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任意多边形: 形状 1">
            <a:extLst>
              <a:ext uri="{FF2B5EF4-FFF2-40B4-BE49-F238E27FC236}">
                <a16:creationId xmlns:a16="http://schemas.microsoft.com/office/drawing/2014/main" id="{1350FF4D-3506-9AB9-4259-9056837EE045}"/>
              </a:ext>
            </a:extLst>
          </p:cNvPr>
          <p:cNvSpPr/>
          <p:nvPr/>
        </p:nvSpPr>
        <p:spPr>
          <a:xfrm>
            <a:off x="885009" y="3566160"/>
            <a:ext cx="8222857" cy="2651760"/>
          </a:xfrm>
          <a:custGeom>
            <a:avLst/>
            <a:gdLst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401300 w 10439439"/>
              <a:gd name="connsiteY8" fmla="*/ 280072 h 4934357"/>
              <a:gd name="connsiteX9" fmla="*/ 10375900 w 10439439"/>
              <a:gd name="connsiteY9" fmla="*/ 1003972 h 4934357"/>
              <a:gd name="connsiteX10" fmla="*/ 10401300 w 10439439"/>
              <a:gd name="connsiteY10" fmla="*/ 1994572 h 4934357"/>
              <a:gd name="connsiteX11" fmla="*/ 10350500 w 10439439"/>
              <a:gd name="connsiteY11" fmla="*/ 2781972 h 4934357"/>
              <a:gd name="connsiteX12" fmla="*/ 10439400 w 10439439"/>
              <a:gd name="connsiteY12" fmla="*/ 3759872 h 4934357"/>
              <a:gd name="connsiteX13" fmla="*/ 10337800 w 10439439"/>
              <a:gd name="connsiteY13" fmla="*/ 4559972 h 4934357"/>
              <a:gd name="connsiteX14" fmla="*/ 10350500 w 10439439"/>
              <a:gd name="connsiteY14" fmla="*/ 4864772 h 4934357"/>
              <a:gd name="connsiteX15" fmla="*/ 9093200 w 10439439"/>
              <a:gd name="connsiteY15" fmla="*/ 4915572 h 4934357"/>
              <a:gd name="connsiteX16" fmla="*/ 8267700 w 10439439"/>
              <a:gd name="connsiteY16" fmla="*/ 4801272 h 4934357"/>
              <a:gd name="connsiteX17" fmla="*/ 6273800 w 10439439"/>
              <a:gd name="connsiteY17" fmla="*/ 4915572 h 4934357"/>
              <a:gd name="connsiteX18" fmla="*/ 4343400 w 10439439"/>
              <a:gd name="connsiteY18" fmla="*/ 4839372 h 4934357"/>
              <a:gd name="connsiteX19" fmla="*/ 1879600 w 10439439"/>
              <a:gd name="connsiteY19" fmla="*/ 4877472 h 4934357"/>
              <a:gd name="connsiteX20" fmla="*/ 520700 w 10439439"/>
              <a:gd name="connsiteY20" fmla="*/ 4928272 h 4934357"/>
              <a:gd name="connsiteX21" fmla="*/ 114300 w 10439439"/>
              <a:gd name="connsiteY21" fmla="*/ 4725072 h 4934357"/>
              <a:gd name="connsiteX22" fmla="*/ 12700 w 10439439"/>
              <a:gd name="connsiteY22" fmla="*/ 4242472 h 4934357"/>
              <a:gd name="connsiteX23" fmla="*/ 63500 w 10439439"/>
              <a:gd name="connsiteY23" fmla="*/ 2820072 h 4934357"/>
              <a:gd name="connsiteX24" fmla="*/ 0 w 10439439"/>
              <a:gd name="connsiteY24" fmla="*/ 1804072 h 4934357"/>
              <a:gd name="connsiteX25" fmla="*/ 63500 w 10439439"/>
              <a:gd name="connsiteY25" fmla="*/ 864272 h 4934357"/>
              <a:gd name="connsiteX26" fmla="*/ 165100 w 10439439"/>
              <a:gd name="connsiteY26" fmla="*/ 153072 h 4934357"/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375900 w 10439439"/>
              <a:gd name="connsiteY8" fmla="*/ 1003972 h 4934357"/>
              <a:gd name="connsiteX9" fmla="*/ 10401300 w 10439439"/>
              <a:gd name="connsiteY9" fmla="*/ 1994572 h 4934357"/>
              <a:gd name="connsiteX10" fmla="*/ 10350500 w 10439439"/>
              <a:gd name="connsiteY10" fmla="*/ 2781972 h 4934357"/>
              <a:gd name="connsiteX11" fmla="*/ 10439400 w 10439439"/>
              <a:gd name="connsiteY11" fmla="*/ 3759872 h 4934357"/>
              <a:gd name="connsiteX12" fmla="*/ 10337800 w 10439439"/>
              <a:gd name="connsiteY12" fmla="*/ 4559972 h 4934357"/>
              <a:gd name="connsiteX13" fmla="*/ 10350500 w 10439439"/>
              <a:gd name="connsiteY13" fmla="*/ 4864772 h 4934357"/>
              <a:gd name="connsiteX14" fmla="*/ 9093200 w 10439439"/>
              <a:gd name="connsiteY14" fmla="*/ 4915572 h 4934357"/>
              <a:gd name="connsiteX15" fmla="*/ 8267700 w 10439439"/>
              <a:gd name="connsiteY15" fmla="*/ 4801272 h 4934357"/>
              <a:gd name="connsiteX16" fmla="*/ 6273800 w 10439439"/>
              <a:gd name="connsiteY16" fmla="*/ 4915572 h 4934357"/>
              <a:gd name="connsiteX17" fmla="*/ 4343400 w 10439439"/>
              <a:gd name="connsiteY17" fmla="*/ 4839372 h 4934357"/>
              <a:gd name="connsiteX18" fmla="*/ 1879600 w 10439439"/>
              <a:gd name="connsiteY18" fmla="*/ 4877472 h 4934357"/>
              <a:gd name="connsiteX19" fmla="*/ 520700 w 10439439"/>
              <a:gd name="connsiteY19" fmla="*/ 4928272 h 4934357"/>
              <a:gd name="connsiteX20" fmla="*/ 114300 w 10439439"/>
              <a:gd name="connsiteY20" fmla="*/ 4725072 h 4934357"/>
              <a:gd name="connsiteX21" fmla="*/ 12700 w 10439439"/>
              <a:gd name="connsiteY21" fmla="*/ 4242472 h 4934357"/>
              <a:gd name="connsiteX22" fmla="*/ 63500 w 10439439"/>
              <a:gd name="connsiteY22" fmla="*/ 2820072 h 4934357"/>
              <a:gd name="connsiteX23" fmla="*/ 0 w 10439439"/>
              <a:gd name="connsiteY23" fmla="*/ 1804072 h 4934357"/>
              <a:gd name="connsiteX24" fmla="*/ 63500 w 10439439"/>
              <a:gd name="connsiteY24" fmla="*/ 864272 h 4934357"/>
              <a:gd name="connsiteX25" fmla="*/ 165100 w 10439439"/>
              <a:gd name="connsiteY25" fmla="*/ 153072 h 4934357"/>
              <a:gd name="connsiteX0" fmla="*/ 165100 w 10472164"/>
              <a:gd name="connsiteY0" fmla="*/ 153072 h 4934357"/>
              <a:gd name="connsiteX1" fmla="*/ 711200 w 10472164"/>
              <a:gd name="connsiteY1" fmla="*/ 13372 h 4934357"/>
              <a:gd name="connsiteX2" fmla="*/ 2006600 w 10472164"/>
              <a:gd name="connsiteY2" fmla="*/ 76872 h 4934357"/>
              <a:gd name="connsiteX3" fmla="*/ 4165600 w 10472164"/>
              <a:gd name="connsiteY3" fmla="*/ 672 h 4934357"/>
              <a:gd name="connsiteX4" fmla="*/ 5765800 w 10472164"/>
              <a:gd name="connsiteY4" fmla="*/ 127672 h 4934357"/>
              <a:gd name="connsiteX5" fmla="*/ 7556500 w 10472164"/>
              <a:gd name="connsiteY5" fmla="*/ 672 h 4934357"/>
              <a:gd name="connsiteX6" fmla="*/ 8648700 w 10472164"/>
              <a:gd name="connsiteY6" fmla="*/ 76872 h 4934357"/>
              <a:gd name="connsiteX7" fmla="*/ 10134600 w 10472164"/>
              <a:gd name="connsiteY7" fmla="*/ 64172 h 4934357"/>
              <a:gd name="connsiteX8" fmla="*/ 10375900 w 10472164"/>
              <a:gd name="connsiteY8" fmla="*/ 1003972 h 4934357"/>
              <a:gd name="connsiteX9" fmla="*/ 10401300 w 10472164"/>
              <a:gd name="connsiteY9" fmla="*/ 1994572 h 4934357"/>
              <a:gd name="connsiteX10" fmla="*/ 10350500 w 10472164"/>
              <a:gd name="connsiteY10" fmla="*/ 2781972 h 4934357"/>
              <a:gd name="connsiteX11" fmla="*/ 10439400 w 10472164"/>
              <a:gd name="connsiteY11" fmla="*/ 3759872 h 4934357"/>
              <a:gd name="connsiteX12" fmla="*/ 10337800 w 10472164"/>
              <a:gd name="connsiteY12" fmla="*/ 4559972 h 4934357"/>
              <a:gd name="connsiteX13" fmla="*/ 9093200 w 10472164"/>
              <a:gd name="connsiteY13" fmla="*/ 4915572 h 4934357"/>
              <a:gd name="connsiteX14" fmla="*/ 8267700 w 10472164"/>
              <a:gd name="connsiteY14" fmla="*/ 4801272 h 4934357"/>
              <a:gd name="connsiteX15" fmla="*/ 6273800 w 10472164"/>
              <a:gd name="connsiteY15" fmla="*/ 4915572 h 4934357"/>
              <a:gd name="connsiteX16" fmla="*/ 4343400 w 10472164"/>
              <a:gd name="connsiteY16" fmla="*/ 4839372 h 4934357"/>
              <a:gd name="connsiteX17" fmla="*/ 1879600 w 10472164"/>
              <a:gd name="connsiteY17" fmla="*/ 4877472 h 4934357"/>
              <a:gd name="connsiteX18" fmla="*/ 520700 w 10472164"/>
              <a:gd name="connsiteY18" fmla="*/ 4928272 h 4934357"/>
              <a:gd name="connsiteX19" fmla="*/ 114300 w 10472164"/>
              <a:gd name="connsiteY19" fmla="*/ 4725072 h 4934357"/>
              <a:gd name="connsiteX20" fmla="*/ 12700 w 10472164"/>
              <a:gd name="connsiteY20" fmla="*/ 4242472 h 4934357"/>
              <a:gd name="connsiteX21" fmla="*/ 63500 w 10472164"/>
              <a:gd name="connsiteY21" fmla="*/ 2820072 h 4934357"/>
              <a:gd name="connsiteX22" fmla="*/ 0 w 10472164"/>
              <a:gd name="connsiteY22" fmla="*/ 1804072 h 4934357"/>
              <a:gd name="connsiteX23" fmla="*/ 63500 w 10472164"/>
              <a:gd name="connsiteY23" fmla="*/ 864272 h 4934357"/>
              <a:gd name="connsiteX24" fmla="*/ 165100 w 10472164"/>
              <a:gd name="connsiteY24" fmla="*/ 153072 h 4934357"/>
              <a:gd name="connsiteX0" fmla="*/ 165100 w 10441336"/>
              <a:gd name="connsiteY0" fmla="*/ 153072 h 4934357"/>
              <a:gd name="connsiteX1" fmla="*/ 711200 w 10441336"/>
              <a:gd name="connsiteY1" fmla="*/ 13372 h 4934357"/>
              <a:gd name="connsiteX2" fmla="*/ 2006600 w 10441336"/>
              <a:gd name="connsiteY2" fmla="*/ 76872 h 4934357"/>
              <a:gd name="connsiteX3" fmla="*/ 4165600 w 10441336"/>
              <a:gd name="connsiteY3" fmla="*/ 672 h 4934357"/>
              <a:gd name="connsiteX4" fmla="*/ 5765800 w 10441336"/>
              <a:gd name="connsiteY4" fmla="*/ 127672 h 4934357"/>
              <a:gd name="connsiteX5" fmla="*/ 7556500 w 10441336"/>
              <a:gd name="connsiteY5" fmla="*/ 672 h 4934357"/>
              <a:gd name="connsiteX6" fmla="*/ 8648700 w 10441336"/>
              <a:gd name="connsiteY6" fmla="*/ 76872 h 4934357"/>
              <a:gd name="connsiteX7" fmla="*/ 10134600 w 10441336"/>
              <a:gd name="connsiteY7" fmla="*/ 64172 h 4934357"/>
              <a:gd name="connsiteX8" fmla="*/ 10375900 w 10441336"/>
              <a:gd name="connsiteY8" fmla="*/ 1003972 h 4934357"/>
              <a:gd name="connsiteX9" fmla="*/ 10401300 w 10441336"/>
              <a:gd name="connsiteY9" fmla="*/ 1994572 h 4934357"/>
              <a:gd name="connsiteX10" fmla="*/ 10350500 w 10441336"/>
              <a:gd name="connsiteY10" fmla="*/ 2781972 h 4934357"/>
              <a:gd name="connsiteX11" fmla="*/ 10439400 w 10441336"/>
              <a:gd name="connsiteY11" fmla="*/ 3759872 h 4934357"/>
              <a:gd name="connsiteX12" fmla="*/ 10248900 w 10441336"/>
              <a:gd name="connsiteY12" fmla="*/ 4737772 h 4934357"/>
              <a:gd name="connsiteX13" fmla="*/ 9093200 w 10441336"/>
              <a:gd name="connsiteY13" fmla="*/ 4915572 h 4934357"/>
              <a:gd name="connsiteX14" fmla="*/ 8267700 w 10441336"/>
              <a:gd name="connsiteY14" fmla="*/ 4801272 h 4934357"/>
              <a:gd name="connsiteX15" fmla="*/ 6273800 w 10441336"/>
              <a:gd name="connsiteY15" fmla="*/ 4915572 h 4934357"/>
              <a:gd name="connsiteX16" fmla="*/ 4343400 w 10441336"/>
              <a:gd name="connsiteY16" fmla="*/ 4839372 h 4934357"/>
              <a:gd name="connsiteX17" fmla="*/ 1879600 w 10441336"/>
              <a:gd name="connsiteY17" fmla="*/ 4877472 h 4934357"/>
              <a:gd name="connsiteX18" fmla="*/ 520700 w 10441336"/>
              <a:gd name="connsiteY18" fmla="*/ 4928272 h 4934357"/>
              <a:gd name="connsiteX19" fmla="*/ 114300 w 10441336"/>
              <a:gd name="connsiteY19" fmla="*/ 4725072 h 4934357"/>
              <a:gd name="connsiteX20" fmla="*/ 12700 w 10441336"/>
              <a:gd name="connsiteY20" fmla="*/ 4242472 h 4934357"/>
              <a:gd name="connsiteX21" fmla="*/ 63500 w 10441336"/>
              <a:gd name="connsiteY21" fmla="*/ 2820072 h 4934357"/>
              <a:gd name="connsiteX22" fmla="*/ 0 w 10441336"/>
              <a:gd name="connsiteY22" fmla="*/ 1804072 h 4934357"/>
              <a:gd name="connsiteX23" fmla="*/ 63500 w 10441336"/>
              <a:gd name="connsiteY23" fmla="*/ 864272 h 4934357"/>
              <a:gd name="connsiteX24" fmla="*/ 165100 w 10441336"/>
              <a:gd name="connsiteY24" fmla="*/ 153072 h 493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441336" h="4934357">
                <a:moveTo>
                  <a:pt x="165100" y="153072"/>
                </a:moveTo>
                <a:cubicBezTo>
                  <a:pt x="273050" y="11255"/>
                  <a:pt x="404283" y="26072"/>
                  <a:pt x="711200" y="13372"/>
                </a:cubicBezTo>
                <a:cubicBezTo>
                  <a:pt x="1018117" y="672"/>
                  <a:pt x="1430867" y="78989"/>
                  <a:pt x="2006600" y="76872"/>
                </a:cubicBezTo>
                <a:cubicBezTo>
                  <a:pt x="2582333" y="74755"/>
                  <a:pt x="3539067" y="-7795"/>
                  <a:pt x="4165600" y="672"/>
                </a:cubicBezTo>
                <a:cubicBezTo>
                  <a:pt x="4792133" y="9139"/>
                  <a:pt x="5200650" y="127672"/>
                  <a:pt x="5765800" y="127672"/>
                </a:cubicBezTo>
                <a:cubicBezTo>
                  <a:pt x="6330950" y="127672"/>
                  <a:pt x="7076017" y="9139"/>
                  <a:pt x="7556500" y="672"/>
                </a:cubicBezTo>
                <a:cubicBezTo>
                  <a:pt x="8036983" y="-7795"/>
                  <a:pt x="8219017" y="66289"/>
                  <a:pt x="8648700" y="76872"/>
                </a:cubicBezTo>
                <a:cubicBezTo>
                  <a:pt x="9078383" y="87455"/>
                  <a:pt x="9846733" y="-90345"/>
                  <a:pt x="10134600" y="64172"/>
                </a:cubicBezTo>
                <a:cubicBezTo>
                  <a:pt x="10422467" y="218689"/>
                  <a:pt x="10331450" y="682239"/>
                  <a:pt x="10375900" y="1003972"/>
                </a:cubicBezTo>
                <a:cubicBezTo>
                  <a:pt x="10420350" y="1325705"/>
                  <a:pt x="10405533" y="1698239"/>
                  <a:pt x="10401300" y="1994572"/>
                </a:cubicBezTo>
                <a:cubicBezTo>
                  <a:pt x="10397067" y="2290905"/>
                  <a:pt x="10344150" y="2487755"/>
                  <a:pt x="10350500" y="2781972"/>
                </a:cubicBezTo>
                <a:cubicBezTo>
                  <a:pt x="10356850" y="3076189"/>
                  <a:pt x="10456333" y="3433905"/>
                  <a:pt x="10439400" y="3759872"/>
                </a:cubicBezTo>
                <a:cubicBezTo>
                  <a:pt x="10422467" y="4085839"/>
                  <a:pt x="10473267" y="4545155"/>
                  <a:pt x="10248900" y="4737772"/>
                </a:cubicBezTo>
                <a:cubicBezTo>
                  <a:pt x="10024533" y="4930389"/>
                  <a:pt x="9423400" y="4904989"/>
                  <a:pt x="9093200" y="4915572"/>
                </a:cubicBezTo>
                <a:cubicBezTo>
                  <a:pt x="8763000" y="4926155"/>
                  <a:pt x="8737600" y="4801272"/>
                  <a:pt x="8267700" y="4801272"/>
                </a:cubicBezTo>
                <a:cubicBezTo>
                  <a:pt x="7797800" y="4801272"/>
                  <a:pt x="6927850" y="4909222"/>
                  <a:pt x="6273800" y="4915572"/>
                </a:cubicBezTo>
                <a:cubicBezTo>
                  <a:pt x="5619750" y="4921922"/>
                  <a:pt x="4343400" y="4839372"/>
                  <a:pt x="4343400" y="4839372"/>
                </a:cubicBezTo>
                <a:lnTo>
                  <a:pt x="1879600" y="4877472"/>
                </a:lnTo>
                <a:cubicBezTo>
                  <a:pt x="1242484" y="4892289"/>
                  <a:pt x="814917" y="4953672"/>
                  <a:pt x="520700" y="4928272"/>
                </a:cubicBezTo>
                <a:cubicBezTo>
                  <a:pt x="226483" y="4902872"/>
                  <a:pt x="198967" y="4839372"/>
                  <a:pt x="114300" y="4725072"/>
                </a:cubicBezTo>
                <a:cubicBezTo>
                  <a:pt x="29633" y="4610772"/>
                  <a:pt x="21167" y="4559972"/>
                  <a:pt x="12700" y="4242472"/>
                </a:cubicBezTo>
                <a:cubicBezTo>
                  <a:pt x="4233" y="3924972"/>
                  <a:pt x="65617" y="3226472"/>
                  <a:pt x="63500" y="2820072"/>
                </a:cubicBezTo>
                <a:cubicBezTo>
                  <a:pt x="61383" y="2413672"/>
                  <a:pt x="0" y="2130039"/>
                  <a:pt x="0" y="1804072"/>
                </a:cubicBezTo>
                <a:cubicBezTo>
                  <a:pt x="0" y="1478105"/>
                  <a:pt x="40217" y="1137322"/>
                  <a:pt x="63500" y="864272"/>
                </a:cubicBezTo>
                <a:cubicBezTo>
                  <a:pt x="86783" y="591222"/>
                  <a:pt x="57150" y="294889"/>
                  <a:pt x="165100" y="1530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EA636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altLang="zh-C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inpin heiti" panose="00000500000000000000" pitchFamily="2" charset="-122"/>
              </a:rPr>
              <a:t>Năng lượng mà con người sử dụng được lấy từ tự nhiên hoặc do con người tạo ra.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C14FCA-C68B-CBF5-0298-97FFAFF4CD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0165" y="3874437"/>
            <a:ext cx="2530059" cy="562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9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>
            <a:latin typeface="Noto Sans S Chinese DemiLight" panose="020B0400000000000000" pitchFamily="34" charset="-122"/>
            <a:ea typeface="Noto Sans S Chinese DemiLight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自定义 112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AA944"/>
      </a:accent1>
      <a:accent2>
        <a:srgbClr val="E88064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249</TotalTime>
  <Words>505</Words>
  <Application>Microsoft Office PowerPoint</Application>
  <PresentationFormat>Widescreen</PresentationFormat>
  <Paragraphs>37</Paragraphs>
  <Slides>17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微软雅黑</vt:lpstr>
      <vt:lpstr>Arial</vt:lpstr>
      <vt:lpstr>Calibri</vt:lpstr>
      <vt:lpstr>Calibri Light</vt:lpstr>
      <vt:lpstr>Cambria</vt:lpstr>
      <vt:lpstr>等线</vt:lpstr>
      <vt:lpstr>等线 Light</vt:lpstr>
      <vt:lpstr>inpin heiti</vt:lpstr>
      <vt:lpstr>Noto Sans S Chinese DemiLight</vt:lpstr>
      <vt:lpstr>站酷快乐体2016修订版</vt:lpstr>
      <vt:lpstr>Office 主题​​</vt:lpstr>
      <vt:lpstr>3_Office 主题​​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 0354473852</dc:creator>
  <cp:lastModifiedBy>Windows User</cp:lastModifiedBy>
  <cp:revision>15</cp:revision>
  <dcterms:created xsi:type="dcterms:W3CDTF">2022-08-30T15:02:56Z</dcterms:created>
  <dcterms:modified xsi:type="dcterms:W3CDTF">2025-01-06T13:03:55Z</dcterms:modified>
</cp:coreProperties>
</file>