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</p:sldMasterIdLst>
  <p:notesMasterIdLst>
    <p:notesMasterId r:id="rId19"/>
  </p:notesMasterIdLst>
  <p:sldIdLst>
    <p:sldId id="293" r:id="rId4"/>
    <p:sldId id="381" r:id="rId5"/>
    <p:sldId id="401" r:id="rId6"/>
    <p:sldId id="403" r:id="rId7"/>
    <p:sldId id="268" r:id="rId8"/>
    <p:sldId id="305" r:id="rId9"/>
    <p:sldId id="402" r:id="rId10"/>
    <p:sldId id="306" r:id="rId11"/>
    <p:sldId id="404" r:id="rId12"/>
    <p:sldId id="405" r:id="rId13"/>
    <p:sldId id="308" r:id="rId14"/>
    <p:sldId id="406" r:id="rId15"/>
    <p:sldId id="307" r:id="rId16"/>
    <p:sldId id="269" r:id="rId17"/>
    <p:sldId id="4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96"/>
      </p:cViewPr>
      <p:guideLst>
        <p:guide orient="horz" pos="21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1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85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96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92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16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4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2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9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66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B68D-F666-457E-9319-6E6AF404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3A38F-11C2-400F-BFBC-823F72AE5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C192-6DBC-4110-940A-080D29EA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ACB81-383D-4EF4-B249-20381D17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B76B8-870A-42B2-AFF5-ED1DBBC4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92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A936A-3A3A-44A3-BC4C-00E67D37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CE57-8C8A-482D-9328-453B29AE5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85E43-E951-487D-A17C-1A43CF66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9AFAF-C11A-436A-93B9-9864724A7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9DE96-A4DC-45A5-B3C6-091338D0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477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E4F5-0288-41A8-8B5E-344C5BC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8834-E9D5-4B3F-9DDD-D2446D270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378B2-B79F-46F9-A230-DB88A76C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EEE34-8B8C-45E4-B682-47B8457E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2951B-EE43-41D1-A88D-8088180A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14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F4AA-E0E1-4256-98EC-A55632AB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F015D-BA2F-4C47-A4E2-A4C73292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4355A-47EE-475C-A560-98C6BCC3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CBCDA-22D6-46E4-8C2E-A129B4F9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9FF71-BD47-4AEA-8A5D-18AA247B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53C50-18D7-478E-9403-619EB9D5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619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82576-8478-4DFB-94D7-DE32794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1E15C-0FE2-4B3A-AB7B-B878A633B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D8460-F2A9-42D7-9174-6AA103E8B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938DD-EED3-4E8B-90DE-B6DBBE543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EFA98-83A9-438B-8DD3-FF9DBD96A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1F022-DF7A-4688-A593-4B7FAA91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25130-3CA2-48BE-810C-8BC038B1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DFFB29-C92F-47F8-AA90-37039D2A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548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70D4-B3EA-451D-A21F-939B4630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8B2D1-315D-49EF-B45A-4837823F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FA481-E17B-4E0E-84B9-1933765C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0E47D-253E-4ABC-8678-4FAA61DD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914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E0624-1231-4BB2-9B49-4C697D1D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38205-35DF-49DB-8ED9-15B2E585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88B3B-ABF2-462E-A2EB-E64A4588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39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12E9-2030-4192-9EBD-F66862AF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22EA-0899-4B5D-9B2A-FFAE77D19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831CC-AFB1-4F79-A598-31E2CA278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D8577-1DB6-4CD3-9FB1-5DE41CA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C1C52-8C92-4654-A6A8-D0E5897B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02D8-66B1-4C1D-85B1-F0DDEE73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746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B8E8C-3F20-41A5-AA07-D2F6642E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A65C3-E923-4EED-8824-9B9EAC206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873DE-9C3C-4E76-B728-1A4493C6B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FBC7F-93EE-4F0C-A4A3-7F3C8F4B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D153F-C941-45A4-9BF8-D87CA8C4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A166E-33F2-44F0-897D-54C2F147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7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6F869-3E73-478D-9F39-0E0ED730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BEC0B-1F23-4295-B7BC-06F6DC92C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1435-053F-47DF-9D10-9C65A4DE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40EA-5A07-4894-B612-8C0BCD90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C2F50-B5D8-4686-9312-195AB2E3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2045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39EB11-5725-422C-9ADD-6116E6FA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22416-A1E1-4951-8917-02DCA5891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22EC1-5E46-41E2-ADDE-1EE514BD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59EF0-ADD2-425B-B675-1A8A0FB0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1AAD-5ABE-4A7C-AFF6-A97545EE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1313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xa.png">
            <a:extLst>
              <a:ext uri="{FF2B5EF4-FFF2-40B4-BE49-F238E27FC236}">
                <a16:creationId xmlns:a16="http://schemas.microsoft.com/office/drawing/2014/main" id="{16501AF4-F078-4066-BD2F-F31B985F8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C88D11C-E9C4-4DD3-95D5-080460C0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957B7A4-9E4B-49E0-B057-330ABCB9EB38}" type="datetime1">
              <a:rPr lang="en-JM"/>
              <a:pPr>
                <a:defRPr/>
              </a:pPr>
              <a:t>6/1/2025</a:t>
            </a:fld>
            <a:endParaRPr lang="en-JM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F803CA-E3F1-495A-BC76-3DFA278F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r>
              <a:rPr lang="en-JM"/>
              <a:t>WWW.DESIGNERSPARADISE.COM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80106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1011A-8DC4-4266-A984-25810205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D05DE-29E8-4A53-9AA6-3BFDFD08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C34D0-9F94-40FE-8CC8-257B40AA4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42E2C-8122-4E87-B2B3-1DC4D4F82D8C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20F0-7499-4B61-85D5-11F3B9C19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7FDF-29CF-420C-82FB-F97F26694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28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846C9F-F5C7-4435-AFA0-C42194A2213B}"/>
              </a:ext>
            </a:extLst>
          </p:cNvPr>
          <p:cNvSpPr/>
          <p:nvPr/>
        </p:nvSpPr>
        <p:spPr>
          <a:xfrm>
            <a:off x="2399608" y="2733021"/>
            <a:ext cx="9034461" cy="1123990"/>
          </a:xfrm>
          <a:prstGeom prst="rect">
            <a:avLst/>
          </a:prstGeom>
          <a:noFill/>
        </p:spPr>
        <p:txBody>
          <a:bodyPr wrap="square" lIns="76800" tIns="38400" rIns="76800" bIns="384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</a:t>
            </a:r>
            <a:r>
              <a:rPr kumimoji="0" lang="en-US" sz="3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 THẦY CÔ VÀ CÁC 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HỌC SINH ĐẾN VỚI TIẾT HỌC </a:t>
            </a:r>
            <a:r>
              <a:rPr kumimoji="0" lang="en-US" sz="3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 LỚP 3</a:t>
            </a:r>
            <a:endParaRPr kumimoji="0" lang="en-US" sz="3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Picture 5">
            <a:extLst>
              <a:ext uri="{FF2B5EF4-FFF2-40B4-BE49-F238E27FC236}">
                <a16:creationId xmlns:a16="http://schemas.microsoft.com/office/drawing/2014/main" id="{069FC90F-70B3-4520-B76E-08318CE6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287" y="5528321"/>
            <a:ext cx="176371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7995B0-F742-4B9E-B6C6-3304B9917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5713" y="4049944"/>
            <a:ext cx="2502574" cy="236141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1DF93D3-99D3-47AB-88DC-638273E00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76" y="-56169"/>
            <a:ext cx="21554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D24A3-2E5B-4312-8EFD-B3ABF784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18" y="1911366"/>
            <a:ext cx="1481456" cy="12010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79D6C29-CF41-421F-A7FC-2D5EBA5048F4}"/>
              </a:ext>
            </a:extLst>
          </p:cNvPr>
          <p:cNvSpPr/>
          <p:nvPr/>
        </p:nvSpPr>
        <p:spPr>
          <a:xfrm>
            <a:off x="2116875" y="56169"/>
            <a:ext cx="3602950" cy="1833307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 AN LÃO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 MỸ ĐỨC II</a:t>
            </a:r>
            <a:endParaRPr kumimoji="0" lang="vi-VN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00">
            <a:extLst>
              <a:ext uri="{FF2B5EF4-FFF2-40B4-BE49-F238E27FC236}">
                <a16:creationId xmlns:a16="http://schemas.microsoft.com/office/drawing/2014/main" id="{A95B5BD1-66F2-4FDA-A055-6EC223E96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50" y="242441"/>
            <a:ext cx="1407293" cy="172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E0B139-0FD5-46CB-AF62-5E4E7713E7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" y="4456391"/>
            <a:ext cx="2643548" cy="23335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F34FF27-D260-B2DB-17CD-7547D81A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72967" cy="383784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56127A4-A1E6-8D72-1E81-86C10A71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35" y="0"/>
            <a:ext cx="6234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5354" y="211667"/>
            <a:ext cx="11977793" cy="654854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6ED088A-831E-A312-A9F1-9097D0ADB5F1}"/>
              </a:ext>
            </a:extLst>
          </p:cNvPr>
          <p:cNvSpPr txBox="1"/>
          <p:nvPr/>
        </p:nvSpPr>
        <p:spPr>
          <a:xfrm>
            <a:off x="521533" y="2285609"/>
            <a:ext cx="10356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Em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hãy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nghe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lại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bài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hát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:Ru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em</a:t>
            </a:r>
            <a:endParaRPr lang="en-US" sz="2400" b="1" i="1" dirty="0">
              <a:solidFill>
                <a:srgbClr val="7030A0"/>
              </a:solidFill>
              <a:latin typeface="Times New Roman" panose="02020603050405020304"/>
            </a:endParaRPr>
          </a:p>
          <a:p>
            <a:pPr algn="ctr"/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Và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làm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động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tác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ru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em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ngủ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U EM (dân ca Xê Đăng) - NSUT THANH HÒA">
            <a:hlinkClick r:id="" action="ppaction://media"/>
            <a:extLst>
              <a:ext uri="{FF2B5EF4-FFF2-40B4-BE49-F238E27FC236}">
                <a16:creationId xmlns:a16="http://schemas.microsoft.com/office/drawing/2014/main" id="{F66E602B-5619-B1C8-C381-8E35AB6A5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4" y="432079"/>
            <a:ext cx="11475218" cy="62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400" y="51224"/>
            <a:ext cx="12166600" cy="669840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684EFF65-165E-2BED-1E80-112BBBFA60AF}"/>
              </a:ext>
            </a:extLst>
          </p:cNvPr>
          <p:cNvSpPr txBox="1"/>
          <p:nvPr/>
        </p:nvSpPr>
        <p:spPr>
          <a:xfrm>
            <a:off x="2680397" y="3429000"/>
            <a:ext cx="72079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TRÒ CHƠI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/>
                <a:ea typeface="Times New Roman" panose="02020603050405020304"/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/>
                <a:ea typeface="Times New Roman" panose="02020603050405020304"/>
              </a:rPr>
              <a:t>Sắm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/>
                <a:ea typeface="Times New Roman" panose="02020603050405020304"/>
              </a:rPr>
              <a:t>vai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/>
                <a:ea typeface="Times New Roman" panose="02020603050405020304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03" y="193"/>
            <a:ext cx="2321323" cy="2476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0791" y="5156200"/>
            <a:ext cx="5829723" cy="1719580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014797" y="-76200"/>
            <a:ext cx="2177203" cy="2476077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38420"/>
            <a:ext cx="6441440" cy="1719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4A32A-5F9C-BEE7-15CB-ED6E9645F072}"/>
              </a:ext>
            </a:extLst>
          </p:cNvPr>
          <p:cNvSpPr txBox="1"/>
          <p:nvPr/>
        </p:nvSpPr>
        <p:spPr>
          <a:xfrm>
            <a:off x="622016" y="2228671"/>
            <a:ext cx="10356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HS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thực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hiện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theo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nhóm</a:t>
            </a:r>
            <a:endParaRPr lang="en-US" sz="2400" b="1" i="1" dirty="0">
              <a:solidFill>
                <a:srgbClr val="7030A0"/>
              </a:solidFill>
              <a:latin typeface="Times New Roman" panose="02020603050405020304"/>
            </a:endParaRPr>
          </a:p>
          <a:p>
            <a:pPr marL="342900" indent="-342900" algn="ctr">
              <a:buFontTx/>
              <a:buChar char="-"/>
            </a:pP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Hs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hát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một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câu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khi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ru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em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ngủ</a:t>
            </a:r>
            <a:endParaRPr lang="en-US" sz="2400" b="1" i="1" dirty="0">
              <a:solidFill>
                <a:srgbClr val="7030A0"/>
              </a:solidFill>
              <a:latin typeface="Times New Roman" panose="02020603050405020304"/>
            </a:endParaRPr>
          </a:p>
          <a:p>
            <a:pPr marL="342900" indent="-342900" algn="ctr">
              <a:buFontTx/>
              <a:buChar char="-"/>
            </a:pP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Hs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làm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động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tác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dỗ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em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bằng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từ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“À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ơi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….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Ầu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ơ…” Theo ý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thích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của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cá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nhân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.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985737" y="546832"/>
            <a:ext cx="103563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    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thức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nhạc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khúc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ru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31D94B0-5222-A2F2-A960-9F18C8C8A7FA}"/>
              </a:ext>
            </a:extLst>
          </p:cNvPr>
          <p:cNvGrpSpPr/>
          <p:nvPr/>
        </p:nvGrpSpPr>
        <p:grpSpPr>
          <a:xfrm>
            <a:off x="-119380" y="-45404"/>
            <a:ext cx="1913890" cy="1706880"/>
            <a:chOff x="40066" y="61911"/>
            <a:chExt cx="1913890" cy="1706880"/>
          </a:xfrm>
        </p:grpSpPr>
        <p:pic>
          <p:nvPicPr>
            <p:cNvPr id="3" name="Picture 9" descr="C:\Users\Public\Pictures\Sample Pictures\878031oq6iuoirb6.gif">
              <a:extLst>
                <a:ext uri="{FF2B5EF4-FFF2-40B4-BE49-F238E27FC236}">
                  <a16:creationId xmlns:a16="http://schemas.microsoft.com/office/drawing/2014/main" id="{D8FF48C2-8C22-EE2B-17DD-3109B6C440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1" y="76516"/>
              <a:ext cx="632460" cy="169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10" descr="C:\Users\Public\Pictures\Sample Pictures\878031oq6iuoirb6.gif">
              <a:extLst>
                <a:ext uri="{FF2B5EF4-FFF2-40B4-BE49-F238E27FC236}">
                  <a16:creationId xmlns:a16="http://schemas.microsoft.com/office/drawing/2014/main" id="{389AF242-21D6-6879-AF52-182AE6F47E0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4596" y="-622619"/>
              <a:ext cx="544830" cy="19138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737B9E52-4835-2D31-6EA8-4C606E1CF982}"/>
              </a:ext>
            </a:extLst>
          </p:cNvPr>
          <p:cNvGrpSpPr/>
          <p:nvPr/>
        </p:nvGrpSpPr>
        <p:grpSpPr>
          <a:xfrm rot="5400000">
            <a:off x="10236993" y="-145892"/>
            <a:ext cx="2116455" cy="1794192"/>
            <a:chOff x="-266957" y="61595"/>
            <a:chExt cx="2116455" cy="1794192"/>
          </a:xfrm>
        </p:grpSpPr>
        <p:pic>
          <p:nvPicPr>
            <p:cNvPr id="7" name="Picture 15" descr="C:\Users\Public\Pictures\Sample Pictures\878031oq6iuoirb6.gif">
              <a:extLst>
                <a:ext uri="{FF2B5EF4-FFF2-40B4-BE49-F238E27FC236}">
                  <a16:creationId xmlns:a16="http://schemas.microsoft.com/office/drawing/2014/main" id="{68D2A3A7-A597-08E5-62F2-B8AA39D0B8D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1" y="138112"/>
              <a:ext cx="589280" cy="171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6" descr="C:\Users\Public\Pictures\Sample Pictures\878031oq6iuoirb6.gif">
              <a:extLst>
                <a:ext uri="{FF2B5EF4-FFF2-40B4-BE49-F238E27FC236}">
                  <a16:creationId xmlns:a16="http://schemas.microsoft.com/office/drawing/2014/main" id="{AF7A2CC3-5E99-C0DB-19C4-59B7D692FF7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79181" y="-784543"/>
              <a:ext cx="424180" cy="21164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5A2E6B0-9C82-06A7-E86B-8CA2F9A14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98" y="1959767"/>
            <a:ext cx="10719078" cy="375364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CE9743F-D63D-8EF1-DDC7-3DA85A026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5335675"/>
            <a:ext cx="6601215" cy="1522325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C0E1527-5385-257C-42F6-AF91758A64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01214" y="5048569"/>
            <a:ext cx="5590783" cy="18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83766" y="-2905858"/>
            <a:ext cx="6957060" cy="1266971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1"/>
          <a:stretch>
            <a:fillRect/>
          </a:stretch>
        </p:blipFill>
        <p:spPr>
          <a:xfrm flipH="1">
            <a:off x="2981325" y="3510915"/>
            <a:ext cx="6174105" cy="3347085"/>
          </a:xfrm>
          <a:prstGeom prst="rect">
            <a:avLst/>
          </a:prstGeom>
        </p:spPr>
      </p:pic>
      <p:pic>
        <p:nvPicPr>
          <p:cNvPr id="26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3790" y="393700"/>
            <a:ext cx="619125" cy="619125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D9CD1082-6667-BA65-76BE-DF2887E2F89E}"/>
              </a:ext>
            </a:extLst>
          </p:cNvPr>
          <p:cNvSpPr txBox="1"/>
          <p:nvPr/>
        </p:nvSpPr>
        <p:spPr>
          <a:xfrm>
            <a:off x="2620107" y="1600200"/>
            <a:ext cx="72079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</a:rPr>
              <a:t>KHỞI ĐỘNG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000" numSld="994" showWhenStopped="0">
                <p:cTn id="9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985737" y="546832"/>
            <a:ext cx="103563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 16</a:t>
            </a:r>
          </a:p>
          <a:p>
            <a:pPr algn="ctr"/>
            <a:r>
              <a:rPr lang="en-US" sz="2000" b="1" i="1" dirty="0">
                <a:solidFill>
                  <a:srgbClr val="7030A0"/>
                </a:solidFill>
                <a:latin typeface="Times New Roman" panose="02020603050405020304"/>
              </a:rPr>
              <a:t>        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Thường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thức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âm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nhạc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/>
              </a:rPr>
              <a:t>: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Những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khúc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hát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/>
              </a:rPr>
              <a:t>ru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31D94B0-5222-A2F2-A960-9F18C8C8A7FA}"/>
              </a:ext>
            </a:extLst>
          </p:cNvPr>
          <p:cNvGrpSpPr/>
          <p:nvPr/>
        </p:nvGrpSpPr>
        <p:grpSpPr>
          <a:xfrm>
            <a:off x="-119380" y="-45404"/>
            <a:ext cx="1913890" cy="1706880"/>
            <a:chOff x="40066" y="61911"/>
            <a:chExt cx="1913890" cy="1706880"/>
          </a:xfrm>
        </p:grpSpPr>
        <p:pic>
          <p:nvPicPr>
            <p:cNvPr id="3" name="Picture 9" descr="C:\Users\Public\Pictures\Sample Pictures\878031oq6iuoirb6.gif">
              <a:extLst>
                <a:ext uri="{FF2B5EF4-FFF2-40B4-BE49-F238E27FC236}">
                  <a16:creationId xmlns:a16="http://schemas.microsoft.com/office/drawing/2014/main" id="{D8FF48C2-8C22-EE2B-17DD-3109B6C440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1" y="76516"/>
              <a:ext cx="632460" cy="169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10" descr="C:\Users\Public\Pictures\Sample Pictures\878031oq6iuoirb6.gif">
              <a:extLst>
                <a:ext uri="{FF2B5EF4-FFF2-40B4-BE49-F238E27FC236}">
                  <a16:creationId xmlns:a16="http://schemas.microsoft.com/office/drawing/2014/main" id="{389AF242-21D6-6879-AF52-182AE6F47E0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4596" y="-622619"/>
              <a:ext cx="544830" cy="19138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737B9E52-4835-2D31-6EA8-4C606E1CF982}"/>
              </a:ext>
            </a:extLst>
          </p:cNvPr>
          <p:cNvGrpSpPr/>
          <p:nvPr/>
        </p:nvGrpSpPr>
        <p:grpSpPr>
          <a:xfrm rot="5400000">
            <a:off x="10236993" y="-145892"/>
            <a:ext cx="2116455" cy="1794192"/>
            <a:chOff x="-266957" y="61595"/>
            <a:chExt cx="2116455" cy="1794192"/>
          </a:xfrm>
        </p:grpSpPr>
        <p:pic>
          <p:nvPicPr>
            <p:cNvPr id="7" name="Picture 15" descr="C:\Users\Public\Pictures\Sample Pictures\878031oq6iuoirb6.gif">
              <a:extLst>
                <a:ext uri="{FF2B5EF4-FFF2-40B4-BE49-F238E27FC236}">
                  <a16:creationId xmlns:a16="http://schemas.microsoft.com/office/drawing/2014/main" id="{68D2A3A7-A597-08E5-62F2-B8AA39D0B8D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1" y="138112"/>
              <a:ext cx="589280" cy="171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6" descr="C:\Users\Public\Pictures\Sample Pictures\878031oq6iuoirb6.gif">
              <a:extLst>
                <a:ext uri="{FF2B5EF4-FFF2-40B4-BE49-F238E27FC236}">
                  <a16:creationId xmlns:a16="http://schemas.microsoft.com/office/drawing/2014/main" id="{AF7A2CC3-5E99-C0DB-19C4-59B7D692FF7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79181" y="-784543"/>
              <a:ext cx="424180" cy="21164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5A2E6B0-9C82-06A7-E86B-8CA2F9A14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98" y="1959767"/>
            <a:ext cx="10719078" cy="375364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CE9743F-D63D-8EF1-DDC7-3DA85A026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5335675"/>
            <a:ext cx="6601215" cy="1522325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C0E1527-5385-257C-42F6-AF91758A64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01214" y="5048569"/>
            <a:ext cx="5590783" cy="1848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801" y="5969000"/>
            <a:ext cx="5646843" cy="8470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 flipH="1">
            <a:off x="10088880" y="124037"/>
            <a:ext cx="2196253" cy="1954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689600" y="6010910"/>
            <a:ext cx="6499860" cy="84709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 flipH="1" flipV="1">
            <a:off x="-75354" y="75777"/>
            <a:ext cx="2291927" cy="21412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974BB11-D53E-41A4-1523-16873C0DA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237" y="606145"/>
            <a:ext cx="9656466" cy="5141511"/>
          </a:xfrm>
          <a:prstGeom prst="rect">
            <a:avLst/>
          </a:prstGeom>
        </p:spPr>
      </p:pic>
      <p:pic>
        <p:nvPicPr>
          <p:cNvPr id="8" name="bensound-theelevatorbossanova">
            <a:hlinkClick r:id="" action="ppaction://media"/>
            <a:extLst>
              <a:ext uri="{FF2B5EF4-FFF2-40B4-BE49-F238E27FC236}">
                <a16:creationId xmlns:a16="http://schemas.microsoft.com/office/drawing/2014/main" id="{123B4704-03F6-43A9-5A05-25D83C766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2206" y="841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01" y="5969000"/>
            <a:ext cx="5646843" cy="8470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 flipH="1">
            <a:off x="10088880" y="124037"/>
            <a:ext cx="2196253" cy="1954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689600" y="6010910"/>
            <a:ext cx="6499860" cy="84709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 flipH="1" flipV="1">
            <a:off x="-75354" y="75777"/>
            <a:ext cx="2291927" cy="21412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291AD1-7DE7-CE94-028F-685C5FD48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8" y="663191"/>
            <a:ext cx="9766997" cy="50041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37" y="24977"/>
            <a:ext cx="12203430" cy="686943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BE99FC6-15AE-02D6-5F49-EE84572AA84A}"/>
              </a:ext>
            </a:extLst>
          </p:cNvPr>
          <p:cNvSpPr txBox="1"/>
          <p:nvPr/>
        </p:nvSpPr>
        <p:spPr>
          <a:xfrm>
            <a:off x="-360742" y="2084230"/>
            <a:ext cx="103563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Nghe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hát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</a:rPr>
              <a:t>                           RU EM</a:t>
            </a:r>
          </a:p>
          <a:p>
            <a:pPr algn="ctr"/>
            <a:r>
              <a:rPr lang="en-US" sz="2000" b="1" i="1" dirty="0">
                <a:solidFill>
                  <a:srgbClr val="7030A0"/>
                </a:solidFill>
                <a:latin typeface="Times New Roman" panose="02020603050405020304"/>
              </a:rPr>
              <a:t>                                                                                        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Dân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ca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Xê-đăng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A1AA746-72F9-1956-073B-F9325CB3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818" y="3874830"/>
            <a:ext cx="4866364" cy="1704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U EM (dân ca Xê Đăng) - NSUT THANH HÒA">
            <a:hlinkClick r:id="" action="ppaction://media"/>
            <a:extLst>
              <a:ext uri="{FF2B5EF4-FFF2-40B4-BE49-F238E27FC236}">
                <a16:creationId xmlns:a16="http://schemas.microsoft.com/office/drawing/2014/main" id="{F66E602B-5619-B1C8-C381-8E35AB6A5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4" y="432079"/>
            <a:ext cx="11475218" cy="62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1223" y="0"/>
            <a:ext cx="12243223" cy="360214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EDBB2136-2A21-BC8D-8E09-F8FC8308D9A9}"/>
              </a:ext>
            </a:extLst>
          </p:cNvPr>
          <p:cNvSpPr txBox="1"/>
          <p:nvPr/>
        </p:nvSpPr>
        <p:spPr>
          <a:xfrm>
            <a:off x="99502" y="3013501"/>
            <a:ext cx="10356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Em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có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cảm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nhận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như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thế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nào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về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bài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hát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?</a:t>
            </a:r>
          </a:p>
          <a:p>
            <a:pPr algn="ctr"/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Trong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bài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hát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có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những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hình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ảnh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gì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làm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em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ấn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/>
              </a:rPr>
              <a:t>tượng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EEC981C-951D-7189-5DF2-85E0B45B2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142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144</Words>
  <Application>Microsoft Office PowerPoint</Application>
  <PresentationFormat>Widescreen</PresentationFormat>
  <Paragraphs>20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105</cp:revision>
  <dcterms:created xsi:type="dcterms:W3CDTF">2020-08-11T21:22:00Z</dcterms:created>
  <dcterms:modified xsi:type="dcterms:W3CDTF">2025-01-06T15:02:41Z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