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1" r:id="rId5"/>
  </p:sldMasterIdLst>
  <p:notesMasterIdLst>
    <p:notesMasterId r:id="rId18"/>
  </p:notesMasterIdLst>
  <p:sldIdLst>
    <p:sldId id="329" r:id="rId6"/>
    <p:sldId id="668" r:id="rId7"/>
    <p:sldId id="669" r:id="rId8"/>
    <p:sldId id="680" r:id="rId9"/>
    <p:sldId id="682" r:id="rId10"/>
    <p:sldId id="683" r:id="rId11"/>
    <p:sldId id="684" r:id="rId12"/>
    <p:sldId id="576" r:id="rId13"/>
    <p:sldId id="550" r:id="rId14"/>
    <p:sldId id="552" r:id="rId15"/>
    <p:sldId id="3356" r:id="rId16"/>
    <p:sldId id="69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55563-40AF-4D6E-B58A-B1A7157BAD8F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7F469-B039-4260-8D82-687E262751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23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16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17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02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1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31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763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662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37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75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610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75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953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60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172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970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671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01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40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85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88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79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1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044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0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40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2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33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0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4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1" y="355601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3790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95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0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5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2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5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44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0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6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5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111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3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48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75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51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95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98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7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57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8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3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4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46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1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44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4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37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7.svg"/><Relationship Id="rId12" Type="http://schemas.microsoft.com/office/2007/relationships/hdphoto" Target="../media/hdphoto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8.pn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8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15.png"/><Relationship Id="rId5" Type="http://schemas.openxmlformats.org/officeDocument/2006/relationships/image" Target="../media/image23.png"/><Relationship Id="rId1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1321322" cy="1675933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3" y="5289830"/>
            <a:ext cx="2972873" cy="97101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1095188" y="-920349"/>
            <a:ext cx="1247813" cy="2855616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29041ADD-51EB-4075-BDC1-BE1C492B4589}"/>
              </a:ext>
            </a:extLst>
          </p:cNvPr>
          <p:cNvSpPr txBox="1"/>
          <p:nvPr/>
        </p:nvSpPr>
        <p:spPr>
          <a:xfrm>
            <a:off x="4741006" y="830086"/>
            <a:ext cx="142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xmlns="" id="{95468EEB-6F41-4930-B141-3AD881213483}"/>
              </a:ext>
            </a:extLst>
          </p:cNvPr>
          <p:cNvSpPr txBox="1"/>
          <p:nvPr/>
        </p:nvSpPr>
        <p:spPr>
          <a:xfrm>
            <a:off x="2254982" y="1675933"/>
            <a:ext cx="7712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HỌC KÌ 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đọc nhạc, ôn nhạc cụ,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thường thức âm nhạc, ôn nghe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9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96ADF2-F0B3-4695-A26D-40325A30D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543" y="1701130"/>
            <a:ext cx="3943859" cy="2692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F883EE-5B23-4A5B-B025-84566AE2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400" y="1701130"/>
            <a:ext cx="5435600" cy="2692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AED18D-BFF9-43F6-A91E-BBA812AB4D1B}"/>
              </a:ext>
            </a:extLst>
          </p:cNvPr>
          <p:cNvSpPr txBox="1"/>
          <p:nvPr/>
        </p:nvSpPr>
        <p:spPr>
          <a:xfrm>
            <a:off x="1270000" y="4613951"/>
            <a:ext cx="6396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Tứ tấu: Bốn người biểu diễn bốn nhạc cụ.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BC7D68-274A-4864-939A-0947D51C2DD8}"/>
              </a:ext>
            </a:extLst>
          </p:cNvPr>
          <p:cNvSpPr txBox="1"/>
          <p:nvPr/>
        </p:nvSpPr>
        <p:spPr>
          <a:xfrm>
            <a:off x="6066780" y="4659247"/>
            <a:ext cx="6396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 Tấu dàn nhạc nhiều người biểu diễn nhiều nhạc cụ. </a:t>
            </a:r>
          </a:p>
        </p:txBody>
      </p:sp>
    </p:spTree>
    <p:extLst>
      <p:ext uri="{BB962C8B-B14F-4D97-AF65-F5344CB8AC3E}">
        <p14:creationId xmlns:p14="http://schemas.microsoft.com/office/powerpoint/2010/main" val="43950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B21148AC-FFD4-4BD6-9FE5-7025DD2CFA39}"/>
              </a:ext>
            </a:extLst>
          </p:cNvPr>
          <p:cNvSpPr/>
          <p:nvPr/>
        </p:nvSpPr>
        <p:spPr>
          <a:xfrm>
            <a:off x="10509570" y="-145278"/>
            <a:ext cx="1727608" cy="2811566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8F95FD-8835-47D2-A68F-73E5B1B7D105}"/>
              </a:ext>
            </a:extLst>
          </p:cNvPr>
          <p:cNvSpPr txBox="1"/>
          <p:nvPr/>
        </p:nvSpPr>
        <p:spPr>
          <a:xfrm>
            <a:off x="499845" y="1059120"/>
            <a:ext cx="1137337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chuyện về bản xô nát Ánh trăng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Biên soạn theo tạp chí âm nhạc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Lút – vích -  van Bét-tô-ven (1770 -1827) là nhạc sĩ thiên tài người Đức. Ông là một trong những nhạc sĩ nổi tiếng ở Châu Âu đã có nhiều đóng góp cho nền âm nhạc của thế giới.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 xô - nát Ánh trăng là một trong những tác phẩm nổi tiếng của ông được ra đời từ một câu chuyện thật cảm động.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E68D8C1-9376-4384-9670-9D3F55E1E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147ED28-1505-4B0D-8F1C-076DAFC34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1144FDE4-1370-4887-B58A-4B533773F7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1192" y="0"/>
            <a:ext cx="1096823" cy="8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14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B5EDBD-665B-4F91-89A3-B87273DE6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84" y="618110"/>
            <a:ext cx="11120886" cy="5868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35B49D-8C87-49C2-AA39-DAE1A843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856" y="-27868"/>
            <a:ext cx="681405" cy="701372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1546" y="6647290"/>
            <a:ext cx="6348047" cy="18572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96000" y="6647290"/>
            <a:ext cx="6272864" cy="18572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152999" y="-27868"/>
            <a:ext cx="908373" cy="1160382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838FCB-EFD0-2E89-61A5-B35F4ACD5501}"/>
              </a:ext>
            </a:extLst>
          </p:cNvPr>
          <p:cNvSpPr/>
          <p:nvPr/>
        </p:nvSpPr>
        <p:spPr>
          <a:xfrm>
            <a:off x="647314" y="150087"/>
            <a:ext cx="4055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2400" b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Nghe nhạc:</a:t>
            </a:r>
            <a:endParaRPr lang="en-AU" sz="2400" b="1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2B5EB59-8A33-4645-B71E-0A83D2944406}"/>
              </a:ext>
            </a:extLst>
          </p:cNvPr>
          <p:cNvSpPr/>
          <p:nvPr/>
        </p:nvSpPr>
        <p:spPr>
          <a:xfrm>
            <a:off x="1085716" y="120025"/>
            <a:ext cx="8021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AU" sz="2400" b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Đường đến trường vui lắm</a:t>
            </a:r>
            <a:endParaRPr lang="en-US" sz="2400" dirty="0">
              <a:solidFill>
                <a:srgbClr val="FF000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095F11CD-A33A-450B-A868-6566EE5ED3B1}"/>
              </a:ext>
            </a:extLst>
          </p:cNvPr>
          <p:cNvSpPr/>
          <p:nvPr/>
        </p:nvSpPr>
        <p:spPr>
          <a:xfrm>
            <a:off x="7199458" y="6590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AU" b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b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Nhạc: Lưu Hà An</a:t>
            </a:r>
          </a:p>
          <a:p>
            <a:pPr algn="ctr" defTabSz="914446">
              <a:defRPr/>
            </a:pPr>
            <a:r>
              <a:rPr lang="vi-VN" b="1" i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Lời (ý thơ): Nhật Hoa</a:t>
            </a:r>
            <a:endParaRPr lang="en-US" i="1" dirty="0">
              <a:solidFill>
                <a:srgbClr val="00206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9861831-F740-4817-B6C9-C55DC009CCBB}"/>
              </a:ext>
            </a:extLst>
          </p:cNvPr>
          <p:cNvSpPr txBox="1"/>
          <p:nvPr/>
        </p:nvSpPr>
        <p:spPr>
          <a:xfrm>
            <a:off x="1368627" y="1762518"/>
            <a:ext cx="1096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trường  vui          lắm                    chiếc      cầu    tre.                      Mẹ   thức      dậy mỗi        sớm,               gửi    đi </a:t>
            </a:r>
          </a:p>
          <a:p>
            <a:pPr defTabSz="914446"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FA7A5F-04E7-44FC-8B24-98D504555567}"/>
              </a:ext>
            </a:extLst>
          </p:cNvPr>
          <p:cNvSpPr txBox="1"/>
          <p:nvPr/>
        </p:nvSpPr>
        <p:spPr>
          <a:xfrm>
            <a:off x="3327619" y="1135383"/>
            <a:ext cx="9409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Đường đến        trường    vui      lắm,           đồng   lúa         chín       thơm   bông.    Đường đến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A5F9DE2-C860-4994-81B9-6AE6300CDD41}"/>
              </a:ext>
            </a:extLst>
          </p:cNvPr>
          <p:cNvSpPr txBox="1"/>
          <p:nvPr/>
        </p:nvSpPr>
        <p:spPr>
          <a:xfrm>
            <a:off x="1277682" y="2394629"/>
            <a:ext cx="9738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 Những   yêu thương.         Đường    gần         đường     xa                 vui   tiếng     bạn      bè.                   Đường đến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6DCB66-2530-49D8-A92C-28E8DE7D25C4}"/>
              </a:ext>
            </a:extLst>
          </p:cNvPr>
          <p:cNvSpPr txBox="1"/>
          <p:nvPr/>
        </p:nvSpPr>
        <p:spPr>
          <a:xfrm>
            <a:off x="1368628" y="3064997"/>
            <a:ext cx="10555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trường     vui        lắm             có    tiếng     suối        reo vang.            Đường  đến     trường  yêu     lắm             những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FA69DE4-1498-42DB-A6C4-4752A0981A80}"/>
              </a:ext>
            </a:extLst>
          </p:cNvPr>
          <p:cNvSpPr txBox="1"/>
          <p:nvPr/>
        </p:nvSpPr>
        <p:spPr>
          <a:xfrm>
            <a:off x="1504743" y="3671636"/>
            <a:ext cx="102827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hàng   cây.                 Cùng  thức     dậy     mỗi       sớm,           cùng gọi         nhau     đi     học.               Đường đến</a:t>
            </a:r>
          </a:p>
          <a:p>
            <a:pPr defTabSz="914446"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defTabSz="914446"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FC017CE-2D6A-4432-A45F-132FCC8516C5}"/>
              </a:ext>
            </a:extLst>
          </p:cNvPr>
          <p:cNvSpPr txBox="1"/>
          <p:nvPr/>
        </p:nvSpPr>
        <p:spPr>
          <a:xfrm>
            <a:off x="1413192" y="4306502"/>
            <a:ext cx="10500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trường vui   lắm        nụ    cười        xinh.                                          Cầu   vồng         sáng       lung  linh,             vui      </a:t>
            </a: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defTabSz="914446"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1FC96B4-6979-4A83-8DB5-3AB369191CAF}"/>
              </a:ext>
            </a:extLst>
          </p:cNvPr>
          <p:cNvSpPr txBox="1"/>
          <p:nvPr/>
        </p:nvSpPr>
        <p:spPr>
          <a:xfrm>
            <a:off x="1596480" y="4919209"/>
            <a:ext cx="10617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bước    chân      tới      trường.                   Và         bài  học  đầu  tiên         biết   yêu            quê hương.    Cầu vồng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FCFBA50-4031-473A-9E21-CC90A160E53B}"/>
              </a:ext>
            </a:extLst>
          </p:cNvPr>
          <p:cNvSpPr txBox="1"/>
          <p:nvPr/>
        </p:nvSpPr>
        <p:spPr>
          <a:xfrm>
            <a:off x="1368628" y="5486849"/>
            <a:ext cx="9741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  sáng              lung       linh                            những       ước       mơ        đến     trường.                              Thắp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CD018B4-9200-401E-BCDC-6CBAAAD7553C}"/>
              </a:ext>
            </a:extLst>
          </p:cNvPr>
          <p:cNvSpPr txBox="1"/>
          <p:nvPr/>
        </p:nvSpPr>
        <p:spPr>
          <a:xfrm>
            <a:off x="1451254" y="6148742"/>
            <a:ext cx="9741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sáng        những  nụ              cười             Việt       Nam.                      Đường   đến   trường      vui                  lắm!</a:t>
            </a:r>
            <a:endParaRPr lang="vi-VN" sz="16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Đường đến trường st Lưu Hà An">
            <a:hlinkClick r:id="" action="ppaction://media"/>
            <a:extLst>
              <a:ext uri="{FF2B5EF4-FFF2-40B4-BE49-F238E27FC236}">
                <a16:creationId xmlns:a16="http://schemas.microsoft.com/office/drawing/2014/main" xmlns="" id="{3464AD1F-B755-432B-90E5-913BA3B86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4975" y="1046256"/>
            <a:ext cx="609600" cy="609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60FF126-C9C2-4469-B1D1-91B6E0B068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8000" l="9923" r="97036">
                        <a14:foregroundMark x1="45490" y1="86222" x2="43170" y2="83444"/>
                        <a14:foregroundMark x1="42655" y1="48778" x2="49613" y2="33778"/>
                        <a14:foregroundMark x1="49613" y1="33778" x2="56186" y2="31556"/>
                        <a14:foregroundMark x1="42139" y1="45111" x2="49098" y2="41000"/>
                        <a14:foregroundMark x1="34794" y1="79556" x2="44588" y2="85667"/>
                        <a14:foregroundMark x1="63531" y1="81222" x2="58763" y2="85667"/>
                        <a14:foregroundMark x1="65979" y1="88444" x2="80155" y2="98111"/>
                        <a14:foregroundMark x1="89691" y1="78667" x2="91753" y2="93444"/>
                        <a14:foregroundMark x1="92010" y1="96778" x2="97036" y2="91222"/>
                        <a14:foregroundMark x1="84021" y1="32333" x2="88015" y2="30111"/>
                        <a14:foregroundMark x1="43428" y1="42111" x2="41753" y2="44556"/>
                        <a14:backgroundMark x1="22294" y1="24000" x2="28222" y2="34333"/>
                        <a14:backgroundMark x1="32216" y1="33778" x2="32861" y2="41556"/>
                        <a14:backgroundMark x1="27964" y1="17889" x2="48454" y2="23222"/>
                        <a14:backgroundMark x1="48454" y1="23222" x2="41495" y2="29333"/>
                        <a14:backgroundMark x1="49356" y1="19889" x2="62371" y2="27222"/>
                        <a14:backgroundMark x1="62371" y1="27222" x2="73325" y2="25667"/>
                        <a14:backgroundMark x1="73969" y1="21000" x2="61211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1" y="3872451"/>
            <a:ext cx="1797637" cy="30225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9E774F4-8922-4953-866E-044781E65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8000" l="9923" r="97036">
                        <a14:foregroundMark x1="45490" y1="86222" x2="43170" y2="83444"/>
                        <a14:foregroundMark x1="42655" y1="48778" x2="49613" y2="33778"/>
                        <a14:foregroundMark x1="49613" y1="33778" x2="56186" y2="31556"/>
                        <a14:foregroundMark x1="42139" y1="45111" x2="49098" y2="41000"/>
                        <a14:foregroundMark x1="34794" y1="79556" x2="44588" y2="85667"/>
                        <a14:foregroundMark x1="63531" y1="81222" x2="58763" y2="85667"/>
                        <a14:foregroundMark x1="65979" y1="88444" x2="80155" y2="98111"/>
                        <a14:foregroundMark x1="89691" y1="78667" x2="91753" y2="93444"/>
                        <a14:foregroundMark x1="92010" y1="96778" x2="97036" y2="91222"/>
                        <a14:foregroundMark x1="84021" y1="32333" x2="88015" y2="30111"/>
                        <a14:foregroundMark x1="43428" y1="42111" x2="41753" y2="44556"/>
                        <a14:backgroundMark x1="22294" y1="24000" x2="28222" y2="34333"/>
                        <a14:backgroundMark x1="32216" y1="33778" x2="32861" y2="41556"/>
                        <a14:backgroundMark x1="27964" y1="17889" x2="48454" y2="23222"/>
                        <a14:backgroundMark x1="48454" y1="23222" x2="41495" y2="29333"/>
                        <a14:backgroundMark x1="49356" y1="19889" x2="62371" y2="27222"/>
                        <a14:backgroundMark x1="62371" y1="27222" x2="73325" y2="25667"/>
                        <a14:backgroundMark x1="73969" y1="21000" x2="61211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92" y="3786976"/>
            <a:ext cx="2012721" cy="30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8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15" grpId="0"/>
      <p:bldP spid="15" grpId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8" y="247025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0502B7-6462-46FE-B1E4-145464FC9792}"/>
              </a:ext>
            </a:extLst>
          </p:cNvPr>
          <p:cNvSpPr/>
          <p:nvPr/>
        </p:nvSpPr>
        <p:spPr>
          <a:xfrm>
            <a:off x="2036498" y="3653496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110"/>
            <a:ext cx="12190992" cy="1798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62" y="108250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8D323F5-A558-4305-881D-C116012CC631}"/>
              </a:ext>
            </a:extLst>
          </p:cNvPr>
          <p:cNvSpPr/>
          <p:nvPr/>
        </p:nvSpPr>
        <p:spPr>
          <a:xfrm>
            <a:off x="2036498" y="21216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FF391FA5-536B-499C-8A09-652FB446BEE6}"/>
              </a:ext>
            </a:extLst>
          </p:cNvPr>
          <p:cNvSpPr txBox="1"/>
          <p:nvPr/>
        </p:nvSpPr>
        <p:spPr>
          <a:xfrm>
            <a:off x="4134842" y="848334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A831A5E9-61D9-48D6-9449-9FEE1ABE1801}"/>
              </a:ext>
            </a:extLst>
          </p:cNvPr>
          <p:cNvSpPr txBox="1"/>
          <p:nvPr/>
        </p:nvSpPr>
        <p:spPr>
          <a:xfrm>
            <a:off x="1154233" y="10236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 theo phách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xmlns="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8E0A1918-D566-4CE0-8DC1-D809A26C4E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502" y="2486655"/>
            <a:ext cx="427990" cy="379095"/>
          </a:xfrm>
          <a:prstGeom prst="rect">
            <a:avLst/>
          </a:prstGeom>
        </p:spPr>
      </p:pic>
      <p:pic>
        <p:nvPicPr>
          <p:cNvPr id="1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938A3F99-B34F-4677-8545-C1B5C7FB14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658" y="2519998"/>
            <a:ext cx="427990" cy="379095"/>
          </a:xfrm>
          <a:prstGeom prst="rect">
            <a:avLst/>
          </a:prstGeom>
        </p:spPr>
      </p:pic>
      <p:pic>
        <p:nvPicPr>
          <p:cNvPr id="1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02E3A26-9A1C-434B-B39C-B12FBF75E7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398" y="2501811"/>
            <a:ext cx="427990" cy="379095"/>
          </a:xfrm>
          <a:prstGeom prst="rect">
            <a:avLst/>
          </a:prstGeom>
        </p:spPr>
      </p:pic>
      <p:pic>
        <p:nvPicPr>
          <p:cNvPr id="1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4426CB24-F0BD-4A16-A930-F3A64E17E0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964" y="2484027"/>
            <a:ext cx="427990" cy="379095"/>
          </a:xfrm>
          <a:prstGeom prst="rect">
            <a:avLst/>
          </a:prstGeom>
        </p:spPr>
      </p:pic>
      <p:pic>
        <p:nvPicPr>
          <p:cNvPr id="2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DFD5EAB-3B33-43A9-BD4A-3F156C27C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902" y="2484027"/>
            <a:ext cx="427990" cy="379095"/>
          </a:xfrm>
          <a:prstGeom prst="rect">
            <a:avLst/>
          </a:prstGeom>
        </p:spPr>
      </p:pic>
      <p:pic>
        <p:nvPicPr>
          <p:cNvPr id="2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4D96330-6BDE-40A3-B3BE-7B51153672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300" y="2467692"/>
            <a:ext cx="427990" cy="379095"/>
          </a:xfrm>
          <a:prstGeom prst="rect">
            <a:avLst/>
          </a:prstGeom>
        </p:spPr>
      </p:pic>
      <p:pic>
        <p:nvPicPr>
          <p:cNvPr id="2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52BD67C7-B174-46B6-BD49-722BD6282F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344" y="2491043"/>
            <a:ext cx="427990" cy="379095"/>
          </a:xfrm>
          <a:prstGeom prst="rect">
            <a:avLst/>
          </a:prstGeom>
        </p:spPr>
      </p:pic>
      <p:pic>
        <p:nvPicPr>
          <p:cNvPr id="2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61D30C89-4963-498B-B6B7-845BD2136F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292" y="2483459"/>
            <a:ext cx="427990" cy="379095"/>
          </a:xfrm>
          <a:prstGeom prst="rect">
            <a:avLst/>
          </a:prstGeom>
        </p:spPr>
      </p:pic>
      <p:pic>
        <p:nvPicPr>
          <p:cNvPr id="2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E85213F4-6284-41C2-B7F5-D75C37D56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498" y="4075497"/>
            <a:ext cx="427990" cy="379095"/>
          </a:xfrm>
          <a:prstGeom prst="rect">
            <a:avLst/>
          </a:prstGeom>
        </p:spPr>
      </p:pic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9C479232-D2F6-417B-853D-3DCADB8AD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820" y="4095329"/>
            <a:ext cx="427990" cy="379095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EC427CD1-6974-4B7C-896C-9CEE72C237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900" y="4096343"/>
            <a:ext cx="427990" cy="379095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0448B670-489C-4C72-BBF6-D5C2C48DE0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498" y="4112032"/>
            <a:ext cx="427990" cy="379095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2FE18AB9-EEDB-4A3E-AFC0-21047C147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892" y="4105245"/>
            <a:ext cx="427990" cy="379095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B7A0DDB8-411D-4FEC-9444-9B9FCE791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412" y="4059308"/>
            <a:ext cx="427990" cy="379095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C6C32F1-FB75-4364-8205-DF2106263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724" y="4059307"/>
            <a:ext cx="427990" cy="379095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86585D1-268A-474A-A92F-A3AA5632A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40" y="4059306"/>
            <a:ext cx="427990" cy="379095"/>
          </a:xfrm>
          <a:prstGeom prst="rect">
            <a:avLst/>
          </a:prstGeom>
        </p:spPr>
      </p:pic>
      <p:pic>
        <p:nvPicPr>
          <p:cNvPr id="32" name="Picture 9" descr="F:\未标题-1.png">
            <a:extLst>
              <a:ext uri="{FF2B5EF4-FFF2-40B4-BE49-F238E27FC236}">
                <a16:creationId xmlns:a16="http://schemas.microsoft.com/office/drawing/2014/main" xmlns="" id="{1C55E1F5-FBEB-40BE-8DF1-FFA9FAFC8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:\未标题-1.png">
            <a:extLst>
              <a:ext uri="{FF2B5EF4-FFF2-40B4-BE49-F238E27FC236}">
                <a16:creationId xmlns:a16="http://schemas.microsoft.com/office/drawing/2014/main" xmlns="" id="{4E462603-EA87-4274-9BDB-62939367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9A163F34-3364-4488-88AD-E6677A0C5B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A1FC5E92-182F-4B2E-A735-62BE6ACF1B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931044" cy="22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40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0502B7-6462-46FE-B1E4-145464FC9792}"/>
              </a:ext>
            </a:extLst>
          </p:cNvPr>
          <p:cNvSpPr/>
          <p:nvPr/>
        </p:nvSpPr>
        <p:spPr>
          <a:xfrm>
            <a:off x="2119205" y="451518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1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9" y="1568210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8D323F5-A558-4305-881D-C116012CC631}"/>
              </a:ext>
            </a:extLst>
          </p:cNvPr>
          <p:cNvSpPr/>
          <p:nvPr/>
        </p:nvSpPr>
        <p:spPr>
          <a:xfrm>
            <a:off x="2119205" y="2607359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FF391FA5-536B-499C-8A09-652FB446BEE6}"/>
              </a:ext>
            </a:extLst>
          </p:cNvPr>
          <p:cNvSpPr txBox="1"/>
          <p:nvPr/>
        </p:nvSpPr>
        <p:spPr>
          <a:xfrm>
            <a:off x="4397011" y="11901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A831A5E9-61D9-48D6-9449-9FEE1ABE1801}"/>
              </a:ext>
            </a:extLst>
          </p:cNvPr>
          <p:cNvSpPr txBox="1"/>
          <p:nvPr/>
        </p:nvSpPr>
        <p:spPr>
          <a:xfrm>
            <a:off x="1477370" y="39307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xmlns="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284" y="1443626"/>
            <a:ext cx="609600" cy="609600"/>
          </a:xfrm>
          <a:prstGeom prst="rect">
            <a:avLst/>
          </a:prstGeom>
        </p:spPr>
      </p:pic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xmlns="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xmlns="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2903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xmlns="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xmlns="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6" y="4901407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xmlns="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4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xmlns="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xmlns="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4053" y="3186996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xmlns="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5962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xmlns="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1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xmlns="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5994" y="3177344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xmlns="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7099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xmlns="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9793" y="3221159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xmlns="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8514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xmlns="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xmlns="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xmlns="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0859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xmlns="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xmlns="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7625" y="5039286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xmlns="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327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xmlns="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xmlns="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1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xmlns="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xmlns="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xmlns="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xmlns="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7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834BF499-34C7-4240-B15E-70BF2935E0B7}"/>
              </a:ext>
            </a:extLst>
          </p:cNvPr>
          <p:cNvSpPr txBox="1"/>
          <p:nvPr/>
        </p:nvSpPr>
        <p:spPr>
          <a:xfrm>
            <a:off x="4201098" y="922356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5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3D5E0D12-421A-4F19-914E-DD671D9666EF}"/>
              </a:ext>
            </a:extLst>
          </p:cNvPr>
          <p:cNvSpPr/>
          <p:nvPr/>
        </p:nvSpPr>
        <p:spPr>
          <a:xfrm>
            <a:off x="10690789" y="4637494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6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7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xmlns="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6446" y="516613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8BDDFA-42DC-4395-BB63-C1BE6AAA6036}"/>
              </a:ext>
            </a:extLst>
          </p:cNvPr>
          <p:cNvSpPr/>
          <p:nvPr/>
        </p:nvSpPr>
        <p:spPr>
          <a:xfrm>
            <a:off x="1472334" y="291496"/>
            <a:ext cx="7487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 cùng nhạc cụ Tamborin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5302C5-1DD5-4CA0-8A34-97CF10E78747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184" y="2872419"/>
            <a:ext cx="887573" cy="662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73418E-BEE5-4152-AB21-F34D09E4DFF6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2808" y="2906632"/>
            <a:ext cx="887573" cy="6621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E6A17C-6453-4E9F-AB7A-19A4296EADD8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434" y="2906632"/>
            <a:ext cx="887573" cy="662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B6789D8-8B52-475B-896A-89B9012837BA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542" y="2895489"/>
            <a:ext cx="887573" cy="662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351531-70F8-4AA1-8781-4F501D825A9F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178" y="2840900"/>
            <a:ext cx="887573" cy="6621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927DC04-24C7-49A9-B924-81DCDBC80F46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5015" y="2872419"/>
            <a:ext cx="887573" cy="662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7C0B2B-C746-4B2A-9C87-8EEA03CA2917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543" y="2841923"/>
            <a:ext cx="887573" cy="6621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0DFD20E-0B4E-42BF-831D-681143B6C8E0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0651" y="2830780"/>
            <a:ext cx="887573" cy="6621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FD7E3B4-9938-4C8A-B2A8-2C57E6DA01D7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346" y="4299587"/>
            <a:ext cx="887573" cy="6621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56B862D-4E32-4C5D-BBB9-6B18F83C3CFE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970" y="4333800"/>
            <a:ext cx="887573" cy="6621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BEFBAF-AC23-4C6C-81BA-F0007B1DB928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596" y="4333800"/>
            <a:ext cx="887573" cy="6621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1304F3D-306D-4FF4-9C0E-AAFD7BF63BD7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9704" y="4322657"/>
            <a:ext cx="887573" cy="6621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1A8CF49-F1E6-4C45-8F30-8E5C3462825C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879" y="4317489"/>
            <a:ext cx="923225" cy="6621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32B30B3-C3EC-45C7-A198-D9624C85FB5B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0231" y="4352841"/>
            <a:ext cx="923225" cy="662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0DA2CDA-9D9E-44C6-8011-9696B593E387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6569" y="4453691"/>
            <a:ext cx="923225" cy="6621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0DAF40D-9221-49ED-B775-C2282BAC30E8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8677" y="4442548"/>
            <a:ext cx="923225" cy="6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7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834BF499-34C7-4240-B15E-70BF2935E0B7}"/>
              </a:ext>
            </a:extLst>
          </p:cNvPr>
          <p:cNvSpPr txBox="1"/>
          <p:nvPr/>
        </p:nvSpPr>
        <p:spPr>
          <a:xfrm>
            <a:off x="4201098" y="922356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5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3D5E0D12-421A-4F19-914E-DD671D9666EF}"/>
              </a:ext>
            </a:extLst>
          </p:cNvPr>
          <p:cNvSpPr/>
          <p:nvPr/>
        </p:nvSpPr>
        <p:spPr>
          <a:xfrm>
            <a:off x="10690789" y="4637494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6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7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xmlns="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6446" y="5166131"/>
            <a:ext cx="609600" cy="609600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xmlns="" id="{8BD7FBF7-D5A2-48C2-8457-E78A8A66F918}"/>
              </a:ext>
            </a:extLst>
          </p:cNvPr>
          <p:cNvSpPr txBox="1"/>
          <p:nvPr/>
        </p:nvSpPr>
        <p:spPr>
          <a:xfrm>
            <a:off x="1154233" y="10236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 theo phách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7"/>
            <a:ext cx="427990" cy="379095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457C362-D4AA-4FE5-BC68-83241EA53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270" y="2903103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6"/>
            <a:ext cx="427990" cy="379095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01793922-E106-4013-9E2C-EB0D31B679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316" y="2919316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6"/>
            <a:ext cx="427990" cy="379095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4F4F96C0-65AE-475F-914A-48C80B1E2F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644" y="2900353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4" y="2900353"/>
            <a:ext cx="427990" cy="379095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34BF9074-B4FC-44D7-87B2-DF9F5F055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1262" y="2881737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8" y="4337083"/>
            <a:ext cx="427990" cy="379095"/>
          </a:xfrm>
          <a:prstGeom prst="rect">
            <a:avLst/>
          </a:prstGeom>
        </p:spPr>
      </p:pic>
      <p:pic>
        <p:nvPicPr>
          <p:cNvPr id="4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2558B60D-C191-47C2-AC96-E3CE1C989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200" y="4320869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2" y="4323819"/>
            <a:ext cx="427990" cy="379095"/>
          </a:xfrm>
          <a:prstGeom prst="rect">
            <a:avLst/>
          </a:prstGeom>
        </p:spPr>
      </p:pic>
      <p:pic>
        <p:nvPicPr>
          <p:cNvPr id="4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E8EA703B-5B87-46F5-A03D-CFE5637B1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638" y="4358602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3"/>
            <a:ext cx="427990" cy="379095"/>
          </a:xfrm>
          <a:prstGeom prst="rect">
            <a:avLst/>
          </a:prstGeom>
        </p:spPr>
      </p:pic>
      <p:pic>
        <p:nvPicPr>
          <p:cNvPr id="4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40DB9385-AEB0-4115-8275-3A8427BC77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4670" y="4418191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3"/>
            <a:ext cx="427990" cy="379095"/>
          </a:xfrm>
          <a:prstGeom prst="rect">
            <a:avLst/>
          </a:prstGeom>
        </p:spPr>
      </p:pic>
      <p:pic>
        <p:nvPicPr>
          <p:cNvPr id="4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9B1DBA62-E112-4CEE-8735-FE7AFC1D73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5258" y="4444487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7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834BF499-34C7-4240-B15E-70BF2935E0B7}"/>
              </a:ext>
            </a:extLst>
          </p:cNvPr>
          <p:cNvSpPr txBox="1"/>
          <p:nvPr/>
        </p:nvSpPr>
        <p:spPr>
          <a:xfrm>
            <a:off x="4201098" y="922356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5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3D5E0D12-421A-4F19-914E-DD671D9666EF}"/>
              </a:ext>
            </a:extLst>
          </p:cNvPr>
          <p:cNvSpPr/>
          <p:nvPr/>
        </p:nvSpPr>
        <p:spPr>
          <a:xfrm>
            <a:off x="10690789" y="4637494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6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7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xmlns="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6446" y="5166131"/>
            <a:ext cx="609600" cy="609600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xmlns="" id="{8BD7FBF7-D5A2-48C2-8457-E78A8A66F918}"/>
              </a:ext>
            </a:extLst>
          </p:cNvPr>
          <p:cNvSpPr txBox="1"/>
          <p:nvPr/>
        </p:nvSpPr>
        <p:spPr>
          <a:xfrm>
            <a:off x="1154233" y="10236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 theo nhịp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7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6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6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4" y="2900353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8" y="4337083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2" y="4323819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3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3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7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834BF499-34C7-4240-B15E-70BF2935E0B7}"/>
              </a:ext>
            </a:extLst>
          </p:cNvPr>
          <p:cNvSpPr txBox="1"/>
          <p:nvPr/>
        </p:nvSpPr>
        <p:spPr>
          <a:xfrm>
            <a:off x="4599552" y="1109609"/>
            <a:ext cx="15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5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3D5E0D12-421A-4F19-914E-DD671D9666EF}"/>
              </a:ext>
            </a:extLst>
          </p:cNvPr>
          <p:cNvSpPr/>
          <p:nvPr/>
        </p:nvSpPr>
        <p:spPr>
          <a:xfrm>
            <a:off x="10690789" y="4637494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6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7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xmlns="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48091" y="5313704"/>
            <a:ext cx="609600" cy="609600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xmlns="" id="{8BD7FBF7-D5A2-48C2-8457-E78A8A66F918}"/>
              </a:ext>
            </a:extLst>
          </p:cNvPr>
          <p:cNvSpPr txBox="1"/>
          <p:nvPr/>
        </p:nvSpPr>
        <p:spPr>
          <a:xfrm>
            <a:off x="1154233" y="10236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2" descr="sol">
            <a:extLst>
              <a:ext uri="{FF2B5EF4-FFF2-40B4-BE49-F238E27FC236}">
                <a16:creationId xmlns:a16="http://schemas.microsoft.com/office/drawing/2014/main" xmlns="" id="{1B677DDA-841E-4680-9517-6508C7E1F6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682" y="4637494"/>
            <a:ext cx="579120" cy="293370"/>
          </a:xfrm>
          <a:prstGeom prst="rect">
            <a:avLst/>
          </a:prstGeom>
        </p:spPr>
      </p:pic>
      <p:pic>
        <p:nvPicPr>
          <p:cNvPr id="19" name="Hình ảnh 3" descr="la">
            <a:extLst>
              <a:ext uri="{FF2B5EF4-FFF2-40B4-BE49-F238E27FC236}">
                <a16:creationId xmlns:a16="http://schemas.microsoft.com/office/drawing/2014/main" xmlns="" id="{CF09871C-B2BC-4E86-9B42-CEAB6DA5F7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6970" y="4657198"/>
            <a:ext cx="498475" cy="276860"/>
          </a:xfrm>
          <a:prstGeom prst="rect">
            <a:avLst/>
          </a:prstGeom>
        </p:spPr>
      </p:pic>
      <p:pic>
        <p:nvPicPr>
          <p:cNvPr id="20" name="Hình ảnh 15" descr="do">
            <a:extLst>
              <a:ext uri="{FF2B5EF4-FFF2-40B4-BE49-F238E27FC236}">
                <a16:creationId xmlns:a16="http://schemas.microsoft.com/office/drawing/2014/main" xmlns="" id="{14EBCC23-0A88-4A38-A919-E5FC82B928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6931" y="3043993"/>
            <a:ext cx="558800" cy="266700"/>
          </a:xfrm>
          <a:prstGeom prst="rect">
            <a:avLst/>
          </a:prstGeom>
        </p:spPr>
      </p:pic>
      <p:pic>
        <p:nvPicPr>
          <p:cNvPr id="23" name="Hình ảnh 20" descr="sol">
            <a:extLst>
              <a:ext uri="{FF2B5EF4-FFF2-40B4-BE49-F238E27FC236}">
                <a16:creationId xmlns:a16="http://schemas.microsoft.com/office/drawing/2014/main" xmlns="" id="{806BA5AD-5D70-4183-8180-59C56541C0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4757" y="3076524"/>
            <a:ext cx="579120" cy="293370"/>
          </a:xfrm>
          <a:prstGeom prst="rect">
            <a:avLst/>
          </a:prstGeom>
        </p:spPr>
      </p:pic>
      <p:pic>
        <p:nvPicPr>
          <p:cNvPr id="24" name="Hình ảnh 23" descr="la">
            <a:extLst>
              <a:ext uri="{FF2B5EF4-FFF2-40B4-BE49-F238E27FC236}">
                <a16:creationId xmlns:a16="http://schemas.microsoft.com/office/drawing/2014/main" xmlns="" id="{3435BE99-0AEC-44B0-B7A5-424E739CD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5673" y="3118456"/>
            <a:ext cx="498475" cy="276860"/>
          </a:xfrm>
          <a:prstGeom prst="rect">
            <a:avLst/>
          </a:prstGeom>
        </p:spPr>
      </p:pic>
      <p:pic>
        <p:nvPicPr>
          <p:cNvPr id="25" name="Hình ảnh 27" descr="mi">
            <a:extLst>
              <a:ext uri="{FF2B5EF4-FFF2-40B4-BE49-F238E27FC236}">
                <a16:creationId xmlns:a16="http://schemas.microsoft.com/office/drawing/2014/main" xmlns="" id="{7BCB2378-0D8D-4693-B25C-0D604A0BE4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17074" y="4682249"/>
            <a:ext cx="664845" cy="233045"/>
          </a:xfrm>
          <a:prstGeom prst="rect">
            <a:avLst/>
          </a:prstGeom>
        </p:spPr>
      </p:pic>
      <p:pic>
        <p:nvPicPr>
          <p:cNvPr id="26" name="Hình ảnh 4" descr="re">
            <a:extLst>
              <a:ext uri="{FF2B5EF4-FFF2-40B4-BE49-F238E27FC236}">
                <a16:creationId xmlns:a16="http://schemas.microsoft.com/office/drawing/2014/main" xmlns="" id="{C5EFF6C7-FD76-4D0A-B44D-EB5543D879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10005" y="2992685"/>
            <a:ext cx="485775" cy="388620"/>
          </a:xfrm>
          <a:prstGeom prst="rect">
            <a:avLst/>
          </a:prstGeom>
        </p:spPr>
      </p:pic>
      <p:pic>
        <p:nvPicPr>
          <p:cNvPr id="27" name="Hình ảnh 15" descr="do">
            <a:extLst>
              <a:ext uri="{FF2B5EF4-FFF2-40B4-BE49-F238E27FC236}">
                <a16:creationId xmlns:a16="http://schemas.microsoft.com/office/drawing/2014/main" xmlns="" id="{8C3FA254-EB2E-4105-A740-CAFD21779E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5809" y="3061842"/>
            <a:ext cx="558800" cy="266700"/>
          </a:xfrm>
          <a:prstGeom prst="rect">
            <a:avLst/>
          </a:prstGeom>
        </p:spPr>
      </p:pic>
      <p:pic>
        <p:nvPicPr>
          <p:cNvPr id="28" name="Hình ảnh 15" descr="do">
            <a:extLst>
              <a:ext uri="{FF2B5EF4-FFF2-40B4-BE49-F238E27FC236}">
                <a16:creationId xmlns:a16="http://schemas.microsoft.com/office/drawing/2014/main" xmlns="" id="{6E52CA73-132A-4648-A3BE-742F38A737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9055" y="3123536"/>
            <a:ext cx="558800" cy="266700"/>
          </a:xfrm>
          <a:prstGeom prst="rect">
            <a:avLst/>
          </a:prstGeom>
        </p:spPr>
      </p:pic>
      <p:pic>
        <p:nvPicPr>
          <p:cNvPr id="29" name="Hình ảnh 20" descr="sol">
            <a:extLst>
              <a:ext uri="{FF2B5EF4-FFF2-40B4-BE49-F238E27FC236}">
                <a16:creationId xmlns:a16="http://schemas.microsoft.com/office/drawing/2014/main" xmlns="" id="{0EBB86A7-A1B1-4999-B5F7-F55F3A4A42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2504" y="3094386"/>
            <a:ext cx="579120" cy="29337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xmlns="" id="{55183DCB-41D8-43A1-889B-8BBD322705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8795" y="3089858"/>
            <a:ext cx="558800" cy="266700"/>
          </a:xfrm>
          <a:prstGeom prst="rect">
            <a:avLst/>
          </a:prstGeom>
        </p:spPr>
      </p:pic>
      <p:pic>
        <p:nvPicPr>
          <p:cNvPr id="34" name="Hình ảnh 20" descr="sol">
            <a:extLst>
              <a:ext uri="{FF2B5EF4-FFF2-40B4-BE49-F238E27FC236}">
                <a16:creationId xmlns:a16="http://schemas.microsoft.com/office/drawing/2014/main" xmlns="" id="{D2409B6D-4563-4FFA-8232-36C0E5EBC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4903" y="3025278"/>
            <a:ext cx="579120" cy="293370"/>
          </a:xfrm>
          <a:prstGeom prst="rect">
            <a:avLst/>
          </a:prstGeom>
        </p:spPr>
      </p:pic>
      <p:pic>
        <p:nvPicPr>
          <p:cNvPr id="36" name="Hình ảnh 2" descr="sol">
            <a:extLst>
              <a:ext uri="{FF2B5EF4-FFF2-40B4-BE49-F238E27FC236}">
                <a16:creationId xmlns:a16="http://schemas.microsoft.com/office/drawing/2014/main" xmlns="" id="{E5E72EE4-6215-4355-B838-862913B0CB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4664" y="4648944"/>
            <a:ext cx="579120" cy="293370"/>
          </a:xfrm>
          <a:prstGeom prst="rect">
            <a:avLst/>
          </a:prstGeom>
        </p:spPr>
      </p:pic>
      <p:pic>
        <p:nvPicPr>
          <p:cNvPr id="38" name="Hình ảnh 2" descr="sol">
            <a:extLst>
              <a:ext uri="{FF2B5EF4-FFF2-40B4-BE49-F238E27FC236}">
                <a16:creationId xmlns:a16="http://schemas.microsoft.com/office/drawing/2014/main" xmlns="" id="{31AFFCC9-5E92-4FF5-8D6B-9A894E6311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7659" y="4666046"/>
            <a:ext cx="579120" cy="293370"/>
          </a:xfrm>
          <a:prstGeom prst="rect">
            <a:avLst/>
          </a:prstGeom>
        </p:spPr>
      </p:pic>
      <p:pic>
        <p:nvPicPr>
          <p:cNvPr id="40" name="Hình ảnh 27" descr="mi">
            <a:extLst>
              <a:ext uri="{FF2B5EF4-FFF2-40B4-BE49-F238E27FC236}">
                <a16:creationId xmlns:a16="http://schemas.microsoft.com/office/drawing/2014/main" xmlns="" id="{6B9EBA8E-90A1-436D-A31B-B9593BD40E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1839" y="4682249"/>
            <a:ext cx="664845" cy="233045"/>
          </a:xfrm>
          <a:prstGeom prst="rect">
            <a:avLst/>
          </a:prstGeom>
        </p:spPr>
      </p:pic>
      <p:pic>
        <p:nvPicPr>
          <p:cNvPr id="42" name="Hình ảnh 20" descr="sol">
            <a:extLst>
              <a:ext uri="{FF2B5EF4-FFF2-40B4-BE49-F238E27FC236}">
                <a16:creationId xmlns:a16="http://schemas.microsoft.com/office/drawing/2014/main" xmlns="" id="{E883F1ED-ADBD-4CEF-9236-FE99F663A6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8330" y="4583124"/>
            <a:ext cx="579120" cy="293370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xmlns="" id="{349BDCEE-435B-4345-9262-A5CC0B24CE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78903" y="4607738"/>
            <a:ext cx="664845" cy="233045"/>
          </a:xfrm>
          <a:prstGeom prst="rect">
            <a:avLst/>
          </a:prstGeom>
        </p:spPr>
      </p:pic>
      <p:pic>
        <p:nvPicPr>
          <p:cNvPr id="46" name="Hình ảnh 4" descr="re">
            <a:extLst>
              <a:ext uri="{FF2B5EF4-FFF2-40B4-BE49-F238E27FC236}">
                <a16:creationId xmlns:a16="http://schemas.microsoft.com/office/drawing/2014/main" xmlns="" id="{A7DD967D-41C0-4032-A97E-DD68B65746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79123" y="4462888"/>
            <a:ext cx="485775" cy="388620"/>
          </a:xfrm>
          <a:prstGeom prst="rect">
            <a:avLst/>
          </a:prstGeom>
        </p:spPr>
      </p:pic>
      <p:pic>
        <p:nvPicPr>
          <p:cNvPr id="47" name="Hình ảnh 15" descr="do">
            <a:extLst>
              <a:ext uri="{FF2B5EF4-FFF2-40B4-BE49-F238E27FC236}">
                <a16:creationId xmlns:a16="http://schemas.microsoft.com/office/drawing/2014/main" xmlns="" id="{2D1AEC85-AF64-42CC-A322-A45E165250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7769" y="4637493"/>
            <a:ext cx="558800" cy="266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7104DDD-08EC-4E5D-8123-C87EE7F6E2C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" y="3962076"/>
            <a:ext cx="1910641" cy="28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750EFB-12E6-48D0-AB17-FC545345E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69945"/>
            <a:ext cx="10312400" cy="14754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FB2B86-7DB2-4686-8FB8-708478B76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800" y="3974571"/>
            <a:ext cx="2991490" cy="2506663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FF361B3E-DD8E-424C-AE3A-272AFF066455}"/>
              </a:ext>
            </a:extLst>
          </p:cNvPr>
          <p:cNvSpPr/>
          <p:nvPr/>
        </p:nvSpPr>
        <p:spPr>
          <a:xfrm>
            <a:off x="10464800" y="1371600"/>
            <a:ext cx="1727200" cy="54864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FF3E9F32-AD47-49F2-A5F3-24B1801310CE}"/>
              </a:ext>
            </a:extLst>
          </p:cNvPr>
          <p:cNvSpPr/>
          <p:nvPr/>
        </p:nvSpPr>
        <p:spPr>
          <a:xfrm>
            <a:off x="-8467" y="-1498600"/>
            <a:ext cx="1526349" cy="3344333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884AFE79-DB92-47A0-9DED-C7B1AD8EC732}"/>
              </a:ext>
            </a:extLst>
          </p:cNvPr>
          <p:cNvSpPr/>
          <p:nvPr/>
        </p:nvSpPr>
        <p:spPr>
          <a:xfrm>
            <a:off x="3998715" y="6115141"/>
            <a:ext cx="4176416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2DEFB497-6CDF-422E-9AF1-552D9F3D8D66}"/>
              </a:ext>
            </a:extLst>
          </p:cNvPr>
          <p:cNvSpPr/>
          <p:nvPr/>
        </p:nvSpPr>
        <p:spPr>
          <a:xfrm>
            <a:off x="8062715" y="6121400"/>
            <a:ext cx="4273424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909BDD78-DD88-473A-BE61-D16C5D45D02C}"/>
              </a:ext>
            </a:extLst>
          </p:cNvPr>
          <p:cNvSpPr/>
          <p:nvPr/>
        </p:nvSpPr>
        <p:spPr>
          <a:xfrm>
            <a:off x="-112416" y="6115142"/>
            <a:ext cx="4176416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21E18A-F74E-4B8B-92EA-D95814872742}"/>
              </a:ext>
            </a:extLst>
          </p:cNvPr>
          <p:cNvSpPr/>
          <p:nvPr/>
        </p:nvSpPr>
        <p:spPr>
          <a:xfrm>
            <a:off x="1117600" y="541868"/>
            <a:ext cx="4285381" cy="47198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6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Bài luyện tập</a:t>
            </a:r>
            <a:endParaRPr lang="en-US" sz="2667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F95959B-0674-4BB0-9FE2-DE5DEBC355E4}"/>
              </a:ext>
            </a:extLst>
          </p:cNvPr>
          <p:cNvSpPr/>
          <p:nvPr/>
        </p:nvSpPr>
        <p:spPr>
          <a:xfrm>
            <a:off x="3149600" y="1193800"/>
            <a:ext cx="4285381" cy="47198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667" b="1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Chú cừu nhỏ của bạn Ma-ry</a:t>
            </a:r>
            <a:endParaRPr lang="en-US" sz="2667" b="1">
              <a:ln w="0"/>
              <a:solidFill>
                <a:srgbClr val="ED7D31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pic>
        <p:nvPicPr>
          <p:cNvPr id="14" name="ma ry">
            <a:hlinkClick r:id="" action="ppaction://media"/>
            <a:extLst>
              <a:ext uri="{FF2B5EF4-FFF2-40B4-BE49-F238E27FC236}">
                <a16:creationId xmlns:a16="http://schemas.microsoft.com/office/drawing/2014/main" xmlns="" id="{83831762-F5CF-4C0F-BA6F-E56F1D488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01" y="3781811"/>
            <a:ext cx="523775" cy="5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9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2ED75D-4B70-4D16-9A0F-9F40BEB41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901" y="1704447"/>
            <a:ext cx="4483699" cy="266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537105-6489-447A-AAB1-A674EDA7779D}"/>
              </a:ext>
            </a:extLst>
          </p:cNvPr>
          <p:cNvSpPr txBox="1"/>
          <p:nvPr/>
        </p:nvSpPr>
        <p:spPr>
          <a:xfrm>
            <a:off x="1949861" y="632305"/>
            <a:ext cx="8686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 biểu diễn.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8D3EE7-5D0A-48D1-9098-E2E94ECA3A24}"/>
              </a:ext>
            </a:extLst>
          </p:cNvPr>
          <p:cNvSpPr txBox="1"/>
          <p:nvPr/>
        </p:nvSpPr>
        <p:spPr>
          <a:xfrm>
            <a:off x="3759200" y="4720962"/>
            <a:ext cx="8686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 tấu là một người biểu diễn một nhạc cụ</a:t>
            </a:r>
          </a:p>
        </p:txBody>
      </p:sp>
    </p:spTree>
    <p:extLst>
      <p:ext uri="{BB962C8B-B14F-4D97-AF65-F5344CB8AC3E}">
        <p14:creationId xmlns:p14="http://schemas.microsoft.com/office/powerpoint/2010/main" val="540264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435</Words>
  <Application>Microsoft Office PowerPoint</Application>
  <PresentationFormat>Widescreen</PresentationFormat>
  <Paragraphs>51</Paragraphs>
  <Slides>12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宋体</vt:lpstr>
      <vt:lpstr>.VnTime</vt:lpstr>
      <vt:lpstr>Arial</vt:lpstr>
      <vt:lpstr>Calibri</vt:lpstr>
      <vt:lpstr>Calibri Light</vt:lpstr>
      <vt:lpstr>Times New Roman</vt:lpstr>
      <vt:lpstr>等线</vt:lpstr>
      <vt:lpstr>等线 Light</vt:lpstr>
      <vt:lpstr>4_Office Theme</vt:lpstr>
      <vt:lpstr>7_Office Theme</vt:lpstr>
      <vt:lpstr>5_Office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Administrator</cp:lastModifiedBy>
  <cp:revision>4</cp:revision>
  <dcterms:created xsi:type="dcterms:W3CDTF">2024-06-13T08:12:10Z</dcterms:created>
  <dcterms:modified xsi:type="dcterms:W3CDTF">2025-01-07T13:30:39Z</dcterms:modified>
</cp:coreProperties>
</file>