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1" r:id="rId1"/>
  </p:sldMasterIdLst>
  <p:notesMasterIdLst>
    <p:notesMasterId r:id="rId28"/>
  </p:notesMasterIdLst>
  <p:sldIdLst>
    <p:sldId id="2007577241" r:id="rId2"/>
    <p:sldId id="9514" r:id="rId3"/>
    <p:sldId id="2007577239" r:id="rId4"/>
    <p:sldId id="2007577240" r:id="rId5"/>
    <p:sldId id="2007577234" r:id="rId6"/>
    <p:sldId id="272" r:id="rId7"/>
    <p:sldId id="2007577247" r:id="rId8"/>
    <p:sldId id="2007577248" r:id="rId9"/>
    <p:sldId id="2007577249" r:id="rId10"/>
    <p:sldId id="2007577250" r:id="rId11"/>
    <p:sldId id="9519" r:id="rId12"/>
    <p:sldId id="2007577242" r:id="rId13"/>
    <p:sldId id="2007577243" r:id="rId14"/>
    <p:sldId id="2007577245" r:id="rId15"/>
    <p:sldId id="2007577246" r:id="rId16"/>
    <p:sldId id="2007577251" r:id="rId17"/>
    <p:sldId id="2007577252" r:id="rId18"/>
    <p:sldId id="2007577253" r:id="rId19"/>
    <p:sldId id="2007577237" r:id="rId20"/>
    <p:sldId id="2007577254" r:id="rId21"/>
    <p:sldId id="2007577255" r:id="rId22"/>
    <p:sldId id="361" r:id="rId23"/>
    <p:sldId id="2007577256" r:id="rId24"/>
    <p:sldId id="2007577257" r:id="rId25"/>
    <p:sldId id="2007577258"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3201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7100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8677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3AA1322-8B71-2F4B-F262-E2281226DE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07" r:id="rId12"/>
    <p:sldLayoutId id="2147483708" r:id="rId13"/>
    <p:sldLayoutId id="2147483709" r:id="rId14"/>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image" Target="../media/image19.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image" Target="../media/image19.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wmf"/><Relationship Id="rId3" Type="http://schemas.openxmlformats.org/officeDocument/2006/relationships/control" Target="../activeX/activeX4.xml"/><Relationship Id="rId7" Type="http://schemas.openxmlformats.org/officeDocument/2006/relationships/notesSlide" Target="../notesSlides/notesSlide1.xml"/><Relationship Id="rId12" Type="http://schemas.openxmlformats.org/officeDocument/2006/relationships/image" Target="../media/image39.png"/><Relationship Id="rId2" Type="http://schemas.openxmlformats.org/officeDocument/2006/relationships/control" Target="../activeX/activeX3.xml"/><Relationship Id="rId16" Type="http://schemas.openxmlformats.org/officeDocument/2006/relationships/image" Target="../media/image34.wmf"/><Relationship Id="rId1" Type="http://schemas.openxmlformats.org/officeDocument/2006/relationships/vmlDrawing" Target="../drawings/vmlDrawing3.vml"/><Relationship Id="rId6" Type="http://schemas.openxmlformats.org/officeDocument/2006/relationships/slideLayout" Target="../slideLayouts/slideLayout7.xml"/><Relationship Id="rId11" Type="http://schemas.openxmlformats.org/officeDocument/2006/relationships/image" Target="../media/image38.png"/><Relationship Id="rId5" Type="http://schemas.openxmlformats.org/officeDocument/2006/relationships/control" Target="../activeX/activeX6.xml"/><Relationship Id="rId15" Type="http://schemas.openxmlformats.org/officeDocument/2006/relationships/image" Target="../media/image33.wmf"/><Relationship Id="rId10" Type="http://schemas.openxmlformats.org/officeDocument/2006/relationships/image" Target="../media/image37.png"/><Relationship Id="rId4" Type="http://schemas.openxmlformats.org/officeDocument/2006/relationships/control" Target="../activeX/activeX5.xml"/><Relationship Id="rId9" Type="http://schemas.openxmlformats.org/officeDocument/2006/relationships/image" Target="../media/image36.png"/><Relationship Id="rId14" Type="http://schemas.openxmlformats.org/officeDocument/2006/relationships/image" Target="../media/image32.wmf"/></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5"/>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8" name="TextBox1" r:id="rId2" imgW="5823000" imgH="977760"/>
        </mc:Choice>
        <mc:Fallback>
          <p:control name="TextBox1" r:id="rId2" imgW="5823000" imgH="97776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6"/>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5"/>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spid="2052" name="TextBox1" r:id="rId2" imgW="6019920" imgH="977760"/>
        </mc:Choice>
        <mc:Fallback>
          <p:control name="TextBox1" r:id="rId2" imgW="6019920" imgH="97776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6"/>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5"/>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5"/>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3082" name="TextBox1" r:id="rId2" imgW="2095560" imgH="1517760"/>
        </mc:Choice>
        <mc:Fallback>
          <p:control name="TextBox1" r:id="rId2"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3083" name="TextBox2" r:id="rId3" imgW="2095560" imgH="1384200"/>
        </mc:Choice>
        <mc:Fallback>
          <p:control name="TextBox2" r:id="rId3"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3084" name="TextBox3" r:id="rId4" imgW="2120760" imgH="1384200"/>
        </mc:Choice>
        <mc:Fallback>
          <p:control name="TextBox3" r:id="rId4"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3085" name="TextBox4" r:id="rId5" imgW="2241720" imgH="1511280"/>
        </mc:Choice>
        <mc:Fallback>
          <p:control name="TextBox4" r:id="rId5"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1151</Words>
  <Application>Microsoft Office PowerPoint</Application>
  <PresentationFormat>Widescreen</PresentationFormat>
  <Paragraphs>67</Paragraphs>
  <Slides>26</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#9Slide07 SVNBillo</vt:lpstr>
      <vt:lpstr>Arial</vt:lpstr>
      <vt:lpstr>Calibri</vt:lpstr>
      <vt:lpstr>Calibri Light</vt:lpstr>
      <vt:lpstr>Cambria</vt:lpstr>
      <vt:lpstr>等线</vt:lpstr>
      <vt:lpstr>LNTH-LuoLuoNotangYuanTi 1</vt:lpstr>
      <vt:lpstr>Source Han Sans CN Regular</vt:lpstr>
      <vt:lpstr>Times New Roman</vt:lpstr>
      <vt:lpstr>UTM Androgyne</vt:lpstr>
      <vt:lpstr>UTM Duepuntozero</vt:lpstr>
      <vt:lpstr>思源黑体 CN Normal</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9Slide.vn</dc:subject>
  <dc:creator/>
  <dc:description>9Slide.vn</dc:description>
  <cp:lastModifiedBy/>
  <cp:revision>1</cp:revision>
  <dcterms:created xsi:type="dcterms:W3CDTF">2023-10-15T09:30:54Z</dcterms:created>
  <dcterms:modified xsi:type="dcterms:W3CDTF">2025-01-08T13:59:21Z</dcterms:modified>
  <cp:category/>
</cp:coreProperties>
</file>