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  <p:sldMasterId id="2147483759" r:id="rId4"/>
  </p:sldMasterIdLst>
  <p:notesMasterIdLst>
    <p:notesMasterId r:id="rId27"/>
  </p:notesMasterIdLst>
  <p:sldIdLst>
    <p:sldId id="744" r:id="rId5"/>
    <p:sldId id="262" r:id="rId6"/>
    <p:sldId id="257" r:id="rId7"/>
    <p:sldId id="256" r:id="rId8"/>
    <p:sldId id="740" r:id="rId9"/>
    <p:sldId id="741" r:id="rId10"/>
    <p:sldId id="742" r:id="rId11"/>
    <p:sldId id="743" r:id="rId12"/>
    <p:sldId id="258" r:id="rId13"/>
    <p:sldId id="259" r:id="rId14"/>
    <p:sldId id="745" r:id="rId15"/>
    <p:sldId id="739" r:id="rId16"/>
    <p:sldId id="261" r:id="rId17"/>
    <p:sldId id="263" r:id="rId18"/>
    <p:sldId id="746" r:id="rId19"/>
    <p:sldId id="264" r:id="rId20"/>
    <p:sldId id="747" r:id="rId21"/>
    <p:sldId id="748" r:id="rId22"/>
    <p:sldId id="749" r:id="rId23"/>
    <p:sldId id="282" r:id="rId24"/>
    <p:sldId id="750" r:id="rId25"/>
    <p:sldId id="3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9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5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71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8141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4858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133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832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461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42191136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89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7741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2877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5230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462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9962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2356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2144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EF58992-A9F0-0414-5D1E-FBCEDDFB64F7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5" y="0"/>
            <a:ext cx="1143000" cy="11430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9838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8.jp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18" Type="http://schemas.openxmlformats.org/officeDocument/2006/relationships/image" Target="../media/image19.png"/><Relationship Id="rId26" Type="http://schemas.openxmlformats.org/officeDocument/2006/relationships/image" Target="../media/image14.png"/><Relationship Id="rId3" Type="http://schemas.openxmlformats.org/officeDocument/2006/relationships/audio" Target="../media/audio2.wav"/><Relationship Id="rId21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slide" Target="slide7.xml"/><Relationship Id="rId25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24" Type="http://schemas.microsoft.com/office/2007/relationships/hdphoto" Target="../media/hdphoto4.wdp"/><Relationship Id="rId5" Type="http://schemas.openxmlformats.org/officeDocument/2006/relationships/image" Target="../media/image9.png"/><Relationship Id="rId15" Type="http://schemas.openxmlformats.org/officeDocument/2006/relationships/slide" Target="slide6.xml"/><Relationship Id="rId23" Type="http://schemas.openxmlformats.org/officeDocument/2006/relationships/image" Target="../media/image12.png"/><Relationship Id="rId28" Type="http://schemas.openxmlformats.org/officeDocument/2006/relationships/image" Target="../media/image21.gif"/><Relationship Id="rId10" Type="http://schemas.microsoft.com/office/2007/relationships/hdphoto" Target="../media/hdphoto3.wdp"/><Relationship Id="rId19" Type="http://schemas.openxmlformats.org/officeDocument/2006/relationships/slide" Target="slide8.xml"/><Relationship Id="rId4" Type="http://schemas.openxmlformats.org/officeDocument/2006/relationships/image" Target="../media/image8.jpg"/><Relationship Id="rId9" Type="http://schemas.openxmlformats.org/officeDocument/2006/relationships/image" Target="../media/image11.png"/><Relationship Id="rId14" Type="http://schemas.openxmlformats.org/officeDocument/2006/relationships/image" Target="../media/image17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91F0AF-3E88-4148-9485-342F6B7559C6}"/>
              </a:ext>
            </a:extLst>
          </p:cNvPr>
          <p:cNvSpPr txBox="1"/>
          <p:nvPr/>
        </p:nvSpPr>
        <p:spPr>
          <a:xfrm>
            <a:off x="2971800" y="1990725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Showcard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478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F5D53856-7255-48A3-8C6C-59C086E40503}"/>
              </a:ext>
            </a:extLst>
          </p:cNvPr>
          <p:cNvSpPr txBox="1"/>
          <p:nvPr/>
        </p:nvSpPr>
        <p:spPr>
          <a:xfrm>
            <a:off x="1992156" y="1445749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hai đường thẳng vuông góc, hai đường thẳng song song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28CB77A-D77F-44CB-A23B-4CCF00AD6872}"/>
              </a:ext>
            </a:extLst>
          </p:cNvPr>
          <p:cNvSpPr txBox="1"/>
          <p:nvPr/>
        </p:nvSpPr>
        <p:spPr>
          <a:xfrm>
            <a:off x="2002036" y="24696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một số loại hình đã học (hình bình hành hình, hình thoi)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id="{A1D8BD86-FF34-41AF-8691-C21DDD9D6A6E}"/>
              </a:ext>
            </a:extLst>
          </p:cNvPr>
          <p:cNvGrpSpPr/>
          <p:nvPr/>
        </p:nvGrpSpPr>
        <p:grpSpPr>
          <a:xfrm rot="21254729" flipH="1">
            <a:off x="1298512" y="1393477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id="{1B01CE7D-8F50-44EA-8637-447B8D98ADE5}"/>
              </a:ext>
            </a:extLst>
          </p:cNvPr>
          <p:cNvGrpSpPr/>
          <p:nvPr/>
        </p:nvGrpSpPr>
        <p:grpSpPr>
          <a:xfrm rot="21254729" flipH="1">
            <a:off x="1307523" y="2401456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FD3A83-289A-550D-7F1B-FF32737C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25" y="364191"/>
            <a:ext cx="3511600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2216C-115C-95A1-9FDC-30DC5C53D7B7}"/>
              </a:ext>
            </a:extLst>
          </p:cNvPr>
          <p:cNvSpPr txBox="1"/>
          <p:nvPr/>
        </p:nvSpPr>
        <p:spPr>
          <a:xfrm>
            <a:off x="1992511" y="3469786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vẽ đường thẳng vuông góc, đường thẳng song song bằng thước và eke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oogle Shape;605;p27">
            <a:extLst>
              <a:ext uri="{FF2B5EF4-FFF2-40B4-BE49-F238E27FC236}">
                <a16:creationId xmlns:a16="http://schemas.microsoft.com/office/drawing/2014/main" id="{5220DB3D-0D03-11F6-48C7-C282D47D2960}"/>
              </a:ext>
            </a:extLst>
          </p:cNvPr>
          <p:cNvGrpSpPr/>
          <p:nvPr/>
        </p:nvGrpSpPr>
        <p:grpSpPr>
          <a:xfrm rot="21254729" flipH="1">
            <a:off x="1297998" y="3401581"/>
            <a:ext cx="451339" cy="622269"/>
            <a:chOff x="10334852" y="2548724"/>
            <a:chExt cx="1076956" cy="1931726"/>
          </a:xfrm>
        </p:grpSpPr>
        <p:sp>
          <p:nvSpPr>
            <p:cNvPr id="6" name="Google Shape;606;p27">
              <a:extLst>
                <a:ext uri="{FF2B5EF4-FFF2-40B4-BE49-F238E27FC236}">
                  <a16:creationId xmlns:a16="http://schemas.microsoft.com/office/drawing/2014/main" id="{09085CEF-6D36-3DCF-F383-B51CAD9BF7C2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;p27">
              <a:extLst>
                <a:ext uri="{FF2B5EF4-FFF2-40B4-BE49-F238E27FC236}">
                  <a16:creationId xmlns:a16="http://schemas.microsoft.com/office/drawing/2014/main" id="{DBA9E29D-27E6-2A69-D7C5-1A8AFB35E977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;p27">
              <a:extLst>
                <a:ext uri="{FF2B5EF4-FFF2-40B4-BE49-F238E27FC236}">
                  <a16:creationId xmlns:a16="http://schemas.microsoft.com/office/drawing/2014/main" id="{6980762D-C342-EDF1-472A-FC9AB8349AB6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9;p27">
              <a:extLst>
                <a:ext uri="{FF2B5EF4-FFF2-40B4-BE49-F238E27FC236}">
                  <a16:creationId xmlns:a16="http://schemas.microsoft.com/office/drawing/2014/main" id="{3E1D37CF-6024-B0EA-82D0-C16CC925DDC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10;p27">
              <a:extLst>
                <a:ext uri="{FF2B5EF4-FFF2-40B4-BE49-F238E27FC236}">
                  <a16:creationId xmlns:a16="http://schemas.microsoft.com/office/drawing/2014/main" id="{F41B656D-47A3-737B-3C53-39D2F4C34F76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11;p27">
              <a:extLst>
                <a:ext uri="{FF2B5EF4-FFF2-40B4-BE49-F238E27FC236}">
                  <a16:creationId xmlns:a16="http://schemas.microsoft.com/office/drawing/2014/main" id="{9D64AAF0-170F-D10C-737E-784EB418180C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12;p27">
              <a:extLst>
                <a:ext uri="{FF2B5EF4-FFF2-40B4-BE49-F238E27FC236}">
                  <a16:creationId xmlns:a16="http://schemas.microsoft.com/office/drawing/2014/main" id="{EB894E25-7475-897E-33F0-9546F27BE56B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13;p27">
              <a:extLst>
                <a:ext uri="{FF2B5EF4-FFF2-40B4-BE49-F238E27FC236}">
                  <a16:creationId xmlns:a16="http://schemas.microsoft.com/office/drawing/2014/main" id="{FE2FFAEB-426B-CF11-7F03-77223E36CC2B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14;p27">
              <a:extLst>
                <a:ext uri="{FF2B5EF4-FFF2-40B4-BE49-F238E27FC236}">
                  <a16:creationId xmlns:a16="http://schemas.microsoft.com/office/drawing/2014/main" id="{7FCB9861-6745-ADB9-F09B-6AB108D9D61F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5;p27">
              <a:extLst>
                <a:ext uri="{FF2B5EF4-FFF2-40B4-BE49-F238E27FC236}">
                  <a16:creationId xmlns:a16="http://schemas.microsoft.com/office/drawing/2014/main" id="{A10BBDBE-5910-02BE-3A5C-EE9EA2A66F07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6;p27">
              <a:extLst>
                <a:ext uri="{FF2B5EF4-FFF2-40B4-BE49-F238E27FC236}">
                  <a16:creationId xmlns:a16="http://schemas.microsoft.com/office/drawing/2014/main" id="{3BCD27B7-82D2-7273-2DC2-D246EF6C148F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7;p27">
              <a:extLst>
                <a:ext uri="{FF2B5EF4-FFF2-40B4-BE49-F238E27FC236}">
                  <a16:creationId xmlns:a16="http://schemas.microsoft.com/office/drawing/2014/main" id="{18494E66-7E24-6D88-8472-D9A9784FF038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8;p27">
              <a:extLst>
                <a:ext uri="{FF2B5EF4-FFF2-40B4-BE49-F238E27FC236}">
                  <a16:creationId xmlns:a16="http://schemas.microsoft.com/office/drawing/2014/main" id="{8058AC04-17A3-520A-0C67-DC7EF7B5399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9;p27">
              <a:extLst>
                <a:ext uri="{FF2B5EF4-FFF2-40B4-BE49-F238E27FC236}">
                  <a16:creationId xmlns:a16="http://schemas.microsoft.com/office/drawing/2014/main" id="{B274E788-3823-8512-EE7D-05E70A0D3427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20;p27">
              <a:extLst>
                <a:ext uri="{FF2B5EF4-FFF2-40B4-BE49-F238E27FC236}">
                  <a16:creationId xmlns:a16="http://schemas.microsoft.com/office/drawing/2014/main" id="{85415F52-CD22-2B9E-73D5-D4F7E674F724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21;p27">
              <a:extLst>
                <a:ext uri="{FF2B5EF4-FFF2-40B4-BE49-F238E27FC236}">
                  <a16:creationId xmlns:a16="http://schemas.microsoft.com/office/drawing/2014/main" id="{4D76CD89-81E7-7C66-DA2F-CA716C06279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22;p27">
              <a:extLst>
                <a:ext uri="{FF2B5EF4-FFF2-40B4-BE49-F238E27FC236}">
                  <a16:creationId xmlns:a16="http://schemas.microsoft.com/office/drawing/2014/main" id="{118F9E46-4416-4549-2EFA-3A125313762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23;p27">
              <a:extLst>
                <a:ext uri="{FF2B5EF4-FFF2-40B4-BE49-F238E27FC236}">
                  <a16:creationId xmlns:a16="http://schemas.microsoft.com/office/drawing/2014/main" id="{A9D3796F-9F42-337B-ABD4-561DE4BA19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24;p27">
              <a:extLst>
                <a:ext uri="{FF2B5EF4-FFF2-40B4-BE49-F238E27FC236}">
                  <a16:creationId xmlns:a16="http://schemas.microsoft.com/office/drawing/2014/main" id="{BEC9B85C-C902-43AB-AE39-D8EC6E3BFDA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5;p27">
              <a:extLst>
                <a:ext uri="{FF2B5EF4-FFF2-40B4-BE49-F238E27FC236}">
                  <a16:creationId xmlns:a16="http://schemas.microsoft.com/office/drawing/2014/main" id="{906E9887-DFFE-9C65-336C-88ED488352D8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6;p27">
              <a:extLst>
                <a:ext uri="{FF2B5EF4-FFF2-40B4-BE49-F238E27FC236}">
                  <a16:creationId xmlns:a16="http://schemas.microsoft.com/office/drawing/2014/main" id="{318C3C6B-8B27-3BF0-8EE6-5F1C0CA57696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7;p27">
              <a:extLst>
                <a:ext uri="{FF2B5EF4-FFF2-40B4-BE49-F238E27FC236}">
                  <a16:creationId xmlns:a16="http://schemas.microsoft.com/office/drawing/2014/main" id="{5E4B1F58-7441-B834-D60B-FBC9529D5813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8;p27">
              <a:extLst>
                <a:ext uri="{FF2B5EF4-FFF2-40B4-BE49-F238E27FC236}">
                  <a16:creationId xmlns:a16="http://schemas.microsoft.com/office/drawing/2014/main" id="{3F6B80CB-581D-D771-08C4-D72546B5DC45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9;p27">
              <a:extLst>
                <a:ext uri="{FF2B5EF4-FFF2-40B4-BE49-F238E27FC236}">
                  <a16:creationId xmlns:a16="http://schemas.microsoft.com/office/drawing/2014/main" id="{27090FE3-B190-E641-D472-4E2996976E61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30;p27">
              <a:extLst>
                <a:ext uri="{FF2B5EF4-FFF2-40B4-BE49-F238E27FC236}">
                  <a16:creationId xmlns:a16="http://schemas.microsoft.com/office/drawing/2014/main" id="{3D556FE9-B95A-3A11-F4FF-0CC7EDECA888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31;p27">
              <a:extLst>
                <a:ext uri="{FF2B5EF4-FFF2-40B4-BE49-F238E27FC236}">
                  <a16:creationId xmlns:a16="http://schemas.microsoft.com/office/drawing/2014/main" id="{60919521-C29A-CB67-E625-F5107C9B179F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632;p27">
              <a:extLst>
                <a:ext uri="{FF2B5EF4-FFF2-40B4-BE49-F238E27FC236}">
                  <a16:creationId xmlns:a16="http://schemas.microsoft.com/office/drawing/2014/main" id="{4D09E4C3-C6C1-802F-78DA-AA6556DCB989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633;p27">
              <a:extLst>
                <a:ext uri="{FF2B5EF4-FFF2-40B4-BE49-F238E27FC236}">
                  <a16:creationId xmlns:a16="http://schemas.microsoft.com/office/drawing/2014/main" id="{07CA2707-39E8-5E1E-82BE-F4122624BBC1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634;p27">
              <a:extLst>
                <a:ext uri="{FF2B5EF4-FFF2-40B4-BE49-F238E27FC236}">
                  <a16:creationId xmlns:a16="http://schemas.microsoft.com/office/drawing/2014/main" id="{C915ACD1-5D79-04B1-179D-B090B27C36F5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635;p27">
              <a:extLst>
                <a:ext uri="{FF2B5EF4-FFF2-40B4-BE49-F238E27FC236}">
                  <a16:creationId xmlns:a16="http://schemas.microsoft.com/office/drawing/2014/main" id="{8F216976-269E-BAD3-787F-647FCFF01AE9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636;p27">
              <a:extLst>
                <a:ext uri="{FF2B5EF4-FFF2-40B4-BE49-F238E27FC236}">
                  <a16:creationId xmlns:a16="http://schemas.microsoft.com/office/drawing/2014/main" id="{D9549770-AB68-E3A2-CA8D-0A8CA6DEA5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637;p27">
              <a:extLst>
                <a:ext uri="{FF2B5EF4-FFF2-40B4-BE49-F238E27FC236}">
                  <a16:creationId xmlns:a16="http://schemas.microsoft.com/office/drawing/2014/main" id="{79E87CC9-BBA6-AF0D-3E21-E1AD9F21FEFA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638;p27">
              <a:extLst>
                <a:ext uri="{FF2B5EF4-FFF2-40B4-BE49-F238E27FC236}">
                  <a16:creationId xmlns:a16="http://schemas.microsoft.com/office/drawing/2014/main" id="{004548BC-A673-8C69-9F32-84402AEC9A99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639;p27">
              <a:extLst>
                <a:ext uri="{FF2B5EF4-FFF2-40B4-BE49-F238E27FC236}">
                  <a16:creationId xmlns:a16="http://schemas.microsoft.com/office/drawing/2014/main" id="{30B89573-13FB-2E2B-4C26-1412122BD9F3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640;p27">
              <a:extLst>
                <a:ext uri="{FF2B5EF4-FFF2-40B4-BE49-F238E27FC236}">
                  <a16:creationId xmlns:a16="http://schemas.microsoft.com/office/drawing/2014/main" id="{C6A7B51A-115D-6370-289A-5B6DA8066DFE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641;p27">
              <a:extLst>
                <a:ext uri="{FF2B5EF4-FFF2-40B4-BE49-F238E27FC236}">
                  <a16:creationId xmlns:a16="http://schemas.microsoft.com/office/drawing/2014/main" id="{28242575-7A6A-65D3-C668-F870AF7AFED7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642;p27">
              <a:extLst>
                <a:ext uri="{FF2B5EF4-FFF2-40B4-BE49-F238E27FC236}">
                  <a16:creationId xmlns:a16="http://schemas.microsoft.com/office/drawing/2014/main" id="{A504CAB9-16AC-8FB9-7A10-FEA120AFB64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643;p27">
              <a:extLst>
                <a:ext uri="{FF2B5EF4-FFF2-40B4-BE49-F238E27FC236}">
                  <a16:creationId xmlns:a16="http://schemas.microsoft.com/office/drawing/2014/main" id="{C5A8BE56-B28D-5CCE-0D91-567C861F2E9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644;p27">
              <a:extLst>
                <a:ext uri="{FF2B5EF4-FFF2-40B4-BE49-F238E27FC236}">
                  <a16:creationId xmlns:a16="http://schemas.microsoft.com/office/drawing/2014/main" id="{D3302674-A2E7-7611-CD3C-9766A86C8E58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645;p27">
              <a:extLst>
                <a:ext uri="{FF2B5EF4-FFF2-40B4-BE49-F238E27FC236}">
                  <a16:creationId xmlns:a16="http://schemas.microsoft.com/office/drawing/2014/main" id="{8D8CB885-AFC0-26C6-C42C-BB4704DEBD8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646;p27">
              <a:extLst>
                <a:ext uri="{FF2B5EF4-FFF2-40B4-BE49-F238E27FC236}">
                  <a16:creationId xmlns:a16="http://schemas.microsoft.com/office/drawing/2014/main" id="{96E4D789-2D2E-70B1-E2DD-5EECA408E142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647;p27">
              <a:extLst>
                <a:ext uri="{FF2B5EF4-FFF2-40B4-BE49-F238E27FC236}">
                  <a16:creationId xmlns:a16="http://schemas.microsoft.com/office/drawing/2014/main" id="{905230FD-D7A0-F9E7-B415-7D15A6DAF34E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648;p27">
              <a:extLst>
                <a:ext uri="{FF2B5EF4-FFF2-40B4-BE49-F238E27FC236}">
                  <a16:creationId xmlns:a16="http://schemas.microsoft.com/office/drawing/2014/main" id="{21D85EDB-C153-2CD7-01A7-2FF04C26A185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649;p27">
              <a:extLst>
                <a:ext uri="{FF2B5EF4-FFF2-40B4-BE49-F238E27FC236}">
                  <a16:creationId xmlns:a16="http://schemas.microsoft.com/office/drawing/2014/main" id="{4374F800-986E-499F-4AC6-F3D03EFCA935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650;p27">
              <a:extLst>
                <a:ext uri="{FF2B5EF4-FFF2-40B4-BE49-F238E27FC236}">
                  <a16:creationId xmlns:a16="http://schemas.microsoft.com/office/drawing/2014/main" id="{0BE9D6D0-55A4-F549-1FAB-F174F3CE25DF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651;p27">
              <a:extLst>
                <a:ext uri="{FF2B5EF4-FFF2-40B4-BE49-F238E27FC236}">
                  <a16:creationId xmlns:a16="http://schemas.microsoft.com/office/drawing/2014/main" id="{DB89FC08-52DD-7AFC-1302-070911EA7C29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652;p27">
              <a:extLst>
                <a:ext uri="{FF2B5EF4-FFF2-40B4-BE49-F238E27FC236}">
                  <a16:creationId xmlns:a16="http://schemas.microsoft.com/office/drawing/2014/main" id="{C4E842D1-EE28-3942-2BB7-FBD4E68D1DEB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653;p27">
              <a:extLst>
                <a:ext uri="{FF2B5EF4-FFF2-40B4-BE49-F238E27FC236}">
                  <a16:creationId xmlns:a16="http://schemas.microsoft.com/office/drawing/2014/main" id="{D755534D-FAAE-9F50-026C-0D89C70FF3E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654;p27">
              <a:extLst>
                <a:ext uri="{FF2B5EF4-FFF2-40B4-BE49-F238E27FC236}">
                  <a16:creationId xmlns:a16="http://schemas.microsoft.com/office/drawing/2014/main" id="{86B2C781-C02A-0F74-5A1C-82165152A39F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655;p27">
              <a:extLst>
                <a:ext uri="{FF2B5EF4-FFF2-40B4-BE49-F238E27FC236}">
                  <a16:creationId xmlns:a16="http://schemas.microsoft.com/office/drawing/2014/main" id="{3AEE2975-8A6F-A162-3D54-6EA6CB16DAC8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656;p27">
              <a:extLst>
                <a:ext uri="{FF2B5EF4-FFF2-40B4-BE49-F238E27FC236}">
                  <a16:creationId xmlns:a16="http://schemas.microsoft.com/office/drawing/2014/main" id="{7B434F84-4364-08CF-8788-C9A044F17B13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657;p27">
              <a:extLst>
                <a:ext uri="{FF2B5EF4-FFF2-40B4-BE49-F238E27FC236}">
                  <a16:creationId xmlns:a16="http://schemas.microsoft.com/office/drawing/2014/main" id="{A11C44E8-49E4-B7CE-CAD8-7A2CB51C87B7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658;p27">
              <a:extLst>
                <a:ext uri="{FF2B5EF4-FFF2-40B4-BE49-F238E27FC236}">
                  <a16:creationId xmlns:a16="http://schemas.microsoft.com/office/drawing/2014/main" id="{FE845CE6-FA32-A15E-3B41-ADEC8EBF9146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659;p27">
              <a:extLst>
                <a:ext uri="{FF2B5EF4-FFF2-40B4-BE49-F238E27FC236}">
                  <a16:creationId xmlns:a16="http://schemas.microsoft.com/office/drawing/2014/main" id="{CA04C6E8-A4FB-C1A9-981A-FE12FB637DB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7" name="TextBox 956">
            <a:extLst>
              <a:ext uri="{FF2B5EF4-FFF2-40B4-BE49-F238E27FC236}">
                <a16:creationId xmlns:a16="http://schemas.microsoft.com/office/drawing/2014/main" id="{C357AD5E-8BA7-B28E-57A7-7801801EAA62}"/>
              </a:ext>
            </a:extLst>
          </p:cNvPr>
          <p:cNvSpPr txBox="1"/>
          <p:nvPr/>
        </p:nvSpPr>
        <p:spPr>
          <a:xfrm>
            <a:off x="1992511" y="44127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đo, vẽ, lắp ghép tạo lập một số hình phẳng đã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8" name="Google Shape;605;p27">
            <a:extLst>
              <a:ext uri="{FF2B5EF4-FFF2-40B4-BE49-F238E27FC236}">
                <a16:creationId xmlns:a16="http://schemas.microsoft.com/office/drawing/2014/main" id="{8274342F-8BD0-74FB-6D67-28FF43A35112}"/>
              </a:ext>
            </a:extLst>
          </p:cNvPr>
          <p:cNvGrpSpPr/>
          <p:nvPr/>
        </p:nvGrpSpPr>
        <p:grpSpPr>
          <a:xfrm rot="21254729" flipH="1">
            <a:off x="1297998" y="4344556"/>
            <a:ext cx="451339" cy="622269"/>
            <a:chOff x="10334852" y="2548724"/>
            <a:chExt cx="1076956" cy="1931726"/>
          </a:xfrm>
        </p:grpSpPr>
        <p:sp>
          <p:nvSpPr>
            <p:cNvPr id="959" name="Google Shape;606;p27">
              <a:extLst>
                <a:ext uri="{FF2B5EF4-FFF2-40B4-BE49-F238E27FC236}">
                  <a16:creationId xmlns:a16="http://schemas.microsoft.com/office/drawing/2014/main" id="{F4A1F9BC-143E-68C1-7272-056F70242337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7;p27">
              <a:extLst>
                <a:ext uri="{FF2B5EF4-FFF2-40B4-BE49-F238E27FC236}">
                  <a16:creationId xmlns:a16="http://schemas.microsoft.com/office/drawing/2014/main" id="{F3DC0CF6-15F8-B41F-5839-71BF30C8E4C0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8;p27">
              <a:extLst>
                <a:ext uri="{FF2B5EF4-FFF2-40B4-BE49-F238E27FC236}">
                  <a16:creationId xmlns:a16="http://schemas.microsoft.com/office/drawing/2014/main" id="{2ABCE7FF-B394-41A4-507B-E85DFA6C7104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9;p27">
              <a:extLst>
                <a:ext uri="{FF2B5EF4-FFF2-40B4-BE49-F238E27FC236}">
                  <a16:creationId xmlns:a16="http://schemas.microsoft.com/office/drawing/2014/main" id="{D8C5DFB3-0358-8D80-96BF-F230B34EEE2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10;p27">
              <a:extLst>
                <a:ext uri="{FF2B5EF4-FFF2-40B4-BE49-F238E27FC236}">
                  <a16:creationId xmlns:a16="http://schemas.microsoft.com/office/drawing/2014/main" id="{107EBB23-3945-9AB0-07F7-C4EF3C041D1D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11;p27">
              <a:extLst>
                <a:ext uri="{FF2B5EF4-FFF2-40B4-BE49-F238E27FC236}">
                  <a16:creationId xmlns:a16="http://schemas.microsoft.com/office/drawing/2014/main" id="{3A7B0F29-4971-DDC8-8AE9-DCED37840E6B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12;p27">
              <a:extLst>
                <a:ext uri="{FF2B5EF4-FFF2-40B4-BE49-F238E27FC236}">
                  <a16:creationId xmlns:a16="http://schemas.microsoft.com/office/drawing/2014/main" id="{5F704918-E11A-63DC-9323-27B3DBC9CE67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13;p27">
              <a:extLst>
                <a:ext uri="{FF2B5EF4-FFF2-40B4-BE49-F238E27FC236}">
                  <a16:creationId xmlns:a16="http://schemas.microsoft.com/office/drawing/2014/main" id="{25ADFBD7-53A8-8352-19B2-1EFCAD85125A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14;p27">
              <a:extLst>
                <a:ext uri="{FF2B5EF4-FFF2-40B4-BE49-F238E27FC236}">
                  <a16:creationId xmlns:a16="http://schemas.microsoft.com/office/drawing/2014/main" id="{14DBF70A-81C3-D4FE-F59A-576F6EE86FFC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15;p27">
              <a:extLst>
                <a:ext uri="{FF2B5EF4-FFF2-40B4-BE49-F238E27FC236}">
                  <a16:creationId xmlns:a16="http://schemas.microsoft.com/office/drawing/2014/main" id="{8AF56BAF-759D-2D60-5E76-4C8C55857070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16;p27">
              <a:extLst>
                <a:ext uri="{FF2B5EF4-FFF2-40B4-BE49-F238E27FC236}">
                  <a16:creationId xmlns:a16="http://schemas.microsoft.com/office/drawing/2014/main" id="{E0F48C40-EF8E-4DD6-5A80-928B360E6B3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17;p27">
              <a:extLst>
                <a:ext uri="{FF2B5EF4-FFF2-40B4-BE49-F238E27FC236}">
                  <a16:creationId xmlns:a16="http://schemas.microsoft.com/office/drawing/2014/main" id="{97153D61-3B1F-EBA5-13A9-BDB43B8DB646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18;p27">
              <a:extLst>
                <a:ext uri="{FF2B5EF4-FFF2-40B4-BE49-F238E27FC236}">
                  <a16:creationId xmlns:a16="http://schemas.microsoft.com/office/drawing/2014/main" id="{D1CDFFE1-ABAA-0EB5-CD53-71C6A0D0A5B4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19;p27">
              <a:extLst>
                <a:ext uri="{FF2B5EF4-FFF2-40B4-BE49-F238E27FC236}">
                  <a16:creationId xmlns:a16="http://schemas.microsoft.com/office/drawing/2014/main" id="{B3B186A4-90F9-6EC8-3F5A-5BE30A82BB3E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20;p27">
              <a:extLst>
                <a:ext uri="{FF2B5EF4-FFF2-40B4-BE49-F238E27FC236}">
                  <a16:creationId xmlns:a16="http://schemas.microsoft.com/office/drawing/2014/main" id="{B050AA53-F1C4-212E-3023-CDC0309C35FA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21;p27">
              <a:extLst>
                <a:ext uri="{FF2B5EF4-FFF2-40B4-BE49-F238E27FC236}">
                  <a16:creationId xmlns:a16="http://schemas.microsoft.com/office/drawing/2014/main" id="{7E1880EC-165B-5E41-031F-02E2765F5F9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22;p27">
              <a:extLst>
                <a:ext uri="{FF2B5EF4-FFF2-40B4-BE49-F238E27FC236}">
                  <a16:creationId xmlns:a16="http://schemas.microsoft.com/office/drawing/2014/main" id="{6EEA30CA-8025-61A2-3D7D-00EE49F46D23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23;p27">
              <a:extLst>
                <a:ext uri="{FF2B5EF4-FFF2-40B4-BE49-F238E27FC236}">
                  <a16:creationId xmlns:a16="http://schemas.microsoft.com/office/drawing/2014/main" id="{E5CF53C5-07FD-0DC7-A386-370D938067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24;p27">
              <a:extLst>
                <a:ext uri="{FF2B5EF4-FFF2-40B4-BE49-F238E27FC236}">
                  <a16:creationId xmlns:a16="http://schemas.microsoft.com/office/drawing/2014/main" id="{97ECDB65-7181-A155-EC77-2887A7FAD96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25;p27">
              <a:extLst>
                <a:ext uri="{FF2B5EF4-FFF2-40B4-BE49-F238E27FC236}">
                  <a16:creationId xmlns:a16="http://schemas.microsoft.com/office/drawing/2014/main" id="{DE4018B1-26BD-7C51-16DF-EF158529D21E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26;p27">
              <a:extLst>
                <a:ext uri="{FF2B5EF4-FFF2-40B4-BE49-F238E27FC236}">
                  <a16:creationId xmlns:a16="http://schemas.microsoft.com/office/drawing/2014/main" id="{416FACB5-C9BB-3D3A-86FF-FBC3ECFB3B13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27;p27">
              <a:extLst>
                <a:ext uri="{FF2B5EF4-FFF2-40B4-BE49-F238E27FC236}">
                  <a16:creationId xmlns:a16="http://schemas.microsoft.com/office/drawing/2014/main" id="{82E42671-7691-5111-14F3-587823111706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28;p27">
              <a:extLst>
                <a:ext uri="{FF2B5EF4-FFF2-40B4-BE49-F238E27FC236}">
                  <a16:creationId xmlns:a16="http://schemas.microsoft.com/office/drawing/2014/main" id="{2F860A88-CC56-0BC2-04CF-DF9F2708549E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29;p27">
              <a:extLst>
                <a:ext uri="{FF2B5EF4-FFF2-40B4-BE49-F238E27FC236}">
                  <a16:creationId xmlns:a16="http://schemas.microsoft.com/office/drawing/2014/main" id="{4511BBE5-FCF9-2461-EE73-8490E19CA99A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0;p27">
              <a:extLst>
                <a:ext uri="{FF2B5EF4-FFF2-40B4-BE49-F238E27FC236}">
                  <a16:creationId xmlns:a16="http://schemas.microsoft.com/office/drawing/2014/main" id="{A162D050-9A26-1A5F-A6C3-B99C4AC1D7A3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1;p27">
              <a:extLst>
                <a:ext uri="{FF2B5EF4-FFF2-40B4-BE49-F238E27FC236}">
                  <a16:creationId xmlns:a16="http://schemas.microsoft.com/office/drawing/2014/main" id="{2724CCA7-7F07-93D4-F2E6-02DB1454EB6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2;p27">
              <a:extLst>
                <a:ext uri="{FF2B5EF4-FFF2-40B4-BE49-F238E27FC236}">
                  <a16:creationId xmlns:a16="http://schemas.microsoft.com/office/drawing/2014/main" id="{95824EEF-F682-CB5A-6DC4-ED3056FBE0A3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;p27">
              <a:extLst>
                <a:ext uri="{FF2B5EF4-FFF2-40B4-BE49-F238E27FC236}">
                  <a16:creationId xmlns:a16="http://schemas.microsoft.com/office/drawing/2014/main" id="{6EF72929-E1CD-B2D3-9FAD-3C5484335A0C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4;p27">
              <a:extLst>
                <a:ext uri="{FF2B5EF4-FFF2-40B4-BE49-F238E27FC236}">
                  <a16:creationId xmlns:a16="http://schemas.microsoft.com/office/drawing/2014/main" id="{0B1AF2E8-5F3B-D11F-9898-84DBCC4AC492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5;p27">
              <a:extLst>
                <a:ext uri="{FF2B5EF4-FFF2-40B4-BE49-F238E27FC236}">
                  <a16:creationId xmlns:a16="http://schemas.microsoft.com/office/drawing/2014/main" id="{1115A71B-761C-1E80-0511-6FF78E515CFC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6;p27">
              <a:extLst>
                <a:ext uri="{FF2B5EF4-FFF2-40B4-BE49-F238E27FC236}">
                  <a16:creationId xmlns:a16="http://schemas.microsoft.com/office/drawing/2014/main" id="{99BA2853-30F7-56AF-5613-B264012D119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7;p27">
              <a:extLst>
                <a:ext uri="{FF2B5EF4-FFF2-40B4-BE49-F238E27FC236}">
                  <a16:creationId xmlns:a16="http://schemas.microsoft.com/office/drawing/2014/main" id="{0926B61D-6599-6BCD-0C78-F98E991C575D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8;p27">
              <a:extLst>
                <a:ext uri="{FF2B5EF4-FFF2-40B4-BE49-F238E27FC236}">
                  <a16:creationId xmlns:a16="http://schemas.microsoft.com/office/drawing/2014/main" id="{8FC7904E-B8AD-8E09-89D8-21EB472C5EC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9;p27">
              <a:extLst>
                <a:ext uri="{FF2B5EF4-FFF2-40B4-BE49-F238E27FC236}">
                  <a16:creationId xmlns:a16="http://schemas.microsoft.com/office/drawing/2014/main" id="{1E25A164-7768-E6C9-33AF-A74BE9D64596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40;p27">
              <a:extLst>
                <a:ext uri="{FF2B5EF4-FFF2-40B4-BE49-F238E27FC236}">
                  <a16:creationId xmlns:a16="http://schemas.microsoft.com/office/drawing/2014/main" id="{BD5D8D92-7246-8C01-7913-DD1E51D29FF4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41;p27">
              <a:extLst>
                <a:ext uri="{FF2B5EF4-FFF2-40B4-BE49-F238E27FC236}">
                  <a16:creationId xmlns:a16="http://schemas.microsoft.com/office/drawing/2014/main" id="{F2008D9E-D666-8256-127E-A0527C556B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42;p27">
              <a:extLst>
                <a:ext uri="{FF2B5EF4-FFF2-40B4-BE49-F238E27FC236}">
                  <a16:creationId xmlns:a16="http://schemas.microsoft.com/office/drawing/2014/main" id="{B26AD78D-EA55-DE8A-CAF7-811ACD177B7E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3;p27">
              <a:extLst>
                <a:ext uri="{FF2B5EF4-FFF2-40B4-BE49-F238E27FC236}">
                  <a16:creationId xmlns:a16="http://schemas.microsoft.com/office/drawing/2014/main" id="{1BA0AB61-A204-B17A-3E0D-8A384DA0BC76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4;p27">
              <a:extLst>
                <a:ext uri="{FF2B5EF4-FFF2-40B4-BE49-F238E27FC236}">
                  <a16:creationId xmlns:a16="http://schemas.microsoft.com/office/drawing/2014/main" id="{D3416F56-84C2-D3DC-9EA9-295FBE56865D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5;p27">
              <a:extLst>
                <a:ext uri="{FF2B5EF4-FFF2-40B4-BE49-F238E27FC236}">
                  <a16:creationId xmlns:a16="http://schemas.microsoft.com/office/drawing/2014/main" id="{54994696-DB67-96E7-2BB6-DFBEC416BA41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6;p27">
              <a:extLst>
                <a:ext uri="{FF2B5EF4-FFF2-40B4-BE49-F238E27FC236}">
                  <a16:creationId xmlns:a16="http://schemas.microsoft.com/office/drawing/2014/main" id="{94CB877A-CCBA-2EA9-4F8A-2221A455875F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7;p27">
              <a:extLst>
                <a:ext uri="{FF2B5EF4-FFF2-40B4-BE49-F238E27FC236}">
                  <a16:creationId xmlns:a16="http://schemas.microsoft.com/office/drawing/2014/main" id="{135DC79B-9974-A318-F356-01180A34545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8;p27">
              <a:extLst>
                <a:ext uri="{FF2B5EF4-FFF2-40B4-BE49-F238E27FC236}">
                  <a16:creationId xmlns:a16="http://schemas.microsoft.com/office/drawing/2014/main" id="{1149E173-A37B-63B4-F5FC-78F0B1CF14E0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9;p27">
              <a:extLst>
                <a:ext uri="{FF2B5EF4-FFF2-40B4-BE49-F238E27FC236}">
                  <a16:creationId xmlns:a16="http://schemas.microsoft.com/office/drawing/2014/main" id="{4A89C435-7022-8F5C-5876-3E548B06BE0B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50;p27">
              <a:extLst>
                <a:ext uri="{FF2B5EF4-FFF2-40B4-BE49-F238E27FC236}">
                  <a16:creationId xmlns:a16="http://schemas.microsoft.com/office/drawing/2014/main" id="{1A026C2B-4C51-316B-E5B0-E9E5D774CFF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51;p27">
              <a:extLst>
                <a:ext uri="{FF2B5EF4-FFF2-40B4-BE49-F238E27FC236}">
                  <a16:creationId xmlns:a16="http://schemas.microsoft.com/office/drawing/2014/main" id="{0FD81389-4959-8988-A033-74899D3736D8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52;p27">
              <a:extLst>
                <a:ext uri="{FF2B5EF4-FFF2-40B4-BE49-F238E27FC236}">
                  <a16:creationId xmlns:a16="http://schemas.microsoft.com/office/drawing/2014/main" id="{8ADA1758-9672-9105-E7BF-ECD6B464D5A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3;p27">
              <a:extLst>
                <a:ext uri="{FF2B5EF4-FFF2-40B4-BE49-F238E27FC236}">
                  <a16:creationId xmlns:a16="http://schemas.microsoft.com/office/drawing/2014/main" id="{79EB8A95-97C2-1CE3-FD7D-45CFB9D5F755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4;p27">
              <a:extLst>
                <a:ext uri="{FF2B5EF4-FFF2-40B4-BE49-F238E27FC236}">
                  <a16:creationId xmlns:a16="http://schemas.microsoft.com/office/drawing/2014/main" id="{FA4B21CD-2225-708B-E27F-BC82869E785E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5;p27">
              <a:extLst>
                <a:ext uri="{FF2B5EF4-FFF2-40B4-BE49-F238E27FC236}">
                  <a16:creationId xmlns:a16="http://schemas.microsoft.com/office/drawing/2014/main" id="{6A3DC456-E421-212F-C520-5AD3A0E31F29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6;p27">
              <a:extLst>
                <a:ext uri="{FF2B5EF4-FFF2-40B4-BE49-F238E27FC236}">
                  <a16:creationId xmlns:a16="http://schemas.microsoft.com/office/drawing/2014/main" id="{1607AE5A-C065-2759-0802-938469B826F6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7;p27">
              <a:extLst>
                <a:ext uri="{FF2B5EF4-FFF2-40B4-BE49-F238E27FC236}">
                  <a16:creationId xmlns:a16="http://schemas.microsoft.com/office/drawing/2014/main" id="{CA53E48E-A019-A830-8CD1-83B25645226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8;p27">
              <a:extLst>
                <a:ext uri="{FF2B5EF4-FFF2-40B4-BE49-F238E27FC236}">
                  <a16:creationId xmlns:a16="http://schemas.microsoft.com/office/drawing/2014/main" id="{F69AB717-B438-CB9E-AE2B-206D1A61D5ED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9;p27">
              <a:extLst>
                <a:ext uri="{FF2B5EF4-FFF2-40B4-BE49-F238E27FC236}">
                  <a16:creationId xmlns:a16="http://schemas.microsoft.com/office/drawing/2014/main" id="{67C23444-FC90-59B3-8A29-76823CFCDD71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4253EF-59F6-5639-5107-6547A99C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85" y="2145681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95249" y="13335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46644" y="149087"/>
            <a:ext cx="6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17" y="966373"/>
            <a:ext cx="7180607" cy="191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62" y="3891790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BA02A6-9109-6154-5A9B-8211CF74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35" y="1793256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657" y="1643622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59D4E4-BA3D-FEC5-5009-ACBFC035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3" y="2307979"/>
            <a:ext cx="1046164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 cúc áo,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E07125-29E5-B41B-EF6F-D05BC50A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42" y="814141"/>
            <a:ext cx="3749365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0F4FB-7B2A-1F3F-9F6F-8229943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13" y="1859911"/>
            <a:ext cx="8035224" cy="302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618</Words>
  <Application>Microsoft Office PowerPoint</Application>
  <PresentationFormat>Widescreen</PresentationFormat>
  <Paragraphs>51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Arial</vt:lpstr>
      <vt:lpstr>Bebas Neue</vt:lpstr>
      <vt:lpstr>Calibri</vt:lpstr>
      <vt:lpstr>Calibri Light</vt:lpstr>
      <vt:lpstr>Cambria</vt:lpstr>
      <vt:lpstr>Comfortaa</vt:lpstr>
      <vt:lpstr>Comfortaa Light</vt:lpstr>
      <vt:lpstr>Comfortaa Medium</vt:lpstr>
      <vt:lpstr>Comfortaa SemiBold</vt:lpstr>
      <vt:lpstr>Crete Round</vt:lpstr>
      <vt:lpstr>Mali</vt:lpstr>
      <vt:lpstr>Mali Medium</vt:lpstr>
      <vt:lpstr>Mali SemiBold</vt:lpstr>
      <vt:lpstr>Roboto Slab</vt:lpstr>
      <vt:lpstr>Roboto Slab SemiBold</vt:lpstr>
      <vt:lpstr>Rye</vt:lpstr>
      <vt:lpstr>Single Day</vt:lpstr>
      <vt:lpstr>Times New Roman</vt:lpstr>
      <vt:lpstr>UTM Showcard</vt:lpstr>
      <vt:lpstr>Basic Chemistry for Pre-K by Slidesgo</vt:lpstr>
      <vt:lpstr>Brazilian Literature Thesis by Slidesgo</vt:lpstr>
      <vt:lpstr>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30</cp:revision>
  <dcterms:created xsi:type="dcterms:W3CDTF">2023-10-08T00:56:32Z</dcterms:created>
  <dcterms:modified xsi:type="dcterms:W3CDTF">2023-12-13T09:22:36Z</dcterms:modified>
</cp:coreProperties>
</file>