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sldIdLst>
    <p:sldId id="389" r:id="rId3"/>
    <p:sldId id="390" r:id="rId4"/>
    <p:sldId id="403" r:id="rId5"/>
    <p:sldId id="394" r:id="rId6"/>
    <p:sldId id="392" r:id="rId7"/>
    <p:sldId id="395" r:id="rId8"/>
    <p:sldId id="420" r:id="rId9"/>
    <p:sldId id="398" r:id="rId10"/>
    <p:sldId id="391" r:id="rId11"/>
    <p:sldId id="397" r:id="rId12"/>
    <p:sldId id="432" r:id="rId13"/>
    <p:sldId id="426" r:id="rId14"/>
    <p:sldId id="404" r:id="rId15"/>
    <p:sldId id="413" r:id="rId16"/>
    <p:sldId id="422" r:id="rId17"/>
    <p:sldId id="423" r:id="rId18"/>
    <p:sldId id="424" r:id="rId19"/>
    <p:sldId id="4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73" d="100"/>
          <a:sy n="73" d="100"/>
        </p:scale>
        <p:origin x="17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37E9-2868-4F1D-8E43-5136C6505A0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39A9-66BB-4268-BF49-E8ECEEE0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9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0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268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1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55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tags" Target="../tags/tag5.xml"/><Relationship Id="rId16" Type="http://schemas.openxmlformats.org/officeDocument/2006/relationships/image" Target="../media/image47.jpe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3" Type="http://schemas.openxmlformats.org/officeDocument/2006/relationships/image" Target="../media/image11.png"/><Relationship Id="rId58" Type="http://schemas.openxmlformats.org/officeDocument/2006/relationships/image" Target="../media/image84.png"/><Relationship Id="rId5" Type="http://schemas.openxmlformats.org/officeDocument/2006/relationships/image" Target="../media/image94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56" Type="http://schemas.microsoft.com/office/2007/relationships/hdphoto" Target="../media/hdphoto8.wdp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59" Type="http://schemas.microsoft.com/office/2007/relationships/hdphoto" Target="../media/hdphoto20.wdp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54" Type="http://schemas.microsoft.com/office/2007/relationships/hdphoto" Target="../media/hdphoto7.wdp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57" Type="http://schemas.openxmlformats.org/officeDocument/2006/relationships/image" Target="../media/image14.png"/><Relationship Id="rId10" Type="http://schemas.openxmlformats.org/officeDocument/2006/relationships/image" Target="../media/image41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60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47.jpe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97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image" Target="../media/image96.gif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47.jpe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97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image" Target="../media/image96.gif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47.jpeg"/><Relationship Id="rId29" Type="http://schemas.openxmlformats.org/officeDocument/2006/relationships/image" Target="../media/image60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97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image" Target="../media/image96.gif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0" Type="http://schemas.openxmlformats.org/officeDocument/2006/relationships/image" Target="../media/image51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7.wdp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100.png"/><Relationship Id="rId4" Type="http://schemas.openxmlformats.org/officeDocument/2006/relationships/image" Target="../media/image96.gif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microsoft.com/office/2007/relationships/hdphoto" Target="../media/hdphoto1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microsoft.com/office/2007/relationships/hdphoto" Target="../media/hdphoto13.wdp"/><Relationship Id="rId9" Type="http://schemas.openxmlformats.org/officeDocument/2006/relationships/image" Target="../media/image14.png"/><Relationship Id="rId1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18" Type="http://schemas.microsoft.com/office/2007/relationships/hdphoto" Target="../media/hdphoto15.wdp"/><Relationship Id="rId3" Type="http://schemas.openxmlformats.org/officeDocument/2006/relationships/audio" Target="../media/audio1.wav"/><Relationship Id="rId21" Type="http://schemas.openxmlformats.org/officeDocument/2006/relationships/image" Target="../media/image29.png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microsoft.com/office/2007/relationships/hdphoto" Target="../media/hdphoto14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microsoft.com/office/2007/relationships/hdphoto" Target="../media/hdphoto13.wdp"/><Relationship Id="rId15" Type="http://schemas.openxmlformats.org/officeDocument/2006/relationships/image" Target="../media/image24.png"/><Relationship Id="rId23" Type="http://schemas.microsoft.com/office/2007/relationships/hdphoto" Target="../media/hdphoto17.wdp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hdphoto" Target="../media/hdphoto8.wdp"/><Relationship Id="rId14" Type="http://schemas.microsoft.com/office/2007/relationships/hdphoto" Target="../media/hdphoto16.wdp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6.wdp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microsoft.com/office/2007/relationships/hdphoto" Target="../media/hdphoto14.wdp"/><Relationship Id="rId10" Type="http://schemas.openxmlformats.org/officeDocument/2006/relationships/image" Target="../media/image13.png"/><Relationship Id="rId4" Type="http://schemas.microsoft.com/office/2007/relationships/hdphoto" Target="../media/hdphoto13.wdp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5.wdp"/><Relationship Id="rId4" Type="http://schemas.openxmlformats.org/officeDocument/2006/relationships/image" Target="../media/image5.em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11" Type="http://schemas.microsoft.com/office/2007/relationships/hdphoto" Target="../media/hdphoto19.wdp"/><Relationship Id="rId5" Type="http://schemas.openxmlformats.org/officeDocument/2006/relationships/image" Target="../media/image32.png"/><Relationship Id="rId15" Type="http://schemas.openxmlformats.org/officeDocument/2006/relationships/image" Target="../media/image10.png"/><Relationship Id="rId23" Type="http://schemas.openxmlformats.org/officeDocument/2006/relationships/image" Target="../media/image35.png"/><Relationship Id="rId10" Type="http://schemas.openxmlformats.org/officeDocument/2006/relationships/image" Target="../media/image34.png"/><Relationship Id="rId19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12.png"/><Relationship Id="rId58" Type="http://schemas.openxmlformats.org/officeDocument/2006/relationships/image" Target="../media/image85.png"/><Relationship Id="rId5" Type="http://schemas.openxmlformats.org/officeDocument/2006/relationships/image" Target="../media/image38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4.png"/><Relationship Id="rId8" Type="http://schemas.openxmlformats.org/officeDocument/2006/relationships/image" Target="../media/image41.png"/><Relationship Id="rId51" Type="http://schemas.openxmlformats.org/officeDocument/2006/relationships/image" Target="../media/image11.png"/><Relationship Id="rId3" Type="http://schemas.openxmlformats.org/officeDocument/2006/relationships/image" Target="../media/image36.pn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Relationship Id="rId54" Type="http://schemas.microsoft.com/office/2007/relationships/hdphoto" Target="../media/hdphoto8.wdp"/><Relationship Id="rId1" Type="http://schemas.openxmlformats.org/officeDocument/2006/relationships/tags" Target="../tags/tag3.xml"/><Relationship Id="rId6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microsoft.com/office/2007/relationships/hdphoto" Target="../media/hdphoto20.wdp"/><Relationship Id="rId10" Type="http://schemas.openxmlformats.org/officeDocument/2006/relationships/image" Target="../media/image43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1849E2A-6FF8-4A48-B3E9-8FF78F433958}"/>
              </a:ext>
            </a:extLst>
          </p:cNvPr>
          <p:cNvSpPr txBox="1"/>
          <p:nvPr/>
        </p:nvSpPr>
        <p:spPr>
          <a:xfrm rot="694710">
            <a:off x="3668286" y="415088"/>
            <a:ext cx="742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C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思源宋体 CN Heavy" panose="02020900000000000000" pitchFamily="18" charset="-122"/>
                <a:cs typeface="+mn-cs"/>
              </a:rPr>
              <a:t>MÔN TOÁN</a:t>
            </a:r>
          </a:p>
        </p:txBody>
      </p:sp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7593311" y="662693"/>
            <a:ext cx="1186597" cy="1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656457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485775" y="-181578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1. 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cánh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D15DB0-37EB-4402-AD7B-C7A83406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6" y="1057225"/>
            <a:ext cx="9841354" cy="39052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092DA-0DD5-4A01-BBDD-3EB8792D438F}"/>
              </a:ext>
            </a:extLst>
          </p:cNvPr>
          <p:cNvSpPr txBox="1"/>
          <p:nvPr/>
        </p:nvSpPr>
        <p:spPr>
          <a:xfrm>
            <a:off x="3000375" y="25908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407 - 102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AAD3-28BC-4CA0-B6D7-4AD3223AF392}"/>
              </a:ext>
            </a:extLst>
          </p:cNvPr>
          <p:cNvSpPr txBox="1"/>
          <p:nvPr/>
        </p:nvSpPr>
        <p:spPr>
          <a:xfrm>
            <a:off x="2971800" y="30384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0BD4-7F31-4829-80C4-4A9E311C2710}"/>
              </a:ext>
            </a:extLst>
          </p:cNvPr>
          <p:cNvCxnSpPr/>
          <p:nvPr/>
        </p:nvCxnSpPr>
        <p:spPr>
          <a:xfrm flipV="1">
            <a:off x="4076700" y="2095500"/>
            <a:ext cx="14097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C179B88-1ED7-47EC-97DF-994247DB77AD}"/>
              </a:ext>
            </a:extLst>
          </p:cNvPr>
          <p:cNvSpPr txBox="1"/>
          <p:nvPr/>
        </p:nvSpPr>
        <p:spPr>
          <a:xfrm>
            <a:off x="9496425" y="25050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360 - 305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98FC3B-1FBB-4F15-977A-7F1F9C09F7A7}"/>
              </a:ext>
            </a:extLst>
          </p:cNvPr>
          <p:cNvSpPr txBox="1"/>
          <p:nvPr/>
        </p:nvSpPr>
        <p:spPr>
          <a:xfrm>
            <a:off x="9515475" y="29527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59E836-D5D4-4475-9242-650067E3FC78}"/>
              </a:ext>
            </a:extLst>
          </p:cNvPr>
          <p:cNvCxnSpPr>
            <a:cxnSpLocks/>
          </p:cNvCxnSpPr>
          <p:nvPr/>
        </p:nvCxnSpPr>
        <p:spPr>
          <a:xfrm flipH="1" flipV="1">
            <a:off x="6600825" y="1485900"/>
            <a:ext cx="15716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7C1371-1224-41DA-8336-04F0DD69EC0B}"/>
              </a:ext>
            </a:extLst>
          </p:cNvPr>
          <p:cNvSpPr txBox="1"/>
          <p:nvPr/>
        </p:nvSpPr>
        <p:spPr>
          <a:xfrm>
            <a:off x="1952625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132 x 3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5D805D-D74E-4C23-B454-316C1CC8FA8D}"/>
              </a:ext>
            </a:extLst>
          </p:cNvPr>
          <p:cNvSpPr txBox="1"/>
          <p:nvPr/>
        </p:nvSpPr>
        <p:spPr>
          <a:xfrm>
            <a:off x="1971675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396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D90359-22CB-49F1-9ABD-18C7D4E89320}"/>
              </a:ext>
            </a:extLst>
          </p:cNvPr>
          <p:cNvCxnSpPr>
            <a:cxnSpLocks/>
          </p:cNvCxnSpPr>
          <p:nvPr/>
        </p:nvCxnSpPr>
        <p:spPr>
          <a:xfrm flipV="1">
            <a:off x="4019550" y="2676525"/>
            <a:ext cx="1562100" cy="134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B3522BF-D5FB-41D8-ACA6-BC21841A6624}"/>
              </a:ext>
            </a:extLst>
          </p:cNvPr>
          <p:cNvSpPr txBox="1"/>
          <p:nvPr/>
        </p:nvSpPr>
        <p:spPr>
          <a:xfrm>
            <a:off x="5429250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80 + 120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C5C815-8FCE-4C74-B4CD-B0B27ACCC4A0}"/>
              </a:ext>
            </a:extLst>
          </p:cNvPr>
          <p:cNvSpPr txBox="1"/>
          <p:nvPr/>
        </p:nvSpPr>
        <p:spPr>
          <a:xfrm>
            <a:off x="5448300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828AC-B7B7-4164-8247-39BC1CDA4154}"/>
              </a:ext>
            </a:extLst>
          </p:cNvPr>
          <p:cNvCxnSpPr>
            <a:cxnSpLocks/>
          </p:cNvCxnSpPr>
          <p:nvPr/>
        </p:nvCxnSpPr>
        <p:spPr>
          <a:xfrm flipV="1">
            <a:off x="6457950" y="2924175"/>
            <a:ext cx="257175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C1C14CB-1928-4B0B-941C-86BCA6154465}"/>
              </a:ext>
            </a:extLst>
          </p:cNvPr>
          <p:cNvSpPr txBox="1"/>
          <p:nvPr/>
        </p:nvSpPr>
        <p:spPr>
          <a:xfrm>
            <a:off x="8753475" y="473392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180 : 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EF5C3C-F7FA-42EE-8ED7-B181AA8CD1AD}"/>
              </a:ext>
            </a:extLst>
          </p:cNvPr>
          <p:cNvSpPr txBox="1"/>
          <p:nvPr/>
        </p:nvSpPr>
        <p:spPr>
          <a:xfrm>
            <a:off x="8772525" y="5181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EF5AE4-F179-4CCD-8E9B-30313CC05C1F}"/>
              </a:ext>
            </a:extLst>
          </p:cNvPr>
          <p:cNvCxnSpPr>
            <a:cxnSpLocks/>
          </p:cNvCxnSpPr>
          <p:nvPr/>
        </p:nvCxnSpPr>
        <p:spPr>
          <a:xfrm flipH="1" flipV="1">
            <a:off x="7038975" y="2219325"/>
            <a:ext cx="1857375" cy="1381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1370832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552450" y="304197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</a:rPr>
              <a:t>2.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nhà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em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2 m.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nay,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đã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6 m. </a:t>
            </a:r>
            <a:r>
              <a:rPr lang="en-US" sz="3400" b="1" dirty="0" err="1">
                <a:solidFill>
                  <a:srgbClr val="FF0000"/>
                </a:solidFill>
              </a:rPr>
              <a:t>Hỏi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gấp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mấy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lần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95EF3D48-E214-42E7-9182-748DC957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23" y="2117846"/>
            <a:ext cx="4572396" cy="3060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2E250-1A3D-4728-9A65-7F4237F93D5C}"/>
              </a:ext>
            </a:extLst>
          </p:cNvPr>
          <p:cNvSpPr txBox="1"/>
          <p:nvPr/>
        </p:nvSpPr>
        <p:spPr>
          <a:xfrm>
            <a:off x="2800350" y="2533650"/>
            <a:ext cx="88487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endParaRPr lang="en-US" sz="3600" b="1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Cây cau h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iện nay cao gấp cây cau lúc mới tr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ồ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n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 số lần là: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6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: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2 = 3 (lần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1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Đáp số: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3 lần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>
            <a:extLst>
              <a:ext uri="{FF2B5EF4-FFF2-40B4-BE49-F238E27FC236}">
                <a16:creationId xmlns:a16="http://schemas.microsoft.com/office/drawing/2014/main" id="{DDF9CB3D-2ACC-4C1C-A448-16B8256BBC91}"/>
              </a:ext>
            </a:extLst>
          </p:cNvPr>
          <p:cNvSpPr/>
          <p:nvPr/>
        </p:nvSpPr>
        <p:spPr>
          <a:xfrm>
            <a:off x="157537" y="0"/>
            <a:ext cx="2042738" cy="804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Times New Roman" panose="02020603050405020304" pitchFamily="18" charset="0"/>
              </a:rPr>
              <a:t>3. 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B8099-E1EB-442B-B4D7-FDF1A48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7822"/>
            <a:ext cx="8105776" cy="213650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0492101-176F-4689-9108-0DDDC25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817592"/>
            <a:ext cx="2524125" cy="230209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E19BCC1-3EAF-4AC5-9A10-E8BCB8579EC8}"/>
              </a:ext>
            </a:extLst>
          </p:cNvPr>
          <p:cNvSpPr/>
          <p:nvPr/>
        </p:nvSpPr>
        <p:spPr>
          <a:xfrm>
            <a:off x="7000874" y="2486025"/>
            <a:ext cx="3400425" cy="1019175"/>
          </a:xfrm>
          <a:prstGeom prst="wedgeRoundRectCallout">
            <a:avLst>
              <a:gd name="adj1" fmla="val 52434"/>
              <a:gd name="adj2" fmla="val 7184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98A9BB-AC05-42A8-A0DE-0EE0A42D43BD}"/>
              </a:ext>
            </a:extLst>
          </p:cNvPr>
          <p:cNvSpPr/>
          <p:nvPr/>
        </p:nvSpPr>
        <p:spPr>
          <a:xfrm>
            <a:off x="3876675" y="2562225"/>
            <a:ext cx="2828925" cy="800100"/>
          </a:xfrm>
          <a:prstGeom prst="roundRect">
            <a:avLst>
              <a:gd name="adj" fmla="val 39286"/>
            </a:avLst>
          </a:prstGeom>
          <a:solidFill>
            <a:srgbClr val="F2A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 x 2 x 5 = ?</a:t>
            </a:r>
          </a:p>
        </p:txBody>
      </p:sp>
      <p:pic>
        <p:nvPicPr>
          <p:cNvPr id="20" name="Picture 19" descr="A doll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8D81EFB-8697-43EF-9002-2E234B2A1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3937488"/>
            <a:ext cx="2432085" cy="280625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0E43C6-70EE-4BB8-9049-31A3F792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834525"/>
            <a:ext cx="2454018" cy="2928225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23F6AA-A9E2-42AC-8B3B-BF7EC1D54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4718017"/>
            <a:ext cx="1706461" cy="221618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FB924D7-F206-4D86-93C7-AFB9DBD09E3B}"/>
              </a:ext>
            </a:extLst>
          </p:cNvPr>
          <p:cNvSpPr/>
          <p:nvPr/>
        </p:nvSpPr>
        <p:spPr>
          <a:xfrm>
            <a:off x="3143251" y="3733800"/>
            <a:ext cx="4581524" cy="857250"/>
          </a:xfrm>
          <a:prstGeom prst="wedgeRoundRectCallout">
            <a:avLst>
              <a:gd name="adj1" fmla="val -1067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Việt</a:t>
            </a:r>
            <a:r>
              <a:rPr lang="en-US" sz="2600" dirty="0"/>
              <a:t> </a:t>
            </a:r>
            <a:r>
              <a:rPr lang="en-US" sz="2600" dirty="0" err="1"/>
              <a:t>thuận</a:t>
            </a:r>
            <a:r>
              <a:rPr lang="en-US" sz="2600" dirty="0"/>
              <a:t> </a:t>
            </a:r>
            <a:r>
              <a:rPr lang="en-US" sz="2600" dirty="0" err="1"/>
              <a:t>tiện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F58D06-94AB-4CB1-93E4-CE74FBAD8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49" y="5915025"/>
            <a:ext cx="5172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266700" y="266700"/>
            <a:ext cx="11782425" cy="6210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9910723" y="51134"/>
            <a:ext cx="1884626" cy="202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2DFD1-806B-4273-A1E1-C5823965E90B}"/>
              </a:ext>
            </a:extLst>
          </p:cNvPr>
          <p:cNvSpPr txBox="1"/>
          <p:nvPr/>
        </p:nvSpPr>
        <p:spPr>
          <a:xfrm>
            <a:off x="3505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.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23597-ED77-45C4-BA20-9E0D4CC2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86279"/>
              </p:ext>
            </p:extLst>
          </p:nvPr>
        </p:nvGraphicFramePr>
        <p:xfrm>
          <a:off x="2743200" y="1435259"/>
          <a:ext cx="7467600" cy="6705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53904952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942753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× 5 ×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× 2 ×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00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E3F88F-FB83-4AD3-8928-40B3C240A497}"/>
              </a:ext>
            </a:extLst>
          </p:cNvPr>
          <p:cNvSpPr txBox="1"/>
          <p:nvPr/>
        </p:nvSpPr>
        <p:spPr>
          <a:xfrm>
            <a:off x="3200400" y="21240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(5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526E4-D8C9-48B9-895A-754EF47AA027}"/>
              </a:ext>
            </a:extLst>
          </p:cNvPr>
          <p:cNvSpPr txBox="1"/>
          <p:nvPr/>
        </p:nvSpPr>
        <p:spPr>
          <a:xfrm>
            <a:off x="3209925" y="29146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A92AD-B340-4694-A2F0-D36AD523080A}"/>
              </a:ext>
            </a:extLst>
          </p:cNvPr>
          <p:cNvSpPr txBox="1"/>
          <p:nvPr/>
        </p:nvSpPr>
        <p:spPr>
          <a:xfrm>
            <a:off x="3219450" y="37623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075A2-C1EB-460F-9FB4-A7806B3B557D}"/>
              </a:ext>
            </a:extLst>
          </p:cNvPr>
          <p:cNvSpPr txBox="1"/>
          <p:nvPr/>
        </p:nvSpPr>
        <p:spPr>
          <a:xfrm>
            <a:off x="6943725" y="19240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(5 x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8983C-FBAD-478F-AF6E-E96BEB626252}"/>
              </a:ext>
            </a:extLst>
          </p:cNvPr>
          <p:cNvSpPr txBox="1"/>
          <p:nvPr/>
        </p:nvSpPr>
        <p:spPr>
          <a:xfrm>
            <a:off x="6953250" y="271462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12618-7735-4B8C-B237-D1D6113A88CA}"/>
              </a:ext>
            </a:extLst>
          </p:cNvPr>
          <p:cNvSpPr txBox="1"/>
          <p:nvPr/>
        </p:nvSpPr>
        <p:spPr>
          <a:xfrm>
            <a:off x="6962775" y="35623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46521-8C8B-4CC1-B23A-180A79443ED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74793" y="1249711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6" y="3326446"/>
            <a:ext cx="2876169" cy="313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" y="2897818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5" y="1304854"/>
            <a:ext cx="4456266" cy="4340954"/>
            <a:chOff x="10101501" y="576165"/>
            <a:chExt cx="1335658" cy="4340954"/>
          </a:xfrm>
        </p:grpSpPr>
        <p:sp>
          <p:nvSpPr>
            <p:cNvPr id="9" name="Rectangle 8"/>
            <p:cNvSpPr/>
            <p:nvPr/>
          </p:nvSpPr>
          <p:spPr>
            <a:xfrm>
              <a:off x="10630849" y="576165"/>
              <a:ext cx="8063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</a:rPr>
                <a:t>7 x 2 x 5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09144" y="132380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80</a:t>
            </a:r>
          </a:p>
        </p:txBody>
      </p: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30" y="3259386"/>
            <a:ext cx="2936876" cy="320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8" y="1085779"/>
            <a:ext cx="6762211" cy="4652362"/>
            <a:chOff x="10101501" y="357090"/>
            <a:chExt cx="2026809" cy="4652362"/>
          </a:xfrm>
        </p:grpSpPr>
        <p:sp>
          <p:nvSpPr>
            <p:cNvPr id="9" name="Rectangle 8"/>
            <p:cNvSpPr/>
            <p:nvPr/>
          </p:nvSpPr>
          <p:spPr>
            <a:xfrm>
              <a:off x="10291956" y="357090"/>
              <a:ext cx="183635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45,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bé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9.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gấp</a:t>
              </a:r>
              <a:r>
                <a:rPr lang="en-US" sz="4400" b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6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lần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số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bé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5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14" y="3277207"/>
            <a:ext cx="2936875" cy="320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185" y="1304854"/>
            <a:ext cx="6579067" cy="4433287"/>
            <a:chOff x="10101501" y="576165"/>
            <a:chExt cx="1971918" cy="4433287"/>
          </a:xfrm>
        </p:grpSpPr>
        <p:sp>
          <p:nvSpPr>
            <p:cNvPr id="9" name="Rectangle 8"/>
            <p:cNvSpPr/>
            <p:nvPr/>
          </p:nvSpPr>
          <p:spPr>
            <a:xfrm>
              <a:off x="10560326" y="576165"/>
              <a:ext cx="151309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130 x (13 – 10) = 360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4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325440" y="3850330"/>
            <a:ext cx="2164502" cy="216450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8" name="Picture 4" descr="Number 3/4 illustration, Fraction fun Fraction Pizza, Learning Fractions s,  text, logo, sign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2" y="5282930"/>
            <a:ext cx="1047888" cy="12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action png images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" y="201933"/>
            <a:ext cx="1005264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AE6CC-918D-4268-82B5-62DFC12E1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060" y="2139204"/>
            <a:ext cx="81144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1DFEB-D01F-4963-BC24-FBD2F49F8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994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5500" flipH="1">
            <a:off x="102928" y="44335"/>
            <a:ext cx="6926692" cy="371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8143805" y="367522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7" y="2463758"/>
            <a:ext cx="5604270" cy="4483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876838">
            <a:off x="1090276" y="864341"/>
            <a:ext cx="51261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pizza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5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09" y="3361413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3695700" y="963892"/>
            <a:ext cx="77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451E50-882B-4489-8ABC-C8002989EB31}"/>
              </a:ext>
            </a:extLst>
          </p:cNvPr>
          <p:cNvSpPr/>
          <p:nvPr/>
        </p:nvSpPr>
        <p:spPr>
          <a:xfrm>
            <a:off x="3705226" y="4569852"/>
            <a:ext cx="65913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8102E-6656-4A38-85B6-804EEBABEE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00" y="2695575"/>
            <a:ext cx="3157537" cy="1472226"/>
          </a:xfrm>
          <a:prstGeom prst="rect">
            <a:avLst/>
          </a:prstGeom>
        </p:spPr>
      </p:pic>
      <p:pic>
        <p:nvPicPr>
          <p:cNvPr id="36" name="Picture 10" descr="Cooking utensils Free Vector">
            <a:extLst>
              <a:ext uri="{FF2B5EF4-FFF2-40B4-BE49-F238E27FC236}">
                <a16:creationId xmlns:a16="http://schemas.microsoft.com/office/drawing/2014/main" id="{677E0C20-AD05-4A5C-842A-CB8962BC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99" y="283552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20C9FD-7F36-43F5-B499-122AB916528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16149" y="1971263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89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3472 L 0.0763 0.4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86375" y="977875"/>
            <a:ext cx="677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785266" y="3110743"/>
            <a:ext cx="3066051" cy="3221144"/>
            <a:chOff x="4785266" y="3110743"/>
            <a:chExt cx="3066051" cy="3221144"/>
          </a:xfrm>
        </p:grpSpPr>
        <p:grpSp>
          <p:nvGrpSpPr>
            <p:cNvPr id="34" name="Group 33"/>
            <p:cNvGrpSpPr/>
            <p:nvPr/>
          </p:nvGrpSpPr>
          <p:grpSpPr>
            <a:xfrm>
              <a:off x="4785266" y="3110743"/>
              <a:ext cx="3066051" cy="3221144"/>
              <a:chOff x="4779046" y="3160924"/>
              <a:chExt cx="3066051" cy="32211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779046" y="3160924"/>
                <a:ext cx="3066051" cy="3221144"/>
                <a:chOff x="1413963" y="1647884"/>
                <a:chExt cx="3066051" cy="3221144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19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24" t="40236" r="33239" b="14310"/>
                <a:stretch/>
              </p:blipFill>
              <p:spPr>
                <a:xfrm>
                  <a:off x="1413963" y="1647884"/>
                  <a:ext cx="3066051" cy="322114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2857976">
                  <a:off x="3022453" y="2137746"/>
                  <a:ext cx="909386" cy="115323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5400000">
                  <a:off x="3267619" y="2637993"/>
                  <a:ext cx="920076" cy="1101743"/>
                </a:xfrm>
                <a:prstGeom prst="rect">
                  <a:avLst/>
                </a:prstGeom>
              </p:spPr>
            </p:pic>
          </p:grpSp>
          <p:pic>
            <p:nvPicPr>
              <p:cNvPr id="4108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20226199">
                <a:off x="5375672" y="3725050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7626516">
                <a:off x="5227418" y="4275509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574546">
                <a:off x="5528752" y="48152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2186113">
                <a:off x="6080815" y="49684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Fraction Calculator - onlinecalculator.wiki">
                <a:extLst>
                  <a:ext uri="{FF2B5EF4-FFF2-40B4-BE49-F238E27FC236}">
                    <a16:creationId xmlns:a16="http://schemas.microsoft.com/office/drawing/2014/main" id="{0C2F0D56-1CBD-476E-AD33-EB8DC4E42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75002">
                <a:off x="5899547" y="3448825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12" descr="Fraction Calculator - onlinecalculator.wiki"/>
            <p:cNvPicPr>
              <a:picLocks noChangeAspect="1" noChangeArrowheads="1"/>
            </p:cNvPicPr>
            <p:nvPr/>
          </p:nvPicPr>
          <p:blipFill rotWithShape="1"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48810" l="15758" r="5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t="-5131" r="44767" b="51834"/>
            <a:stretch/>
          </p:blipFill>
          <p:spPr bwMode="auto">
            <a:xfrm rot="9488744">
              <a:off x="6642256" y="4660689"/>
              <a:ext cx="785800" cy="119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AF016-C0AE-43A6-9E40-F5203C2C4FA5}"/>
              </a:ext>
            </a:extLst>
          </p:cNvPr>
          <p:cNvSpPr/>
          <p:nvPr/>
        </p:nvSpPr>
        <p:spPr>
          <a:xfrm>
            <a:off x="7153274" y="2474352"/>
            <a:ext cx="50387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65550" y="1200793"/>
            <a:ext cx="5812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800726" y="2989280"/>
            <a:ext cx="4715702" cy="815463"/>
            <a:chOff x="2679831" y="2100457"/>
            <a:chExt cx="3215541" cy="8154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36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+mn-cs"/>
                </a:endParaRPr>
              </a:p>
            </p:txBody>
          </p:sp>
          <p:sp>
            <p:nvSpPr>
              <p:cNvPr id="39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794855" y="2166554"/>
              <a:ext cx="2993185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Gấp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lần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5500" flipH="1">
            <a:off x="124246" y="43856"/>
            <a:ext cx="6926692" cy="466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7991405" y="369427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2" y="3910400"/>
            <a:ext cx="3758703" cy="300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690741">
            <a:off x="1111594" y="1677771"/>
            <a:ext cx="5126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263162-60E5-4F86-BD51-3BA52F458F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8364724" y="5381213"/>
            <a:ext cx="1470369" cy="101040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7DA46-6976-410B-8C61-3FD7DABAD9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240774" y="3571463"/>
            <a:ext cx="1470369" cy="1010407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EE64E-0B08-49E9-861F-A4CA7B42EC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9831574" y="3619088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9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34A2E-AC78-4BD6-847B-6AFD694DB0B7}"/>
              </a:ext>
            </a:extLst>
          </p:cNvPr>
          <p:cNvSpPr txBox="1"/>
          <p:nvPr/>
        </p:nvSpPr>
        <p:spPr>
          <a:xfrm>
            <a:off x="3786809" y="1242391"/>
            <a:ext cx="6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……</a:t>
            </a:r>
            <a:r>
              <a:rPr lang="en-US" sz="3200" dirty="0" err="1"/>
              <a:t>ngày</a:t>
            </a:r>
            <a:r>
              <a:rPr lang="en-US" sz="3200" dirty="0"/>
              <a:t>……</a:t>
            </a:r>
            <a:r>
              <a:rPr lang="en-US" sz="3200" dirty="0" err="1"/>
              <a:t>tháng</a:t>
            </a:r>
            <a:r>
              <a:rPr lang="en-US" sz="3200" dirty="0"/>
              <a:t>……</a:t>
            </a:r>
            <a:r>
              <a:rPr lang="en-US" sz="3200" dirty="0" err="1"/>
              <a:t>năm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B4619-294A-436E-B504-8C27CFF1B0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1232" y="2240991"/>
            <a:ext cx="772430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3" name="PA_图片 5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2F9F9-EF8F-43A6-B8C0-D1F54A499BB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42720" y="1474436"/>
            <a:ext cx="1144928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320</Words>
  <Application>Microsoft Office PowerPoint</Application>
  <PresentationFormat>Widescreen</PresentationFormat>
  <Paragraphs>49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Courier New</vt:lpstr>
      <vt:lpstr>等线</vt:lpstr>
      <vt:lpstr>Times New Roman</vt:lpstr>
      <vt:lpstr>UTM Avo</vt:lpstr>
      <vt:lpstr>UTM Micra</vt:lpstr>
      <vt:lpstr>UTM Showcard</vt:lpstr>
      <vt:lpstr>字魂105号-简雅黑</vt:lpstr>
      <vt:lpstr>字魂176号-创粗圆</vt:lpstr>
      <vt:lpstr>思源宋体 CN Heavy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2022-09-24T07:17:53Z</dcterms:created>
  <dcterms:modified xsi:type="dcterms:W3CDTF">2025-01-08T14:50:31Z</dcterms:modified>
</cp:coreProperties>
</file>