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46" r:id="rId3"/>
    <p:sldId id="349" r:id="rId4"/>
    <p:sldId id="391" r:id="rId5"/>
    <p:sldId id="393" r:id="rId6"/>
    <p:sldId id="394" r:id="rId7"/>
    <p:sldId id="395" r:id="rId8"/>
    <p:sldId id="396" r:id="rId9"/>
    <p:sldId id="333" r:id="rId10"/>
    <p:sldId id="397" r:id="rId11"/>
    <p:sldId id="398" r:id="rId12"/>
    <p:sldId id="30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Black" panose="020B0604020202020204" charset="0"/>
      <p:bold r:id="rId19"/>
      <p:boldItalic r:id="rId20"/>
    </p:embeddedFont>
    <p:embeddedFont>
      <p:font typeface="Sigmar One" panose="020B0604020202020204" charset="0"/>
      <p:regular r:id="rId21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8000"/>
    <a:srgbClr val="FFFFCC"/>
    <a:srgbClr val="F92D67"/>
    <a:srgbClr val="DFDFDF"/>
    <a:srgbClr val="FDD9BB"/>
    <a:srgbClr val="F9C9BF"/>
    <a:srgbClr val="00FF00"/>
    <a:srgbClr val="ECF3C5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318" y="8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7.sv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6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4495800" y="1981200"/>
            <a:ext cx="3352800" cy="772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smtClean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514600" y="3124200"/>
            <a:ext cx="7748276" cy="5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và phong bì thư.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36944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tham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khảo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cách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phong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bì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Nunito Black" pitchFamily="2" charset="0"/>
              </a:rPr>
              <a:t>sau</a:t>
            </a:r>
            <a:r>
              <a:rPr lang="en-US" sz="2400" dirty="0">
                <a:solidFill>
                  <a:srgbClr val="008000"/>
                </a:solidFill>
                <a:latin typeface="Nunito Black" pitchFamily="2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C1535-A8CA-1D6D-0DAD-FEEC60D6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1011292" cy="87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 descr="https://img.loigiaihay.com/picture/2022/0316/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08" y="838041"/>
            <a:ext cx="4542558" cy="5486559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5947235" y="1955800"/>
            <a:ext cx="5145039" cy="1952947"/>
          </a:xfrm>
          <a:prstGeom prst="rect">
            <a:avLst/>
          </a:prstGeom>
          <a:noFill/>
          <a:ln>
            <a:noFill/>
          </a:ln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lang="en-US" sz="64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205120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33400"/>
            <a:ext cx="9781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1: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Viết thư cho bạn (hoặc cho người thân) ở xa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430" y="1339828"/>
            <a:ext cx="3947901" cy="5022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ular Callout 14"/>
          <p:cNvSpPr/>
          <p:nvPr/>
        </p:nvSpPr>
        <p:spPr>
          <a:xfrm>
            <a:off x="1600200" y="1620805"/>
            <a:ext cx="3360541" cy="1123712"/>
          </a:xfrm>
          <a:prstGeom prst="wedgeRoundRectCallout">
            <a:avLst>
              <a:gd name="adj1" fmla="val 63683"/>
              <a:gd name="adj2" fmla="val 95789"/>
              <a:gd name="adj3" fmla="val 16667"/>
            </a:avLst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Nunito Black" pitchFamily="2" charset="0"/>
              </a:rPr>
              <a:t>Em dựa vào gợi ý để viết thư cho người than hoặc bạn đang ở xa.</a:t>
            </a:r>
            <a:endParaRPr lang="en-US" sz="2000" dirty="0">
              <a:latin typeface="Nunito Black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2788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88620" y="593354"/>
            <a:ext cx="3810000" cy="5095210"/>
            <a:chOff x="3900487" y="1294407"/>
            <a:chExt cx="3871913" cy="49301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0487" y="1294407"/>
              <a:ext cx="3871913" cy="49301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43400" y="1828800"/>
              <a:ext cx="2950533" cy="35814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703826" y="593354"/>
            <a:ext cx="4038600" cy="5006380"/>
            <a:chOff x="7391400" y="927030"/>
            <a:chExt cx="4038600" cy="50063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91400" y="927030"/>
              <a:ext cx="4038600" cy="50063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72400" y="1532225"/>
              <a:ext cx="3124200" cy="380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353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600282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2: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Tập viết phòng bì thư.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1533824"/>
            <a:ext cx="7395137" cy="448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593067" y="1542418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M:</a:t>
            </a:r>
          </a:p>
        </p:txBody>
      </p:sp>
    </p:spTree>
    <p:extLst>
      <p:ext uri="{BB962C8B-B14F-4D97-AF65-F5344CB8AC3E}">
        <p14:creationId xmlns:p14="http://schemas.microsoft.com/office/powerpoint/2010/main" val="3508317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600282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2: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Tập viết phòng bì thư.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3067" y="1542418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6553" y="1392423"/>
            <a:ext cx="7719447" cy="4608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722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812ED2-D734-E697-289E-2E5897E4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392"/>
            <a:ext cx="914400" cy="1135781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52728" y="533400"/>
            <a:ext cx="9785354" cy="919401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3: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Chia sẻ bức thư của em trong nhóm và nghe góp ý của các bạn để chỉnh sửa.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92285" y="1219200"/>
            <a:ext cx="4038600" cy="5006380"/>
            <a:chOff x="7924800" y="914400"/>
            <a:chExt cx="4038600" cy="50063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4800" y="914400"/>
              <a:ext cx="4038600" cy="50063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82000" y="1447800"/>
              <a:ext cx="3124200" cy="3781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188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150698"/>
            <a:ext cx="10553886" cy="6486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860293"/>
            <a:ext cx="3617925" cy="399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475965" y="4430058"/>
            <a:ext cx="3716035" cy="248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998285" y="2242392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5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95600" y="943299"/>
            <a:ext cx="6212546" cy="5057361"/>
            <a:chOff x="2637881" y="621382"/>
            <a:chExt cx="6586796" cy="4796574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3EE35B2-FEA7-DFC2-B2E4-52FA99DE8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881" y="621382"/>
              <a:ext cx="6586796" cy="4480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979313-83FB-F3EB-1880-0FD34EF83B28}"/>
                </a:ext>
              </a:extLst>
            </p:cNvPr>
            <p:cNvSpPr txBox="1"/>
            <p:nvPr/>
          </p:nvSpPr>
          <p:spPr>
            <a:xfrm>
              <a:off x="3250205" y="1769134"/>
              <a:ext cx="5598864" cy="364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  <a:latin typeface="Nunito Black" pitchFamily="2" charset="0"/>
                </a:rPr>
                <a:t>Vận dụng</a:t>
              </a:r>
              <a:endParaRPr lang="vi-VN" sz="2800" dirty="0">
                <a:solidFill>
                  <a:srgbClr val="FF0000"/>
                </a:solidFill>
                <a:latin typeface="Nunito Black" pitchFamily="2" charset="0"/>
              </a:endParaRPr>
            </a:p>
            <a:p>
              <a:r>
                <a:rPr lang="vi-VN" sz="2800" b="1" dirty="0">
                  <a:solidFill>
                    <a:srgbClr val="002060"/>
                  </a:solidFill>
                  <a:latin typeface="Nunito Black" pitchFamily="2" charset="0"/>
                </a:rPr>
                <a:t>Tự làm phong bì thư để gửi cho một người bạn. Viết các thông tin trên phong bì.</a:t>
              </a:r>
              <a:endParaRPr lang="vi-VN" sz="2800" dirty="0">
                <a:solidFill>
                  <a:srgbClr val="002060"/>
                </a:solidFill>
                <a:latin typeface="Nunito Black" pitchFamily="2" charset="0"/>
              </a:endParaRPr>
            </a:p>
            <a:p>
              <a:r>
                <a:rPr lang="vi-VN" dirty="0"/>
                <a:t/>
              </a:r>
              <a:br>
                <a:rPr lang="vi-VN" dirty="0"/>
              </a:br>
              <a:r>
                <a:rPr lang="vi-VN" dirty="0"/>
                <a:t/>
              </a:r>
              <a:br>
                <a:rPr lang="vi-VN" dirty="0"/>
              </a:b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Black" panose="020B0604020202020204" charset="0"/>
                </a:rPr>
                <a:t/>
              </a:r>
              <a:b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unito Black" panose="020B0604020202020204" charset="0"/>
                </a:rPr>
              </a:b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anose="020B0604020202020204" charset="0"/>
                </a:rPr>
                <a:t/>
              </a:r>
              <a:b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anose="020B0604020202020204" charset="0"/>
                </a:rPr>
              </a:b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29C1535-A8CA-1D6D-0DAD-FEEC60D6A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52400"/>
            <a:ext cx="1011292" cy="874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4521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131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Calibri</vt:lpstr>
      <vt:lpstr>Nunito Black</vt:lpstr>
      <vt:lpstr>Sigmar One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</cp:lastModifiedBy>
  <cp:revision>150</cp:revision>
  <dcterms:created xsi:type="dcterms:W3CDTF">2006-08-16T00:00:00Z</dcterms:created>
  <dcterms:modified xsi:type="dcterms:W3CDTF">2025-01-08T11:40:38Z</dcterms:modified>
  <dc:identifier>DAFDiO2oNAs</dc:identifier>
</cp:coreProperties>
</file>