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5" r:id="rId2"/>
    <p:sldId id="274" r:id="rId3"/>
    <p:sldId id="260" r:id="rId4"/>
    <p:sldId id="261" r:id="rId5"/>
    <p:sldId id="276" r:id="rId6"/>
    <p:sldId id="263" r:id="rId7"/>
    <p:sldId id="264" r:id="rId8"/>
    <p:sldId id="277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0F201-6BCC-4030-BD88-4955CA7376BE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6E3D7-3C78-4EBD-ABE0-02ED0437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080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6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3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1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29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6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9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9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3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8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32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8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EE685-C6C8-4D30-869E-42940C4E7FC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45693-D078-4562-8238-ABA18142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410793" y="2442892"/>
            <a:ext cx="6742607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071828" y="2648526"/>
            <a:ext cx="7314168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92242" y="64176"/>
            <a:ext cx="9024048" cy="140036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endParaRPr lang="vi-VN" alt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en-US" altLang="en-US" sz="4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altLang="en-US" sz="4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4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43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08AE4763-0911-25E3-8CC8-E74D9FF9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0" y="4038600"/>
            <a:ext cx="1523110" cy="22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7A81EA0-17DA-6490-0082-B34CA6FD19A3}"/>
              </a:ext>
            </a:extLst>
          </p:cNvPr>
          <p:cNvSpPr/>
          <p:nvPr/>
        </p:nvSpPr>
        <p:spPr>
          <a:xfrm>
            <a:off x="5296122" y="381000"/>
            <a:ext cx="3466878" cy="3205266"/>
          </a:xfrm>
          <a:prstGeom prst="wedgeRoundRectCallout">
            <a:avLst>
              <a:gd name="adj1" fmla="val 23508"/>
              <a:gd name="adj2" fmla="val 6448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Ông nội em rất thích bộ cờ vua. Mỗi lần chơi xong ông đều lau chùi những quân cờ cẩn thận và cất ở trong tủ kính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1A32E-992A-DF0D-8C17-968CA94EE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14400"/>
            <a:ext cx="495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CBAD278-F1FE-502A-6B7F-843F5A2FA958}"/>
              </a:ext>
            </a:extLst>
          </p:cNvPr>
          <p:cNvSpPr/>
          <p:nvPr/>
        </p:nvSpPr>
        <p:spPr>
          <a:xfrm>
            <a:off x="-457200" y="1857944"/>
            <a:ext cx="5181600" cy="3891568"/>
          </a:xfrm>
          <a:prstGeom prst="cloudCallout">
            <a:avLst>
              <a:gd name="adj1" fmla="val 37574"/>
              <a:gd name="adj2" fmla="val 859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0" i="0" dirty="0">
              <a:solidFill>
                <a:srgbClr val="000000"/>
              </a:solidFill>
              <a:effectLst/>
              <a:latin typeface="OpenSans"/>
            </a:endParaRPr>
          </a:p>
          <a:p>
            <a:endParaRPr lang="en-US" dirty="0">
              <a:solidFill>
                <a:srgbClr val="000000"/>
              </a:solidFill>
              <a:latin typeface="OpenSans"/>
            </a:endParaRPr>
          </a:p>
          <a:p>
            <a:endParaRPr lang="en-US" sz="24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Điều em biết được về người thân qua món đồ này: </a:t>
            </a:r>
            <a:r>
              <a:rPr lang="en-US" sz="2800" b="0" i="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là người rất cẩn thận, trân  trọng và nâng niu những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sz="20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 b="0" i="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04FD6-4BE7-0968-3B4D-4CD8A40AB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930" y="152400"/>
            <a:ext cx="4605070" cy="43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D4E7A-8884-FAFA-6BF4-2EF74AE9D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959" y="1466527"/>
            <a:ext cx="3898042" cy="4058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0D21E-4112-46AB-7024-7CBA42611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93519" l="6329" r="89030">
                        <a14:foregroundMark x1="8439" y1="71065" x2="7173" y2="74769"/>
                        <a14:foregroundMark x1="6751" y1="69444" x2="6751" y2="69444"/>
                        <a14:foregroundMark x1="88608" y1="68056" x2="88608" y2="68056"/>
                        <a14:foregroundMark x1="45992" y1="91667" x2="52321" y2="93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4114800"/>
            <a:ext cx="1708873" cy="281997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CDA2B4C-81A6-8FBF-9B3D-D51D43EC63C0}"/>
              </a:ext>
            </a:extLst>
          </p:cNvPr>
          <p:cNvSpPr/>
          <p:nvPr/>
        </p:nvSpPr>
        <p:spPr>
          <a:xfrm>
            <a:off x="1006836" y="1981200"/>
            <a:ext cx="4555764" cy="1938118"/>
          </a:xfrm>
          <a:prstGeom prst="wedgeRoundRectCallout">
            <a:avLst>
              <a:gd name="adj1" fmla="val -54133"/>
              <a:gd name="adj2" fmla="val 440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36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CD996B61-6BEB-82F9-043E-4E293A3F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51" y="1349396"/>
            <a:ext cx="5790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kiến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endParaRPr lang="en-US" altLang="en-US" sz="4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861CE3F-D335-5FCE-C38E-E647CADE6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8" y="1672511"/>
            <a:ext cx="82023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Chăm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sóc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bảo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quản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đồ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yêu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</a:t>
            </a:r>
            <a:endParaRPr lang="en-US" altLang="en-US" sz="4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4729914B-4F89-5B71-6215-2C465F5F7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5" y="2144068"/>
            <a:ext cx="876993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sở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thói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quen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mong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muốn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</a:t>
            </a:r>
            <a:r>
              <a:rPr lang="en-US" alt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altLang="en-US" sz="4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91978E-0EE9-32BB-4475-9BA591D16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3" y="3317477"/>
            <a:ext cx="4937021" cy="1724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71BE53-36D2-DAC0-DAE2-1B6CFAE5D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7" y="5041743"/>
            <a:ext cx="4736967" cy="15718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FF254D-E6E4-084C-485E-BCC86FE1B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805" y="3733800"/>
            <a:ext cx="3586663" cy="1876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A67FD-07EF-459E-9D89-EFF286889D19}"/>
              </a:ext>
            </a:extLst>
          </p:cNvPr>
          <p:cNvSpPr txBox="1"/>
          <p:nvPr/>
        </p:nvSpPr>
        <p:spPr>
          <a:xfrm>
            <a:off x="152886" y="285706"/>
            <a:ext cx="8898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Lựa chọn việc làm phù hợp thể hiện sự quan tâm, chăm sóc </a:t>
            </a:r>
            <a:r>
              <a:rPr lang="vi-VN" sz="2800" b="0" i="0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vi-VN" sz="2800" b="0" i="0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76D8A-0D5F-5B4F-6AE6-7C40EF783459}"/>
              </a:ext>
            </a:extLst>
          </p:cNvPr>
          <p:cNvSpPr txBox="1"/>
          <p:nvPr/>
        </p:nvSpPr>
        <p:spPr>
          <a:xfrm>
            <a:off x="218176" y="1905000"/>
            <a:ext cx="83439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28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- Những việc em sẽ </a:t>
            </a:r>
            <a:r>
              <a:rPr lang="vi-VN" sz="2800" b="0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làm:</a:t>
            </a:r>
            <a:endParaRPr lang="vi-VN" sz="2800" b="0" i="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rtl="0"/>
            <a:r>
              <a:rPr lang="vi-VN" sz="28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+ Chăm sóc, bảo quản đồ dùng yêu thích của người thân: lau chùi bụi bám bẩn, sắp xếp những đồ đó gọn gàng,...</a:t>
            </a:r>
          </a:p>
          <a:p>
            <a:pPr algn="just" rtl="0"/>
            <a:r>
              <a:rPr lang="vi-VN" sz="28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+ Thể hiện sự quan tâm đến sở thích, thói quen, mong muốn của người thân: thường xuyên chơi cờ với ông, giúp mẹ nấu ăn và dọn dẹp nhà cửa, đọc sách cùng bố, tự tay làm quà tặng người thân</a:t>
            </a:r>
            <a:r>
              <a:rPr lang="vi-VN" sz="2800" b="0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,...</a:t>
            </a:r>
            <a:endParaRPr lang="vi-VN" sz="2800" b="0" i="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id="{FD903C63-E6ED-4CC8-A7B7-17ED3C7F1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925407"/>
            <a:ext cx="7511590" cy="21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/>
          <p:nvPr/>
        </p:nvGrpSpPr>
        <p:grpSpPr>
          <a:xfrm>
            <a:off x="1752601" y="719310"/>
            <a:ext cx="5478161" cy="4687842"/>
            <a:chOff x="5010151" y="2503489"/>
            <a:chExt cx="2309813" cy="2562224"/>
          </a:xfrm>
        </p:grpSpPr>
        <p:sp>
          <p:nvSpPr>
            <p:cNvPr id="7" name="MH_Other_1"/>
            <p:cNvSpPr/>
            <p:nvPr>
              <p:custDataLst>
                <p:tags r:id="rId1"/>
              </p:custDataLst>
            </p:nvPr>
          </p:nvSpPr>
          <p:spPr bwMode="auto">
            <a:xfrm>
              <a:off x="5024439" y="3446463"/>
              <a:ext cx="2281237" cy="14287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8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5010151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9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5116514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10" name="MH_Other_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6" y="2503489"/>
              <a:ext cx="1427163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B4E5C5E-2EC2-C2B9-50AA-AB472DAFFFA7}"/>
              </a:ext>
            </a:extLst>
          </p:cNvPr>
          <p:cNvSpPr txBox="1"/>
          <p:nvPr/>
        </p:nvSpPr>
        <p:spPr>
          <a:xfrm>
            <a:off x="2335102" y="2870381"/>
            <a:ext cx="47231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han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200" b="0" i="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rt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rtl="0"/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pPr algn="just" rt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vi-VN" sz="3200" b="0" i="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584D3B-6C5A-5121-D241-6CD38007C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2589"/>
            <a:ext cx="5902538" cy="3238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6E769-907A-FC9A-5C56-80B012F4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538" y="1829379"/>
            <a:ext cx="3165262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-11044"/>
            <a:ext cx="2595563" cy="11745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71" y="-1330"/>
            <a:ext cx="1375133" cy="779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60" y="2"/>
            <a:ext cx="1839240" cy="14496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53" y="-1329"/>
            <a:ext cx="1658753" cy="773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E47903-968D-4437-B43D-F30DC9024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" y="5606674"/>
            <a:ext cx="1897502" cy="12623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026609-0990-47D2-AEB1-3576F7E1D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83" y="5872285"/>
            <a:ext cx="1989645" cy="9912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38" y="5812818"/>
            <a:ext cx="1283496" cy="99777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" y="-1214032"/>
            <a:ext cx="6270382" cy="83605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6713" y="5858361"/>
            <a:ext cx="1796251" cy="1143881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:a16="http://schemas.microsoft.com/office/drawing/2014/main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827" y="2876160"/>
            <a:ext cx="4508411" cy="135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914354"/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Tạm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biệt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và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hẹn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gặp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lại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các</a:t>
            </a:r>
            <a:r>
              <a:rPr lang="en-US" altLang="zh-CN" sz="4000" b="1" dirty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4000" b="1" dirty="0" smtClean="0">
                <a:solidFill>
                  <a:srgbClr val="00B0F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Century Gothic" panose="020B0502020202020204" pitchFamily="34" charset="0"/>
              </a:rPr>
              <a:t>con.</a:t>
            </a:r>
            <a:endParaRPr lang="zh-CN" altLang="en-US" sz="4000" b="1" dirty="0">
              <a:solidFill>
                <a:srgbClr val="00B0F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  <a:sym typeface="Century Gothic" panose="020B0502020202020204" pitchFamily="34" charset="0"/>
            </a:endParaRPr>
          </a:p>
        </p:txBody>
      </p:sp>
      <p:pic>
        <p:nvPicPr>
          <p:cNvPr id="17" name="图片 25">
            <a:extLst>
              <a:ext uri="{FF2B5EF4-FFF2-40B4-BE49-F238E27FC236}">
                <a16:creationId xmlns:a16="http://schemas.microsoft.com/office/drawing/2014/main" id="{3DA38F78-0101-43FB-8BB5-EEEFF41E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3" y="4209632"/>
            <a:ext cx="1409511" cy="2635671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:a16="http://schemas.microsoft.com/office/drawing/2014/main" id="{1035B2C3-2D68-4284-BF94-696AFFFCCC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7" y="4943863"/>
            <a:ext cx="1688834" cy="1925185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:a16="http://schemas.microsoft.com/office/drawing/2014/main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2" y="2366538"/>
            <a:ext cx="856297" cy="69473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7260082" y="769430"/>
            <a:ext cx="1842779" cy="348980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DF17DF4-A44E-4C96-9E99-049C9B452B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36" y="1699079"/>
            <a:ext cx="4171648" cy="53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5334000" y="4058911"/>
            <a:ext cx="356556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822419" y="97175"/>
            <a:ext cx="820538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" y="1451171"/>
            <a:ext cx="2467923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41" y="724183"/>
            <a:ext cx="2456972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8" y="2579051"/>
            <a:ext cx="2714625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8" y="1368041"/>
            <a:ext cx="6197784" cy="28160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2475547" y="2195472"/>
            <a:ext cx="4215790" cy="92332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Quét Nhà, Một Sợi Rơm Vàng - Bé Minh Vy - Nhạc Thiếu Nhi">
            <a:hlinkClick r:id="" action="ppaction://media"/>
            <a:extLst>
              <a:ext uri="{FF2B5EF4-FFF2-40B4-BE49-F238E27FC236}">
                <a16:creationId xmlns:a16="http://schemas.microsoft.com/office/drawing/2014/main" id="{03661FE5-2FF0-0A25-9826-ECC0FAD405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3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796910"/>
            <a:ext cx="8305800" cy="525942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3" name="Rounded Rectangle 2"/>
          <p:cNvSpPr/>
          <p:nvPr/>
        </p:nvSpPr>
        <p:spPr>
          <a:xfrm>
            <a:off x="304800" y="76200"/>
            <a:ext cx="5943600" cy="7207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20B45A-5700-73F6-38C8-432F3CAC785C}"/>
              </a:ext>
            </a:extLst>
          </p:cNvPr>
          <p:cNvSpPr txBox="1">
            <a:spLocks/>
          </p:cNvSpPr>
          <p:nvPr/>
        </p:nvSpPr>
        <p:spPr>
          <a:xfrm>
            <a:off x="238079" y="976496"/>
            <a:ext cx="7543800" cy="103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260B04-1366-43C0-8167-11A218DF3C0C}"/>
              </a:ext>
            </a:extLst>
          </p:cNvPr>
          <p:cNvSpPr txBox="1">
            <a:spLocks/>
          </p:cNvSpPr>
          <p:nvPr/>
        </p:nvSpPr>
        <p:spPr>
          <a:xfrm>
            <a:off x="258861" y="1981200"/>
            <a:ext cx="8517992" cy="14478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262680-3537-C8DD-72D7-0A20D61EAF12}"/>
              </a:ext>
            </a:extLst>
          </p:cNvPr>
          <p:cNvSpPr txBox="1">
            <a:spLocks/>
          </p:cNvSpPr>
          <p:nvPr/>
        </p:nvSpPr>
        <p:spPr>
          <a:xfrm>
            <a:off x="154948" y="3607475"/>
            <a:ext cx="8864357" cy="1709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18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5334000" y="4058911"/>
            <a:ext cx="356556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822419" y="97175"/>
            <a:ext cx="820538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" y="1451171"/>
            <a:ext cx="2467923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41" y="724183"/>
            <a:ext cx="2456972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8" y="2579051"/>
            <a:ext cx="2714625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8" y="1368041"/>
            <a:ext cx="6197784" cy="28229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2475547" y="2195472"/>
            <a:ext cx="4215790" cy="92332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Khám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CE8FBD-A42C-54A2-6A03-7D2390AD36AE}"/>
              </a:ext>
            </a:extLst>
          </p:cNvPr>
          <p:cNvSpPr txBox="1">
            <a:spLocks/>
          </p:cNvSpPr>
          <p:nvPr/>
        </p:nvSpPr>
        <p:spPr>
          <a:xfrm>
            <a:off x="331678" y="552987"/>
            <a:ext cx="7543800" cy="103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1.Tìm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5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87D126-C48D-C01F-DB5E-713CAB94C8A2}"/>
              </a:ext>
            </a:extLst>
          </p:cNvPr>
          <p:cNvSpPr txBox="1">
            <a:spLocks/>
          </p:cNvSpPr>
          <p:nvPr/>
        </p:nvSpPr>
        <p:spPr>
          <a:xfrm>
            <a:off x="245994" y="1302909"/>
            <a:ext cx="8652013" cy="1443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FADD9E-3942-ABC5-19C4-447FF9D16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4" y="3388912"/>
            <a:ext cx="1971950" cy="1381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8407AA-B74E-7918-98E1-0D843108D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255030"/>
            <a:ext cx="2186293" cy="1476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3DF15A-0F41-3735-CF63-124C2584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726" y="2683963"/>
            <a:ext cx="2193437" cy="1409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7BC72D-249B-B272-7E1B-29FB7247C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83" y="4993321"/>
            <a:ext cx="2329187" cy="1843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E1E28B-480C-0CE5-B582-0D082F7A0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163" y="4530436"/>
            <a:ext cx="3572374" cy="210084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7A995FF-8E9F-423B-99BC-DA2BEA543965}"/>
              </a:ext>
            </a:extLst>
          </p:cNvPr>
          <p:cNvSpPr/>
          <p:nvPr/>
        </p:nvSpPr>
        <p:spPr>
          <a:xfrm>
            <a:off x="5334000" y="2450040"/>
            <a:ext cx="3810000" cy="1804990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8280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1F0D1C-9DAD-C7DE-BEA2-A80A53A3EFD1}"/>
              </a:ext>
            </a:extLst>
          </p:cNvPr>
          <p:cNvSpPr txBox="1">
            <a:spLocks/>
          </p:cNvSpPr>
          <p:nvPr/>
        </p:nvSpPr>
        <p:spPr>
          <a:xfrm>
            <a:off x="152400" y="533400"/>
            <a:ext cx="8991600" cy="2190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-Theo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lnSpc>
                <a:spcPct val="100000"/>
              </a:lnSpc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F00AD8-6295-A1BF-211F-EDD1EDAA4EA0}"/>
              </a:ext>
            </a:extLst>
          </p:cNvPr>
          <p:cNvSpPr txBox="1"/>
          <p:nvPr/>
        </p:nvSpPr>
        <p:spPr>
          <a:xfrm>
            <a:off x="152400" y="2514600"/>
            <a:ext cx="86903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749128"/>
            <a:ext cx="3578064" cy="2014872"/>
          </a:xfrm>
          <a:prstGeom prst="rect">
            <a:avLst/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9" y="5410200"/>
            <a:ext cx="252845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5334000" y="4058911"/>
            <a:ext cx="356556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822419" y="97175"/>
            <a:ext cx="820538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" y="1451171"/>
            <a:ext cx="2467923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41" y="724183"/>
            <a:ext cx="2456972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8" y="2579051"/>
            <a:ext cx="2714625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47" y="1391413"/>
            <a:ext cx="6197784" cy="28229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2475547" y="2195472"/>
            <a:ext cx="4215790" cy="92332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2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15B75-2CA8-6D74-8113-2B65C5B64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2" y="378892"/>
            <a:ext cx="8537839" cy="840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F4D9A-6D77-DCBB-16E2-74F35F9B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755130"/>
            <a:ext cx="8915400" cy="31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482</Words>
  <Application>Microsoft Office PowerPoint</Application>
  <PresentationFormat>On-screen Show (4:3)</PresentationFormat>
  <Paragraphs>43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宋体</vt:lpstr>
      <vt:lpstr>宋体</vt:lpstr>
      <vt:lpstr>Arial</vt:lpstr>
      <vt:lpstr>Arial-Rounded</vt:lpstr>
      <vt:lpstr>Calibri</vt:lpstr>
      <vt:lpstr>Century Gothic</vt:lpstr>
      <vt:lpstr>等线</vt:lpstr>
      <vt:lpstr>Nunito Black</vt:lpstr>
      <vt:lpstr>OpenSans</vt:lpstr>
      <vt:lpstr>Sigmar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27</cp:revision>
  <dcterms:created xsi:type="dcterms:W3CDTF">2022-12-27T04:30:36Z</dcterms:created>
  <dcterms:modified xsi:type="dcterms:W3CDTF">2025-01-08T15:04:20Z</dcterms:modified>
</cp:coreProperties>
</file>