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sldIdLst>
    <p:sldId id="4021" r:id="rId2"/>
    <p:sldId id="4020" r:id="rId3"/>
    <p:sldId id="4026" r:id="rId4"/>
    <p:sldId id="4027" r:id="rId5"/>
    <p:sldId id="4028" r:id="rId6"/>
    <p:sldId id="4031" r:id="rId7"/>
    <p:sldId id="403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7F62"/>
    <a:srgbClr val="027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EDCF0-EEA5-43BD-BC2C-1CE2C1F24C0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B8F16-143B-4AC2-8E92-A50A69B6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8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2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0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7AF870-D308-68BE-D3C8-510037B36F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85660159" cy="47720297"/>
          </a:xfrm>
          <a:solidFill>
            <a:srgbClr val="FFC0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63BD7F-553C-9E3E-35A3-C2F95A927848}"/>
                </a:ext>
              </a:extLst>
            </p:cNvPr>
            <p:cNvSpPr/>
            <p:nvPr/>
          </p:nvSpPr>
          <p:spPr>
            <a:xfrm>
              <a:off x="72390" y="72390"/>
              <a:ext cx="85515378" cy="47575517"/>
            </a:xfrm>
            <a:custGeom>
              <a:avLst/>
              <a:gdLst/>
              <a:ahLst/>
              <a:cxnLst/>
              <a:rect l="l" t="t" r="r" b="b"/>
              <a:pathLst>
                <a:path w="85515378" h="47575517">
                  <a:moveTo>
                    <a:pt x="0" y="0"/>
                  </a:moveTo>
                  <a:lnTo>
                    <a:pt x="85515378" y="0"/>
                  </a:lnTo>
                  <a:lnTo>
                    <a:pt x="85515378" y="47575517"/>
                  </a:lnTo>
                  <a:lnTo>
                    <a:pt x="0" y="4757551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5A14DF-1C28-A075-4F04-8A819295452D}"/>
                </a:ext>
              </a:extLst>
            </p:cNvPr>
            <p:cNvSpPr/>
            <p:nvPr/>
          </p:nvSpPr>
          <p:spPr>
            <a:xfrm>
              <a:off x="0" y="0"/>
              <a:ext cx="85660161" cy="47720297"/>
            </a:xfrm>
            <a:custGeom>
              <a:avLst/>
              <a:gdLst/>
              <a:ahLst/>
              <a:cxnLst/>
              <a:rect l="l" t="t" r="r" b="b"/>
              <a:pathLst>
                <a:path w="85660161" h="47720297">
                  <a:moveTo>
                    <a:pt x="85515382" y="47575518"/>
                  </a:moveTo>
                  <a:lnTo>
                    <a:pt x="85660161" y="47575518"/>
                  </a:lnTo>
                  <a:lnTo>
                    <a:pt x="85660161" y="47720297"/>
                  </a:lnTo>
                  <a:lnTo>
                    <a:pt x="85515382" y="47720297"/>
                  </a:lnTo>
                  <a:lnTo>
                    <a:pt x="85515382" y="4757551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575518"/>
                  </a:lnTo>
                  <a:lnTo>
                    <a:pt x="0" y="47575518"/>
                  </a:lnTo>
                  <a:lnTo>
                    <a:pt x="0" y="144780"/>
                  </a:lnTo>
                  <a:close/>
                  <a:moveTo>
                    <a:pt x="0" y="47575518"/>
                  </a:moveTo>
                  <a:lnTo>
                    <a:pt x="144780" y="47575518"/>
                  </a:lnTo>
                  <a:lnTo>
                    <a:pt x="144780" y="47720297"/>
                  </a:lnTo>
                  <a:lnTo>
                    <a:pt x="0" y="47720297"/>
                  </a:lnTo>
                  <a:lnTo>
                    <a:pt x="0" y="47575518"/>
                  </a:lnTo>
                  <a:close/>
                  <a:moveTo>
                    <a:pt x="85515382" y="144780"/>
                  </a:moveTo>
                  <a:lnTo>
                    <a:pt x="85660161" y="144780"/>
                  </a:lnTo>
                  <a:lnTo>
                    <a:pt x="85660161" y="47575518"/>
                  </a:lnTo>
                  <a:lnTo>
                    <a:pt x="85515382" y="47575518"/>
                  </a:lnTo>
                  <a:lnTo>
                    <a:pt x="85515382" y="144780"/>
                  </a:lnTo>
                  <a:close/>
                  <a:moveTo>
                    <a:pt x="144780" y="47575518"/>
                  </a:moveTo>
                  <a:lnTo>
                    <a:pt x="85515382" y="47575518"/>
                  </a:lnTo>
                  <a:lnTo>
                    <a:pt x="85515382" y="47720297"/>
                  </a:lnTo>
                  <a:lnTo>
                    <a:pt x="144780" y="47720297"/>
                  </a:lnTo>
                  <a:lnTo>
                    <a:pt x="144780" y="47575518"/>
                  </a:lnTo>
                  <a:close/>
                  <a:moveTo>
                    <a:pt x="85515382" y="0"/>
                  </a:moveTo>
                  <a:lnTo>
                    <a:pt x="85660161" y="0"/>
                  </a:lnTo>
                  <a:lnTo>
                    <a:pt x="85660161" y="144780"/>
                  </a:lnTo>
                  <a:lnTo>
                    <a:pt x="85515382" y="144780"/>
                  </a:lnTo>
                  <a:lnTo>
                    <a:pt x="855153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515382" y="0"/>
                  </a:lnTo>
                  <a:lnTo>
                    <a:pt x="855153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A2EAE79-448A-6862-E712-88437957678E}"/>
              </a:ext>
            </a:extLst>
          </p:cNvPr>
          <p:cNvSpPr/>
          <p:nvPr/>
        </p:nvSpPr>
        <p:spPr>
          <a:xfrm>
            <a:off x="304799" y="293075"/>
            <a:ext cx="11582399" cy="6271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6: AN TOÀN VỚI MÔI TRƯỜNG CÔNG NGHỆ TRONG GIA ĐÌNH (T1)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5" name="Picture 14" descr="A hot air balloon in the sky&#10;&#10;Description automatically generated">
            <a:extLst>
              <a:ext uri="{FF2B5EF4-FFF2-40B4-BE49-F238E27FC236}">
                <a16:creationId xmlns:a16="http://schemas.microsoft.com/office/drawing/2014/main" id="{488F0CEE-CEBD-01DC-3780-707258116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6410" r="21879" b="9915"/>
          <a:stretch/>
        </p:blipFill>
        <p:spPr>
          <a:xfrm>
            <a:off x="4266437" y="1354860"/>
            <a:ext cx="3760962" cy="3513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96583B-B1A2-DDDF-475B-EF9B308E742D}"/>
              </a:ext>
            </a:extLst>
          </p:cNvPr>
          <p:cNvSpPr/>
          <p:nvPr/>
        </p:nvSpPr>
        <p:spPr>
          <a:xfrm>
            <a:off x="4602262" y="345039"/>
            <a:ext cx="3203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9FD57F95-3B35-D915-4A88-1E01CB20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873" y="4455939"/>
            <a:ext cx="1975369" cy="2372815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B5E5557-B015-DE45-B63B-6276ABA75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1380" y="3429000"/>
            <a:ext cx="1055097" cy="1055097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70C2CA8-802F-F6B3-4A5C-C057D9A666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697402" y="3376246"/>
            <a:ext cx="942922" cy="1079693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88E4CEF2-E290-7A8E-C45D-0B5D146208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731042" y="4868551"/>
            <a:ext cx="1407066" cy="1706774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B5E1BE5-92C3-9251-C106-5D272E0C50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814303" y="5286668"/>
            <a:ext cx="1829344" cy="12782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538AEA-246F-B8FB-48B3-4B3B5E7F9D50}"/>
              </a:ext>
            </a:extLst>
          </p:cNvPr>
          <p:cNvSpPr txBox="1"/>
          <p:nvPr/>
        </p:nvSpPr>
        <p:spPr>
          <a:xfrm>
            <a:off x="770709" y="1171364"/>
            <a:ext cx="11507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An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endParaRPr lang="en-US" sz="2800" b="1" i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smtClean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noProof="0" smtClean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(</a:t>
            </a:r>
            <a:r>
              <a:rPr lang="en-US" sz="2800" b="1" i="1" dirty="0" smtClean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800" b="1" i="1" noProof="0" dirty="0" err="1" smtClean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iết</a:t>
            </a:r>
            <a:r>
              <a:rPr lang="en-US" sz="2800" b="1" i="1" noProof="0" dirty="0" smtClean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64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E95DF6A-EE5D-2287-75FE-9067D9BCA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7AF870-D308-68BE-D3C8-510037B36F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85660159" cy="47720297"/>
          </a:xfrm>
          <a:solidFill>
            <a:srgbClr val="FFC0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63BD7F-553C-9E3E-35A3-C2F95A927848}"/>
                </a:ext>
              </a:extLst>
            </p:cNvPr>
            <p:cNvSpPr/>
            <p:nvPr/>
          </p:nvSpPr>
          <p:spPr>
            <a:xfrm>
              <a:off x="72390" y="72390"/>
              <a:ext cx="85515378" cy="47575517"/>
            </a:xfrm>
            <a:custGeom>
              <a:avLst/>
              <a:gdLst/>
              <a:ahLst/>
              <a:cxnLst/>
              <a:rect l="l" t="t" r="r" b="b"/>
              <a:pathLst>
                <a:path w="85515378" h="47575517">
                  <a:moveTo>
                    <a:pt x="0" y="0"/>
                  </a:moveTo>
                  <a:lnTo>
                    <a:pt x="85515378" y="0"/>
                  </a:lnTo>
                  <a:lnTo>
                    <a:pt x="85515378" y="47575517"/>
                  </a:lnTo>
                  <a:lnTo>
                    <a:pt x="0" y="4757551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5A14DF-1C28-A075-4F04-8A819295452D}"/>
                </a:ext>
              </a:extLst>
            </p:cNvPr>
            <p:cNvSpPr/>
            <p:nvPr/>
          </p:nvSpPr>
          <p:spPr>
            <a:xfrm>
              <a:off x="0" y="0"/>
              <a:ext cx="85660161" cy="47720297"/>
            </a:xfrm>
            <a:custGeom>
              <a:avLst/>
              <a:gdLst/>
              <a:ahLst/>
              <a:cxnLst/>
              <a:rect l="l" t="t" r="r" b="b"/>
              <a:pathLst>
                <a:path w="85660161" h="47720297">
                  <a:moveTo>
                    <a:pt x="85515382" y="47575518"/>
                  </a:moveTo>
                  <a:lnTo>
                    <a:pt x="85660161" y="47575518"/>
                  </a:lnTo>
                  <a:lnTo>
                    <a:pt x="85660161" y="47720297"/>
                  </a:lnTo>
                  <a:lnTo>
                    <a:pt x="85515382" y="47720297"/>
                  </a:lnTo>
                  <a:lnTo>
                    <a:pt x="85515382" y="4757551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575518"/>
                  </a:lnTo>
                  <a:lnTo>
                    <a:pt x="0" y="47575518"/>
                  </a:lnTo>
                  <a:lnTo>
                    <a:pt x="0" y="144780"/>
                  </a:lnTo>
                  <a:close/>
                  <a:moveTo>
                    <a:pt x="0" y="47575518"/>
                  </a:moveTo>
                  <a:lnTo>
                    <a:pt x="144780" y="47575518"/>
                  </a:lnTo>
                  <a:lnTo>
                    <a:pt x="144780" y="47720297"/>
                  </a:lnTo>
                  <a:lnTo>
                    <a:pt x="0" y="47720297"/>
                  </a:lnTo>
                  <a:lnTo>
                    <a:pt x="0" y="47575518"/>
                  </a:lnTo>
                  <a:close/>
                  <a:moveTo>
                    <a:pt x="85515382" y="144780"/>
                  </a:moveTo>
                  <a:lnTo>
                    <a:pt x="85660161" y="144780"/>
                  </a:lnTo>
                  <a:lnTo>
                    <a:pt x="85660161" y="47575518"/>
                  </a:lnTo>
                  <a:lnTo>
                    <a:pt x="85515382" y="47575518"/>
                  </a:lnTo>
                  <a:lnTo>
                    <a:pt x="85515382" y="144780"/>
                  </a:lnTo>
                  <a:close/>
                  <a:moveTo>
                    <a:pt x="144780" y="47575518"/>
                  </a:moveTo>
                  <a:lnTo>
                    <a:pt x="85515382" y="47575518"/>
                  </a:lnTo>
                  <a:lnTo>
                    <a:pt x="85515382" y="47720297"/>
                  </a:lnTo>
                  <a:lnTo>
                    <a:pt x="144780" y="47720297"/>
                  </a:lnTo>
                  <a:lnTo>
                    <a:pt x="144780" y="47575518"/>
                  </a:lnTo>
                  <a:close/>
                  <a:moveTo>
                    <a:pt x="85515382" y="0"/>
                  </a:moveTo>
                  <a:lnTo>
                    <a:pt x="85660161" y="0"/>
                  </a:lnTo>
                  <a:lnTo>
                    <a:pt x="85660161" y="144780"/>
                  </a:lnTo>
                  <a:lnTo>
                    <a:pt x="85515382" y="144780"/>
                  </a:lnTo>
                  <a:lnTo>
                    <a:pt x="855153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515382" y="0"/>
                  </a:lnTo>
                  <a:lnTo>
                    <a:pt x="855153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A2EAE79-448A-6862-E712-88437957678E}"/>
              </a:ext>
            </a:extLst>
          </p:cNvPr>
          <p:cNvSpPr/>
          <p:nvPr/>
        </p:nvSpPr>
        <p:spPr>
          <a:xfrm>
            <a:off x="304799" y="293075"/>
            <a:ext cx="11582399" cy="6271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6: AN TOÀN VỚI MÔI TRƯỜNG CÔNG NGHỆ TRONG GIA ĐÌNH (T1)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538AEA-246F-B8FB-48B3-4B3B5E7F9D50}"/>
              </a:ext>
            </a:extLst>
          </p:cNvPr>
          <p:cNvSpPr txBox="1"/>
          <p:nvPr/>
        </p:nvSpPr>
        <p:spPr>
          <a:xfrm>
            <a:off x="691660" y="299909"/>
            <a:ext cx="111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Xử lí tình huống khi có sự cố không an toàn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CA65A-4259-C4A6-35EC-69D97343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" y="67689"/>
            <a:ext cx="670618" cy="86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6DA20-CE08-781A-1CF8-CE86FAC3D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38" y="1826980"/>
            <a:ext cx="8516816" cy="4731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6E733D-FA1F-D3A8-B661-D81A999D5678}"/>
              </a:ext>
            </a:extLst>
          </p:cNvPr>
          <p:cNvSpPr/>
          <p:nvPr/>
        </p:nvSpPr>
        <p:spPr>
          <a:xfrm>
            <a:off x="785237" y="770151"/>
            <a:ext cx="10720964" cy="879231"/>
          </a:xfrm>
          <a:custGeom>
            <a:avLst/>
            <a:gdLst>
              <a:gd name="connsiteX0" fmla="*/ 0 w 10720964"/>
              <a:gd name="connsiteY0" fmla="*/ 0 h 879231"/>
              <a:gd name="connsiteX1" fmla="*/ 884480 w 10720964"/>
              <a:gd name="connsiteY1" fmla="*/ 0 h 879231"/>
              <a:gd name="connsiteX2" fmla="*/ 1340121 w 10720964"/>
              <a:gd name="connsiteY2" fmla="*/ 0 h 879231"/>
              <a:gd name="connsiteX3" fmla="*/ 1902971 w 10720964"/>
              <a:gd name="connsiteY3" fmla="*/ 0 h 879231"/>
              <a:gd name="connsiteX4" fmla="*/ 2358612 w 10720964"/>
              <a:gd name="connsiteY4" fmla="*/ 0 h 879231"/>
              <a:gd name="connsiteX5" fmla="*/ 2921463 w 10720964"/>
              <a:gd name="connsiteY5" fmla="*/ 0 h 879231"/>
              <a:gd name="connsiteX6" fmla="*/ 3484313 w 10720964"/>
              <a:gd name="connsiteY6" fmla="*/ 0 h 879231"/>
              <a:gd name="connsiteX7" fmla="*/ 4368793 w 10720964"/>
              <a:gd name="connsiteY7" fmla="*/ 0 h 879231"/>
              <a:gd name="connsiteX8" fmla="*/ 5253272 w 10720964"/>
              <a:gd name="connsiteY8" fmla="*/ 0 h 879231"/>
              <a:gd name="connsiteX9" fmla="*/ 5601704 w 10720964"/>
              <a:gd name="connsiteY9" fmla="*/ 0 h 879231"/>
              <a:gd name="connsiteX10" fmla="*/ 6486183 w 10720964"/>
              <a:gd name="connsiteY10" fmla="*/ 0 h 879231"/>
              <a:gd name="connsiteX11" fmla="*/ 7049034 w 10720964"/>
              <a:gd name="connsiteY11" fmla="*/ 0 h 879231"/>
              <a:gd name="connsiteX12" fmla="*/ 7826304 w 10720964"/>
              <a:gd name="connsiteY12" fmla="*/ 0 h 879231"/>
              <a:gd name="connsiteX13" fmla="*/ 8389154 w 10720964"/>
              <a:gd name="connsiteY13" fmla="*/ 0 h 879231"/>
              <a:gd name="connsiteX14" fmla="*/ 8737586 w 10720964"/>
              <a:gd name="connsiteY14" fmla="*/ 0 h 879231"/>
              <a:gd name="connsiteX15" fmla="*/ 9622065 w 10720964"/>
              <a:gd name="connsiteY15" fmla="*/ 0 h 879231"/>
              <a:gd name="connsiteX16" fmla="*/ 10720964 w 10720964"/>
              <a:gd name="connsiteY16" fmla="*/ 0 h 879231"/>
              <a:gd name="connsiteX17" fmla="*/ 10720964 w 10720964"/>
              <a:gd name="connsiteY17" fmla="*/ 439616 h 879231"/>
              <a:gd name="connsiteX18" fmla="*/ 10720964 w 10720964"/>
              <a:gd name="connsiteY18" fmla="*/ 879231 h 879231"/>
              <a:gd name="connsiteX19" fmla="*/ 10158113 w 10720964"/>
              <a:gd name="connsiteY19" fmla="*/ 879231 h 879231"/>
              <a:gd name="connsiteX20" fmla="*/ 9380844 w 10720964"/>
              <a:gd name="connsiteY20" fmla="*/ 879231 h 879231"/>
              <a:gd name="connsiteX21" fmla="*/ 9032412 w 10720964"/>
              <a:gd name="connsiteY21" fmla="*/ 879231 h 879231"/>
              <a:gd name="connsiteX22" fmla="*/ 8683981 w 10720964"/>
              <a:gd name="connsiteY22" fmla="*/ 879231 h 879231"/>
              <a:gd name="connsiteX23" fmla="*/ 7906711 w 10720964"/>
              <a:gd name="connsiteY23" fmla="*/ 879231 h 879231"/>
              <a:gd name="connsiteX24" fmla="*/ 7022231 w 10720964"/>
              <a:gd name="connsiteY24" fmla="*/ 879231 h 879231"/>
              <a:gd name="connsiteX25" fmla="*/ 6244962 w 10720964"/>
              <a:gd name="connsiteY25" fmla="*/ 879231 h 879231"/>
              <a:gd name="connsiteX26" fmla="*/ 5789321 w 10720964"/>
              <a:gd name="connsiteY26" fmla="*/ 879231 h 879231"/>
              <a:gd name="connsiteX27" fmla="*/ 5012051 w 10720964"/>
              <a:gd name="connsiteY27" fmla="*/ 879231 h 879231"/>
              <a:gd name="connsiteX28" fmla="*/ 4341990 w 10720964"/>
              <a:gd name="connsiteY28" fmla="*/ 879231 h 879231"/>
              <a:gd name="connsiteX29" fmla="*/ 3564721 w 10720964"/>
              <a:gd name="connsiteY29" fmla="*/ 879231 h 879231"/>
              <a:gd name="connsiteX30" fmla="*/ 3216289 w 10720964"/>
              <a:gd name="connsiteY30" fmla="*/ 879231 h 879231"/>
              <a:gd name="connsiteX31" fmla="*/ 2439019 w 10720964"/>
              <a:gd name="connsiteY31" fmla="*/ 879231 h 879231"/>
              <a:gd name="connsiteX32" fmla="*/ 1876169 w 10720964"/>
              <a:gd name="connsiteY32" fmla="*/ 879231 h 879231"/>
              <a:gd name="connsiteX33" fmla="*/ 1313318 w 10720964"/>
              <a:gd name="connsiteY33" fmla="*/ 879231 h 879231"/>
              <a:gd name="connsiteX34" fmla="*/ 643258 w 10720964"/>
              <a:gd name="connsiteY34" fmla="*/ 879231 h 879231"/>
              <a:gd name="connsiteX35" fmla="*/ 0 w 10720964"/>
              <a:gd name="connsiteY35" fmla="*/ 879231 h 879231"/>
              <a:gd name="connsiteX36" fmla="*/ 0 w 10720964"/>
              <a:gd name="connsiteY36" fmla="*/ 422031 h 879231"/>
              <a:gd name="connsiteX37" fmla="*/ 0 w 10720964"/>
              <a:gd name="connsiteY37" fmla="*/ 0 h 8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720964" h="879231" fill="none" extrusionOk="0">
                <a:moveTo>
                  <a:pt x="0" y="0"/>
                </a:moveTo>
                <a:cubicBezTo>
                  <a:pt x="319664" y="15241"/>
                  <a:pt x="604965" y="-23522"/>
                  <a:pt x="884480" y="0"/>
                </a:cubicBezTo>
                <a:cubicBezTo>
                  <a:pt x="1163995" y="23522"/>
                  <a:pt x="1143479" y="-2120"/>
                  <a:pt x="1340121" y="0"/>
                </a:cubicBezTo>
                <a:cubicBezTo>
                  <a:pt x="1536763" y="2120"/>
                  <a:pt x="1672189" y="-4022"/>
                  <a:pt x="1902971" y="0"/>
                </a:cubicBezTo>
                <a:cubicBezTo>
                  <a:pt x="2133753" y="4022"/>
                  <a:pt x="2218724" y="-2705"/>
                  <a:pt x="2358612" y="0"/>
                </a:cubicBezTo>
                <a:cubicBezTo>
                  <a:pt x="2498500" y="2705"/>
                  <a:pt x="2709265" y="-2182"/>
                  <a:pt x="2921463" y="0"/>
                </a:cubicBezTo>
                <a:cubicBezTo>
                  <a:pt x="3133661" y="2182"/>
                  <a:pt x="3301970" y="20721"/>
                  <a:pt x="3484313" y="0"/>
                </a:cubicBezTo>
                <a:cubicBezTo>
                  <a:pt x="3666656" y="-20721"/>
                  <a:pt x="3991912" y="14568"/>
                  <a:pt x="4368793" y="0"/>
                </a:cubicBezTo>
                <a:cubicBezTo>
                  <a:pt x="4745674" y="-14568"/>
                  <a:pt x="4975011" y="8421"/>
                  <a:pt x="5253272" y="0"/>
                </a:cubicBezTo>
                <a:cubicBezTo>
                  <a:pt x="5531533" y="-8421"/>
                  <a:pt x="5519968" y="-7117"/>
                  <a:pt x="5601704" y="0"/>
                </a:cubicBezTo>
                <a:cubicBezTo>
                  <a:pt x="5683440" y="7117"/>
                  <a:pt x="6130631" y="25535"/>
                  <a:pt x="6486183" y="0"/>
                </a:cubicBezTo>
                <a:cubicBezTo>
                  <a:pt x="6841735" y="-25535"/>
                  <a:pt x="6890736" y="-16325"/>
                  <a:pt x="7049034" y="0"/>
                </a:cubicBezTo>
                <a:cubicBezTo>
                  <a:pt x="7207332" y="16325"/>
                  <a:pt x="7569280" y="-942"/>
                  <a:pt x="7826304" y="0"/>
                </a:cubicBezTo>
                <a:cubicBezTo>
                  <a:pt x="8083328" y="942"/>
                  <a:pt x="8208094" y="-24080"/>
                  <a:pt x="8389154" y="0"/>
                </a:cubicBezTo>
                <a:cubicBezTo>
                  <a:pt x="8570214" y="24080"/>
                  <a:pt x="8613634" y="7663"/>
                  <a:pt x="8737586" y="0"/>
                </a:cubicBezTo>
                <a:cubicBezTo>
                  <a:pt x="8861538" y="-7663"/>
                  <a:pt x="9220842" y="-28655"/>
                  <a:pt x="9622065" y="0"/>
                </a:cubicBezTo>
                <a:cubicBezTo>
                  <a:pt x="10023288" y="28655"/>
                  <a:pt x="10362858" y="49045"/>
                  <a:pt x="10720964" y="0"/>
                </a:cubicBezTo>
                <a:cubicBezTo>
                  <a:pt x="10735573" y="138045"/>
                  <a:pt x="10724426" y="279378"/>
                  <a:pt x="10720964" y="439616"/>
                </a:cubicBezTo>
                <a:cubicBezTo>
                  <a:pt x="10717502" y="599854"/>
                  <a:pt x="10727529" y="709020"/>
                  <a:pt x="10720964" y="879231"/>
                </a:cubicBezTo>
                <a:cubicBezTo>
                  <a:pt x="10565628" y="851442"/>
                  <a:pt x="10381576" y="874153"/>
                  <a:pt x="10158113" y="879231"/>
                </a:cubicBezTo>
                <a:cubicBezTo>
                  <a:pt x="9934650" y="884309"/>
                  <a:pt x="9725470" y="904545"/>
                  <a:pt x="9380844" y="879231"/>
                </a:cubicBezTo>
                <a:cubicBezTo>
                  <a:pt x="9036218" y="853917"/>
                  <a:pt x="9167010" y="886446"/>
                  <a:pt x="9032412" y="879231"/>
                </a:cubicBezTo>
                <a:cubicBezTo>
                  <a:pt x="8897814" y="872016"/>
                  <a:pt x="8755208" y="882040"/>
                  <a:pt x="8683981" y="879231"/>
                </a:cubicBezTo>
                <a:cubicBezTo>
                  <a:pt x="8612754" y="876422"/>
                  <a:pt x="8082558" y="898692"/>
                  <a:pt x="7906711" y="879231"/>
                </a:cubicBezTo>
                <a:cubicBezTo>
                  <a:pt x="7730864" y="859771"/>
                  <a:pt x="7227656" y="905687"/>
                  <a:pt x="7022231" y="879231"/>
                </a:cubicBezTo>
                <a:cubicBezTo>
                  <a:pt x="6816806" y="852775"/>
                  <a:pt x="6405100" y="851800"/>
                  <a:pt x="6244962" y="879231"/>
                </a:cubicBezTo>
                <a:cubicBezTo>
                  <a:pt x="6084824" y="906662"/>
                  <a:pt x="5961426" y="862414"/>
                  <a:pt x="5789321" y="879231"/>
                </a:cubicBezTo>
                <a:cubicBezTo>
                  <a:pt x="5617216" y="896048"/>
                  <a:pt x="5280143" y="866456"/>
                  <a:pt x="5012051" y="879231"/>
                </a:cubicBezTo>
                <a:cubicBezTo>
                  <a:pt x="4743959" y="892007"/>
                  <a:pt x="4544017" y="888975"/>
                  <a:pt x="4341990" y="879231"/>
                </a:cubicBezTo>
                <a:cubicBezTo>
                  <a:pt x="4139963" y="869487"/>
                  <a:pt x="3803493" y="864537"/>
                  <a:pt x="3564721" y="879231"/>
                </a:cubicBezTo>
                <a:cubicBezTo>
                  <a:pt x="3325949" y="893925"/>
                  <a:pt x="3372164" y="878603"/>
                  <a:pt x="3216289" y="879231"/>
                </a:cubicBezTo>
                <a:cubicBezTo>
                  <a:pt x="3060414" y="879859"/>
                  <a:pt x="2777384" y="890256"/>
                  <a:pt x="2439019" y="879231"/>
                </a:cubicBezTo>
                <a:cubicBezTo>
                  <a:pt x="2100654" y="868207"/>
                  <a:pt x="2016919" y="876595"/>
                  <a:pt x="1876169" y="879231"/>
                </a:cubicBezTo>
                <a:cubicBezTo>
                  <a:pt x="1735419" y="881868"/>
                  <a:pt x="1510839" y="879760"/>
                  <a:pt x="1313318" y="879231"/>
                </a:cubicBezTo>
                <a:cubicBezTo>
                  <a:pt x="1115797" y="878702"/>
                  <a:pt x="949263" y="855110"/>
                  <a:pt x="643258" y="879231"/>
                </a:cubicBezTo>
                <a:cubicBezTo>
                  <a:pt x="337253" y="903352"/>
                  <a:pt x="257685" y="893681"/>
                  <a:pt x="0" y="879231"/>
                </a:cubicBezTo>
                <a:cubicBezTo>
                  <a:pt x="-5704" y="776072"/>
                  <a:pt x="8277" y="570825"/>
                  <a:pt x="0" y="422031"/>
                </a:cubicBezTo>
                <a:cubicBezTo>
                  <a:pt x="-8277" y="273237"/>
                  <a:pt x="2796" y="164113"/>
                  <a:pt x="0" y="0"/>
                </a:cubicBezTo>
                <a:close/>
              </a:path>
              <a:path w="10720964" h="879231" stroke="0" extrusionOk="0">
                <a:moveTo>
                  <a:pt x="0" y="0"/>
                </a:moveTo>
                <a:cubicBezTo>
                  <a:pt x="255039" y="14638"/>
                  <a:pt x="326634" y="-1466"/>
                  <a:pt x="562851" y="0"/>
                </a:cubicBezTo>
                <a:cubicBezTo>
                  <a:pt x="799068" y="1466"/>
                  <a:pt x="1171443" y="-27769"/>
                  <a:pt x="1340121" y="0"/>
                </a:cubicBezTo>
                <a:cubicBezTo>
                  <a:pt x="1508799" y="27769"/>
                  <a:pt x="1662054" y="-11736"/>
                  <a:pt x="1902971" y="0"/>
                </a:cubicBezTo>
                <a:cubicBezTo>
                  <a:pt x="2143888" y="11736"/>
                  <a:pt x="2080839" y="16728"/>
                  <a:pt x="2251402" y="0"/>
                </a:cubicBezTo>
                <a:cubicBezTo>
                  <a:pt x="2421965" y="-16728"/>
                  <a:pt x="2677830" y="-13383"/>
                  <a:pt x="2921463" y="0"/>
                </a:cubicBezTo>
                <a:cubicBezTo>
                  <a:pt x="3165096" y="13383"/>
                  <a:pt x="3367501" y="-29299"/>
                  <a:pt x="3591523" y="0"/>
                </a:cubicBezTo>
                <a:cubicBezTo>
                  <a:pt x="3815545" y="29299"/>
                  <a:pt x="3816036" y="17162"/>
                  <a:pt x="3939954" y="0"/>
                </a:cubicBezTo>
                <a:cubicBezTo>
                  <a:pt x="4063872" y="-17162"/>
                  <a:pt x="4181994" y="1002"/>
                  <a:pt x="4288386" y="0"/>
                </a:cubicBezTo>
                <a:cubicBezTo>
                  <a:pt x="4394778" y="-1002"/>
                  <a:pt x="4493422" y="-9173"/>
                  <a:pt x="4636817" y="0"/>
                </a:cubicBezTo>
                <a:cubicBezTo>
                  <a:pt x="4780212" y="9173"/>
                  <a:pt x="4878657" y="10511"/>
                  <a:pt x="4985248" y="0"/>
                </a:cubicBezTo>
                <a:cubicBezTo>
                  <a:pt x="5091839" y="-10511"/>
                  <a:pt x="5190140" y="-15214"/>
                  <a:pt x="5333680" y="0"/>
                </a:cubicBezTo>
                <a:cubicBezTo>
                  <a:pt x="5477220" y="15214"/>
                  <a:pt x="5684739" y="-27250"/>
                  <a:pt x="6003740" y="0"/>
                </a:cubicBezTo>
                <a:cubicBezTo>
                  <a:pt x="6322741" y="27250"/>
                  <a:pt x="6455349" y="-25454"/>
                  <a:pt x="6888219" y="0"/>
                </a:cubicBezTo>
                <a:cubicBezTo>
                  <a:pt x="7321089" y="25454"/>
                  <a:pt x="7319858" y="-5783"/>
                  <a:pt x="7665489" y="0"/>
                </a:cubicBezTo>
                <a:cubicBezTo>
                  <a:pt x="8011120" y="5783"/>
                  <a:pt x="7979154" y="-2259"/>
                  <a:pt x="8228340" y="0"/>
                </a:cubicBezTo>
                <a:cubicBezTo>
                  <a:pt x="8477526" y="2259"/>
                  <a:pt x="8820094" y="20808"/>
                  <a:pt x="9112819" y="0"/>
                </a:cubicBezTo>
                <a:cubicBezTo>
                  <a:pt x="9405544" y="-20808"/>
                  <a:pt x="9334892" y="961"/>
                  <a:pt x="9461251" y="0"/>
                </a:cubicBezTo>
                <a:cubicBezTo>
                  <a:pt x="9587610" y="-961"/>
                  <a:pt x="10454215" y="-29516"/>
                  <a:pt x="10720964" y="0"/>
                </a:cubicBezTo>
                <a:cubicBezTo>
                  <a:pt x="10721323" y="113058"/>
                  <a:pt x="10722799" y="223827"/>
                  <a:pt x="10720964" y="439616"/>
                </a:cubicBezTo>
                <a:cubicBezTo>
                  <a:pt x="10719129" y="655405"/>
                  <a:pt x="10712332" y="744978"/>
                  <a:pt x="10720964" y="879231"/>
                </a:cubicBezTo>
                <a:cubicBezTo>
                  <a:pt x="10469578" y="887191"/>
                  <a:pt x="10412497" y="878843"/>
                  <a:pt x="10158113" y="879231"/>
                </a:cubicBezTo>
                <a:cubicBezTo>
                  <a:pt x="9903729" y="879619"/>
                  <a:pt x="9815792" y="885405"/>
                  <a:pt x="9702472" y="879231"/>
                </a:cubicBezTo>
                <a:cubicBezTo>
                  <a:pt x="9589152" y="873057"/>
                  <a:pt x="9130285" y="894513"/>
                  <a:pt x="8925203" y="879231"/>
                </a:cubicBezTo>
                <a:cubicBezTo>
                  <a:pt x="8720121" y="863949"/>
                  <a:pt x="8252121" y="918231"/>
                  <a:pt x="8040723" y="879231"/>
                </a:cubicBezTo>
                <a:cubicBezTo>
                  <a:pt x="7829325" y="840231"/>
                  <a:pt x="7670008" y="859420"/>
                  <a:pt x="7370663" y="879231"/>
                </a:cubicBezTo>
                <a:cubicBezTo>
                  <a:pt x="7071318" y="899042"/>
                  <a:pt x="7145048" y="894774"/>
                  <a:pt x="7022231" y="879231"/>
                </a:cubicBezTo>
                <a:cubicBezTo>
                  <a:pt x="6899414" y="863688"/>
                  <a:pt x="6612665" y="902304"/>
                  <a:pt x="6352171" y="879231"/>
                </a:cubicBezTo>
                <a:cubicBezTo>
                  <a:pt x="6091677" y="856158"/>
                  <a:pt x="6148907" y="865310"/>
                  <a:pt x="6003740" y="879231"/>
                </a:cubicBezTo>
                <a:cubicBezTo>
                  <a:pt x="5858573" y="893152"/>
                  <a:pt x="5503456" y="886259"/>
                  <a:pt x="5333680" y="879231"/>
                </a:cubicBezTo>
                <a:cubicBezTo>
                  <a:pt x="5163904" y="872203"/>
                  <a:pt x="5068859" y="898453"/>
                  <a:pt x="4878039" y="879231"/>
                </a:cubicBezTo>
                <a:cubicBezTo>
                  <a:pt x="4687219" y="860009"/>
                  <a:pt x="4358908" y="850120"/>
                  <a:pt x="4207978" y="879231"/>
                </a:cubicBezTo>
                <a:cubicBezTo>
                  <a:pt x="4057048" y="908342"/>
                  <a:pt x="3766820" y="854693"/>
                  <a:pt x="3537918" y="879231"/>
                </a:cubicBezTo>
                <a:cubicBezTo>
                  <a:pt x="3309016" y="903769"/>
                  <a:pt x="3293419" y="860453"/>
                  <a:pt x="3082277" y="879231"/>
                </a:cubicBezTo>
                <a:cubicBezTo>
                  <a:pt x="2871135" y="898009"/>
                  <a:pt x="2677608" y="859508"/>
                  <a:pt x="2519427" y="879231"/>
                </a:cubicBezTo>
                <a:cubicBezTo>
                  <a:pt x="2361246" y="898955"/>
                  <a:pt x="2114098" y="893645"/>
                  <a:pt x="1742157" y="879231"/>
                </a:cubicBezTo>
                <a:cubicBezTo>
                  <a:pt x="1370216" y="864818"/>
                  <a:pt x="1441299" y="872166"/>
                  <a:pt x="1286516" y="879231"/>
                </a:cubicBezTo>
                <a:cubicBezTo>
                  <a:pt x="1131733" y="886296"/>
                  <a:pt x="840944" y="905694"/>
                  <a:pt x="616455" y="879231"/>
                </a:cubicBezTo>
                <a:cubicBezTo>
                  <a:pt x="391966" y="852768"/>
                  <a:pt x="294850" y="898085"/>
                  <a:pt x="0" y="879231"/>
                </a:cubicBezTo>
                <a:cubicBezTo>
                  <a:pt x="22300" y="723696"/>
                  <a:pt x="-5797" y="631211"/>
                  <a:pt x="0" y="422031"/>
                </a:cubicBezTo>
                <a:cubicBezTo>
                  <a:pt x="5797" y="212851"/>
                  <a:pt x="3141" y="1017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39740267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2060"/>
                </a:solidFill>
              </a:rPr>
              <a:t>Dựa vào những hình dưới đây em hãy nêu cách xử lí tình huống khi gặp sự cố không an toàn.</a:t>
            </a:r>
          </a:p>
        </p:txBody>
      </p:sp>
    </p:spTree>
    <p:extLst>
      <p:ext uri="{BB962C8B-B14F-4D97-AF65-F5344CB8AC3E}">
        <p14:creationId xmlns:p14="http://schemas.microsoft.com/office/powerpoint/2010/main" val="33822925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7AF870-D308-68BE-D3C8-510037B36F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85660159" cy="47720297"/>
          </a:xfrm>
          <a:solidFill>
            <a:srgbClr val="FFC0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63BD7F-553C-9E3E-35A3-C2F95A927848}"/>
                </a:ext>
              </a:extLst>
            </p:cNvPr>
            <p:cNvSpPr/>
            <p:nvPr/>
          </p:nvSpPr>
          <p:spPr>
            <a:xfrm>
              <a:off x="72390" y="72390"/>
              <a:ext cx="85515378" cy="47575517"/>
            </a:xfrm>
            <a:custGeom>
              <a:avLst/>
              <a:gdLst/>
              <a:ahLst/>
              <a:cxnLst/>
              <a:rect l="l" t="t" r="r" b="b"/>
              <a:pathLst>
                <a:path w="85515378" h="47575517">
                  <a:moveTo>
                    <a:pt x="0" y="0"/>
                  </a:moveTo>
                  <a:lnTo>
                    <a:pt x="85515378" y="0"/>
                  </a:lnTo>
                  <a:lnTo>
                    <a:pt x="85515378" y="47575517"/>
                  </a:lnTo>
                  <a:lnTo>
                    <a:pt x="0" y="4757551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5A14DF-1C28-A075-4F04-8A819295452D}"/>
                </a:ext>
              </a:extLst>
            </p:cNvPr>
            <p:cNvSpPr/>
            <p:nvPr/>
          </p:nvSpPr>
          <p:spPr>
            <a:xfrm>
              <a:off x="0" y="0"/>
              <a:ext cx="85660161" cy="47720297"/>
            </a:xfrm>
            <a:custGeom>
              <a:avLst/>
              <a:gdLst/>
              <a:ahLst/>
              <a:cxnLst/>
              <a:rect l="l" t="t" r="r" b="b"/>
              <a:pathLst>
                <a:path w="85660161" h="47720297">
                  <a:moveTo>
                    <a:pt x="85515382" y="47575518"/>
                  </a:moveTo>
                  <a:lnTo>
                    <a:pt x="85660161" y="47575518"/>
                  </a:lnTo>
                  <a:lnTo>
                    <a:pt x="85660161" y="47720297"/>
                  </a:lnTo>
                  <a:lnTo>
                    <a:pt x="85515382" y="47720297"/>
                  </a:lnTo>
                  <a:lnTo>
                    <a:pt x="85515382" y="4757551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575518"/>
                  </a:lnTo>
                  <a:lnTo>
                    <a:pt x="0" y="47575518"/>
                  </a:lnTo>
                  <a:lnTo>
                    <a:pt x="0" y="144780"/>
                  </a:lnTo>
                  <a:close/>
                  <a:moveTo>
                    <a:pt x="0" y="47575518"/>
                  </a:moveTo>
                  <a:lnTo>
                    <a:pt x="144780" y="47575518"/>
                  </a:lnTo>
                  <a:lnTo>
                    <a:pt x="144780" y="47720297"/>
                  </a:lnTo>
                  <a:lnTo>
                    <a:pt x="0" y="47720297"/>
                  </a:lnTo>
                  <a:lnTo>
                    <a:pt x="0" y="47575518"/>
                  </a:lnTo>
                  <a:close/>
                  <a:moveTo>
                    <a:pt x="85515382" y="144780"/>
                  </a:moveTo>
                  <a:lnTo>
                    <a:pt x="85660161" y="144780"/>
                  </a:lnTo>
                  <a:lnTo>
                    <a:pt x="85660161" y="47575518"/>
                  </a:lnTo>
                  <a:lnTo>
                    <a:pt x="85515382" y="47575518"/>
                  </a:lnTo>
                  <a:lnTo>
                    <a:pt x="85515382" y="144780"/>
                  </a:lnTo>
                  <a:close/>
                  <a:moveTo>
                    <a:pt x="144780" y="47575518"/>
                  </a:moveTo>
                  <a:lnTo>
                    <a:pt x="85515382" y="47575518"/>
                  </a:lnTo>
                  <a:lnTo>
                    <a:pt x="85515382" y="47720297"/>
                  </a:lnTo>
                  <a:lnTo>
                    <a:pt x="144780" y="47720297"/>
                  </a:lnTo>
                  <a:lnTo>
                    <a:pt x="144780" y="47575518"/>
                  </a:lnTo>
                  <a:close/>
                  <a:moveTo>
                    <a:pt x="85515382" y="0"/>
                  </a:moveTo>
                  <a:lnTo>
                    <a:pt x="85660161" y="0"/>
                  </a:lnTo>
                  <a:lnTo>
                    <a:pt x="85660161" y="144780"/>
                  </a:lnTo>
                  <a:lnTo>
                    <a:pt x="85515382" y="144780"/>
                  </a:lnTo>
                  <a:lnTo>
                    <a:pt x="855153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515382" y="0"/>
                  </a:lnTo>
                  <a:lnTo>
                    <a:pt x="855153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A2EAE79-448A-6862-E712-88437957678E}"/>
              </a:ext>
            </a:extLst>
          </p:cNvPr>
          <p:cNvSpPr/>
          <p:nvPr/>
        </p:nvSpPr>
        <p:spPr>
          <a:xfrm>
            <a:off x="304799" y="293075"/>
            <a:ext cx="11582399" cy="6271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6: AN TOÀN VỚI MÔI TRƯỜNG CÔNG NGHỆ TRONG GIA ĐÌNH (T1)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538AEA-246F-B8FB-48B3-4B3B5E7F9D50}"/>
              </a:ext>
            </a:extLst>
          </p:cNvPr>
          <p:cNvSpPr txBox="1"/>
          <p:nvPr/>
        </p:nvSpPr>
        <p:spPr>
          <a:xfrm>
            <a:off x="691660" y="299909"/>
            <a:ext cx="111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Xử lí tình huống khi có sự cố không an toàn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CA65A-4259-C4A6-35EC-69D97343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" y="67689"/>
            <a:ext cx="670618" cy="86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75A34-5468-4DE5-A876-2E5C94B3D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473" y="696599"/>
            <a:ext cx="8609637" cy="55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5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7AF870-D308-68BE-D3C8-510037B36F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85660159" cy="47720297"/>
          </a:xfrm>
          <a:solidFill>
            <a:srgbClr val="FFC0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63BD7F-553C-9E3E-35A3-C2F95A927848}"/>
                </a:ext>
              </a:extLst>
            </p:cNvPr>
            <p:cNvSpPr/>
            <p:nvPr/>
          </p:nvSpPr>
          <p:spPr>
            <a:xfrm>
              <a:off x="72390" y="72390"/>
              <a:ext cx="85515378" cy="47575517"/>
            </a:xfrm>
            <a:custGeom>
              <a:avLst/>
              <a:gdLst/>
              <a:ahLst/>
              <a:cxnLst/>
              <a:rect l="l" t="t" r="r" b="b"/>
              <a:pathLst>
                <a:path w="85515378" h="47575517">
                  <a:moveTo>
                    <a:pt x="0" y="0"/>
                  </a:moveTo>
                  <a:lnTo>
                    <a:pt x="85515378" y="0"/>
                  </a:lnTo>
                  <a:lnTo>
                    <a:pt x="85515378" y="47575517"/>
                  </a:lnTo>
                  <a:lnTo>
                    <a:pt x="0" y="4757551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5A14DF-1C28-A075-4F04-8A819295452D}"/>
                </a:ext>
              </a:extLst>
            </p:cNvPr>
            <p:cNvSpPr/>
            <p:nvPr/>
          </p:nvSpPr>
          <p:spPr>
            <a:xfrm>
              <a:off x="0" y="0"/>
              <a:ext cx="85660161" cy="47720297"/>
            </a:xfrm>
            <a:custGeom>
              <a:avLst/>
              <a:gdLst/>
              <a:ahLst/>
              <a:cxnLst/>
              <a:rect l="l" t="t" r="r" b="b"/>
              <a:pathLst>
                <a:path w="85660161" h="47720297">
                  <a:moveTo>
                    <a:pt x="85515382" y="47575518"/>
                  </a:moveTo>
                  <a:lnTo>
                    <a:pt x="85660161" y="47575518"/>
                  </a:lnTo>
                  <a:lnTo>
                    <a:pt x="85660161" y="47720297"/>
                  </a:lnTo>
                  <a:lnTo>
                    <a:pt x="85515382" y="47720297"/>
                  </a:lnTo>
                  <a:lnTo>
                    <a:pt x="85515382" y="4757551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575518"/>
                  </a:lnTo>
                  <a:lnTo>
                    <a:pt x="0" y="47575518"/>
                  </a:lnTo>
                  <a:lnTo>
                    <a:pt x="0" y="144780"/>
                  </a:lnTo>
                  <a:close/>
                  <a:moveTo>
                    <a:pt x="0" y="47575518"/>
                  </a:moveTo>
                  <a:lnTo>
                    <a:pt x="144780" y="47575518"/>
                  </a:lnTo>
                  <a:lnTo>
                    <a:pt x="144780" y="47720297"/>
                  </a:lnTo>
                  <a:lnTo>
                    <a:pt x="0" y="47720297"/>
                  </a:lnTo>
                  <a:lnTo>
                    <a:pt x="0" y="47575518"/>
                  </a:lnTo>
                  <a:close/>
                  <a:moveTo>
                    <a:pt x="85515382" y="144780"/>
                  </a:moveTo>
                  <a:lnTo>
                    <a:pt x="85660161" y="144780"/>
                  </a:lnTo>
                  <a:lnTo>
                    <a:pt x="85660161" y="47575518"/>
                  </a:lnTo>
                  <a:lnTo>
                    <a:pt x="85515382" y="47575518"/>
                  </a:lnTo>
                  <a:lnTo>
                    <a:pt x="85515382" y="144780"/>
                  </a:lnTo>
                  <a:close/>
                  <a:moveTo>
                    <a:pt x="144780" y="47575518"/>
                  </a:moveTo>
                  <a:lnTo>
                    <a:pt x="85515382" y="47575518"/>
                  </a:lnTo>
                  <a:lnTo>
                    <a:pt x="85515382" y="47720297"/>
                  </a:lnTo>
                  <a:lnTo>
                    <a:pt x="144780" y="47720297"/>
                  </a:lnTo>
                  <a:lnTo>
                    <a:pt x="144780" y="47575518"/>
                  </a:lnTo>
                  <a:close/>
                  <a:moveTo>
                    <a:pt x="85515382" y="0"/>
                  </a:moveTo>
                  <a:lnTo>
                    <a:pt x="85660161" y="0"/>
                  </a:lnTo>
                  <a:lnTo>
                    <a:pt x="85660161" y="144780"/>
                  </a:lnTo>
                  <a:lnTo>
                    <a:pt x="85515382" y="144780"/>
                  </a:lnTo>
                  <a:lnTo>
                    <a:pt x="855153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515382" y="0"/>
                  </a:lnTo>
                  <a:lnTo>
                    <a:pt x="855153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A2EAE79-448A-6862-E712-88437957678E}"/>
              </a:ext>
            </a:extLst>
          </p:cNvPr>
          <p:cNvSpPr/>
          <p:nvPr/>
        </p:nvSpPr>
        <p:spPr>
          <a:xfrm>
            <a:off x="304799" y="293075"/>
            <a:ext cx="11582399" cy="6271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 giật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538AEA-246F-B8FB-48B3-4B3B5E7F9D50}"/>
              </a:ext>
            </a:extLst>
          </p:cNvPr>
          <p:cNvSpPr txBox="1"/>
          <p:nvPr/>
        </p:nvSpPr>
        <p:spPr>
          <a:xfrm>
            <a:off x="691660" y="299909"/>
            <a:ext cx="111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Xử lí tình huống khi có sự cố không an toàn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CA65A-4259-C4A6-35EC-69D97343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" y="67689"/>
            <a:ext cx="670618" cy="86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19">
            <a:extLst>
              <a:ext uri="{FF2B5EF4-FFF2-40B4-BE49-F238E27FC236}">
                <a16:creationId xmlns:a16="http://schemas.microsoft.com/office/drawing/2014/main" id="{57B6D861-C53D-0C37-9C4C-5DB16813F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58817"/>
              </p:ext>
            </p:extLst>
          </p:nvPr>
        </p:nvGraphicFramePr>
        <p:xfrm>
          <a:off x="657841" y="1044246"/>
          <a:ext cx="10959728" cy="13548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5944">
                  <a:extLst>
                    <a:ext uri="{9D8B030D-6E8A-4147-A177-3AD203B41FA5}">
                      <a16:colId xmlns:a16="http://schemas.microsoft.com/office/drawing/2014/main" val="593074794"/>
                    </a:ext>
                  </a:extLst>
                </a:gridCol>
                <a:gridCol w="7713784">
                  <a:extLst>
                    <a:ext uri="{9D8B030D-6E8A-4147-A177-3AD203B41FA5}">
                      <a16:colId xmlns:a16="http://schemas.microsoft.com/office/drawing/2014/main" val="3710321328"/>
                    </a:ext>
                  </a:extLst>
                </a:gridCol>
              </a:tblGrid>
              <a:tr h="531887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Tình huống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 xử lí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04012"/>
                  </a:ext>
                </a:extLst>
              </a:tr>
              <a:tr h="498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Bỏng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Rửa vết bỏng bằng nước nguội sạch</a:t>
                      </a:r>
                    </a:p>
                    <a:p>
                      <a:pPr algn="ctr"/>
                      <a:r>
                        <a:rPr lang="en-US" sz="2400" b="1" i="1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Lấy bông, băng gạc để băng vết bỏng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44317"/>
                  </a:ext>
                </a:extLst>
              </a:tr>
            </a:tbl>
          </a:graphicData>
        </a:graphic>
      </p:graphicFrame>
      <p:graphicFrame>
        <p:nvGraphicFramePr>
          <p:cNvPr id="9" name="Table 19">
            <a:extLst>
              <a:ext uri="{FF2B5EF4-FFF2-40B4-BE49-F238E27FC236}">
                <a16:creationId xmlns:a16="http://schemas.microsoft.com/office/drawing/2014/main" id="{0656B6C3-B431-0F0E-168A-B3F16928D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77483"/>
              </p:ext>
            </p:extLst>
          </p:nvPr>
        </p:nvGraphicFramePr>
        <p:xfrm>
          <a:off x="647537" y="2399093"/>
          <a:ext cx="10959728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0386">
                  <a:extLst>
                    <a:ext uri="{9D8B030D-6E8A-4147-A177-3AD203B41FA5}">
                      <a16:colId xmlns:a16="http://schemas.microsoft.com/office/drawing/2014/main" val="593074794"/>
                    </a:ext>
                  </a:extLst>
                </a:gridCol>
                <a:gridCol w="7709342">
                  <a:extLst>
                    <a:ext uri="{9D8B030D-6E8A-4147-A177-3AD203B41FA5}">
                      <a16:colId xmlns:a16="http://schemas.microsoft.com/office/drawing/2014/main" val="3710321328"/>
                    </a:ext>
                  </a:extLst>
                </a:gridCol>
              </a:tblGrid>
              <a:tr h="531887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Cháy/khói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3.Gọi điện đến số 114</a:t>
                      </a:r>
                    </a:p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Khi có khói, lấy khan che miệng, mũi và cúi khom người di chuyển ra khỏi phòng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04012"/>
                  </a:ext>
                </a:extLst>
              </a:tr>
              <a:tr h="49854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Điện giật</a:t>
                      </a:r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AutoNum type="arabicPeriod"/>
                      </a:pPr>
                      <a:r>
                        <a:rPr lang="en-US" sz="2400" b="1" i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Ngắt các nguồn điện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400" b="1" i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Gọi điện thoại đến số 115</a:t>
                      </a:r>
                    </a:p>
                  </a:txBody>
                  <a:tcPr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44317"/>
                  </a:ext>
                </a:extLst>
              </a:tr>
            </a:tbl>
          </a:graphicData>
        </a:graphic>
      </p:graphicFrame>
      <p:graphicFrame>
        <p:nvGraphicFramePr>
          <p:cNvPr id="10" name="Table 19">
            <a:extLst>
              <a:ext uri="{FF2B5EF4-FFF2-40B4-BE49-F238E27FC236}">
                <a16:creationId xmlns:a16="http://schemas.microsoft.com/office/drawing/2014/main" id="{6D128F6D-0245-ED5E-6944-C7DDDFA74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91994"/>
              </p:ext>
            </p:extLst>
          </p:nvPr>
        </p:nvGraphicFramePr>
        <p:xfrm>
          <a:off x="657841" y="4407377"/>
          <a:ext cx="10949424" cy="82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1805">
                  <a:extLst>
                    <a:ext uri="{9D8B030D-6E8A-4147-A177-3AD203B41FA5}">
                      <a16:colId xmlns:a16="http://schemas.microsoft.com/office/drawing/2014/main" val="593074794"/>
                    </a:ext>
                  </a:extLst>
                </a:gridCol>
                <a:gridCol w="7697619">
                  <a:extLst>
                    <a:ext uri="{9D8B030D-6E8A-4147-A177-3AD203B41FA5}">
                      <a16:colId xmlns:a16="http://schemas.microsoft.com/office/drawing/2014/main" val="3710321328"/>
                    </a:ext>
                  </a:extLst>
                </a:gridCol>
              </a:tblGrid>
              <a:tr h="531887"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Cắt/đâm vật sắc nhọn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Lấy bông bang gạc để bang bó vết chảy máu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66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60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080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7AF870-D308-68BE-D3C8-510037B36F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85660159" cy="47720297"/>
          </a:xfrm>
          <a:solidFill>
            <a:srgbClr val="FFC0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63BD7F-553C-9E3E-35A3-C2F95A927848}"/>
                </a:ext>
              </a:extLst>
            </p:cNvPr>
            <p:cNvSpPr/>
            <p:nvPr/>
          </p:nvSpPr>
          <p:spPr>
            <a:xfrm>
              <a:off x="72390" y="72390"/>
              <a:ext cx="85515378" cy="47575517"/>
            </a:xfrm>
            <a:custGeom>
              <a:avLst/>
              <a:gdLst/>
              <a:ahLst/>
              <a:cxnLst/>
              <a:rect l="l" t="t" r="r" b="b"/>
              <a:pathLst>
                <a:path w="85515378" h="47575517">
                  <a:moveTo>
                    <a:pt x="0" y="0"/>
                  </a:moveTo>
                  <a:lnTo>
                    <a:pt x="85515378" y="0"/>
                  </a:lnTo>
                  <a:lnTo>
                    <a:pt x="85515378" y="47575517"/>
                  </a:lnTo>
                  <a:lnTo>
                    <a:pt x="0" y="4757551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5A14DF-1C28-A075-4F04-8A819295452D}"/>
                </a:ext>
              </a:extLst>
            </p:cNvPr>
            <p:cNvSpPr/>
            <p:nvPr/>
          </p:nvSpPr>
          <p:spPr>
            <a:xfrm>
              <a:off x="0" y="0"/>
              <a:ext cx="85660161" cy="47720297"/>
            </a:xfrm>
            <a:custGeom>
              <a:avLst/>
              <a:gdLst/>
              <a:ahLst/>
              <a:cxnLst/>
              <a:rect l="l" t="t" r="r" b="b"/>
              <a:pathLst>
                <a:path w="85660161" h="47720297">
                  <a:moveTo>
                    <a:pt x="85515382" y="47575518"/>
                  </a:moveTo>
                  <a:lnTo>
                    <a:pt x="85660161" y="47575518"/>
                  </a:lnTo>
                  <a:lnTo>
                    <a:pt x="85660161" y="47720297"/>
                  </a:lnTo>
                  <a:lnTo>
                    <a:pt x="85515382" y="47720297"/>
                  </a:lnTo>
                  <a:lnTo>
                    <a:pt x="85515382" y="4757551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575518"/>
                  </a:lnTo>
                  <a:lnTo>
                    <a:pt x="0" y="47575518"/>
                  </a:lnTo>
                  <a:lnTo>
                    <a:pt x="0" y="144780"/>
                  </a:lnTo>
                  <a:close/>
                  <a:moveTo>
                    <a:pt x="0" y="47575518"/>
                  </a:moveTo>
                  <a:lnTo>
                    <a:pt x="144780" y="47575518"/>
                  </a:lnTo>
                  <a:lnTo>
                    <a:pt x="144780" y="47720297"/>
                  </a:lnTo>
                  <a:lnTo>
                    <a:pt x="0" y="47720297"/>
                  </a:lnTo>
                  <a:lnTo>
                    <a:pt x="0" y="47575518"/>
                  </a:lnTo>
                  <a:close/>
                  <a:moveTo>
                    <a:pt x="85515382" y="144780"/>
                  </a:moveTo>
                  <a:lnTo>
                    <a:pt x="85660161" y="144780"/>
                  </a:lnTo>
                  <a:lnTo>
                    <a:pt x="85660161" y="47575518"/>
                  </a:lnTo>
                  <a:lnTo>
                    <a:pt x="85515382" y="47575518"/>
                  </a:lnTo>
                  <a:lnTo>
                    <a:pt x="85515382" y="144780"/>
                  </a:lnTo>
                  <a:close/>
                  <a:moveTo>
                    <a:pt x="144780" y="47575518"/>
                  </a:moveTo>
                  <a:lnTo>
                    <a:pt x="85515382" y="47575518"/>
                  </a:lnTo>
                  <a:lnTo>
                    <a:pt x="85515382" y="47720297"/>
                  </a:lnTo>
                  <a:lnTo>
                    <a:pt x="144780" y="47720297"/>
                  </a:lnTo>
                  <a:lnTo>
                    <a:pt x="144780" y="47575518"/>
                  </a:lnTo>
                  <a:close/>
                  <a:moveTo>
                    <a:pt x="85515382" y="0"/>
                  </a:moveTo>
                  <a:lnTo>
                    <a:pt x="85660161" y="0"/>
                  </a:lnTo>
                  <a:lnTo>
                    <a:pt x="85660161" y="144780"/>
                  </a:lnTo>
                  <a:lnTo>
                    <a:pt x="85515382" y="144780"/>
                  </a:lnTo>
                  <a:lnTo>
                    <a:pt x="855153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515382" y="0"/>
                  </a:lnTo>
                  <a:lnTo>
                    <a:pt x="855153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A2EAE79-448A-6862-E712-88437957678E}"/>
              </a:ext>
            </a:extLst>
          </p:cNvPr>
          <p:cNvSpPr/>
          <p:nvPr/>
        </p:nvSpPr>
        <p:spPr>
          <a:xfrm>
            <a:off x="304799" y="293075"/>
            <a:ext cx="11582399" cy="6271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538AEA-246F-B8FB-48B3-4B3B5E7F9D50}"/>
              </a:ext>
            </a:extLst>
          </p:cNvPr>
          <p:cNvSpPr txBox="1"/>
          <p:nvPr/>
        </p:nvSpPr>
        <p:spPr>
          <a:xfrm>
            <a:off x="701963" y="467159"/>
            <a:ext cx="111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Xử lí tình huống khi có sự cố không an toàn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CA65A-4259-C4A6-35EC-69D97343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" y="67689"/>
            <a:ext cx="670618" cy="86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F05EB0-FA49-8E04-A9DA-FFE937DD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84" y="2120630"/>
            <a:ext cx="11280427" cy="2221605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56E7F8-08F2-A790-9AF3-E8AEF0C2D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14" y="4192107"/>
            <a:ext cx="1975369" cy="23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141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3CD0424-53CC-8966-247C-747103762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957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227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Calibri</vt:lpstr>
      <vt:lpstr>Arial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2022-08-03T06:59:27Z</dcterms:created>
  <dcterms:modified xsi:type="dcterms:W3CDTF">2025-01-08T14:14:52Z</dcterms:modified>
</cp:coreProperties>
</file>