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3" r:id="rId6"/>
    <p:sldMasterId id="2147483737" r:id="rId7"/>
    <p:sldMasterId id="2147483752" r:id="rId8"/>
    <p:sldMasterId id="2147483764" r:id="rId9"/>
    <p:sldMasterId id="2147483788" r:id="rId10"/>
    <p:sldMasterId id="2147483800" r:id="rId11"/>
    <p:sldMasterId id="2147483813" r:id="rId12"/>
  </p:sldMasterIdLst>
  <p:notesMasterIdLst>
    <p:notesMasterId r:id="rId32"/>
  </p:notesMasterIdLst>
  <p:sldIdLst>
    <p:sldId id="406" r:id="rId13"/>
    <p:sldId id="359" r:id="rId14"/>
    <p:sldId id="382" r:id="rId15"/>
    <p:sldId id="557" r:id="rId16"/>
    <p:sldId id="559" r:id="rId17"/>
    <p:sldId id="372" r:id="rId18"/>
    <p:sldId id="468" r:id="rId19"/>
    <p:sldId id="460" r:id="rId20"/>
    <p:sldId id="462" r:id="rId21"/>
    <p:sldId id="463" r:id="rId22"/>
    <p:sldId id="364" r:id="rId23"/>
    <p:sldId id="550" r:id="rId24"/>
    <p:sldId id="560" r:id="rId25"/>
    <p:sldId id="390" r:id="rId26"/>
    <p:sldId id="562" r:id="rId27"/>
    <p:sldId id="461" r:id="rId28"/>
    <p:sldId id="444" r:id="rId29"/>
    <p:sldId id="452" r:id="rId30"/>
    <p:sldId id="3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6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22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85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80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8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3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767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71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3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511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5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634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82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754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267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948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447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706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624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9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8584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3163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1004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744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4821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2547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8020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5914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3316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767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29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7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7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0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4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85CF9A-80AC-F19D-BCB4-E1B2DC380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236616-E0A2-CFB8-31FA-DAFF92031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E9B874-6537-BB9A-4272-FCEA4D703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1E232-CE59-4670-86A6-94F3DCD18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80728-B945-1155-F2C6-2018520B6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A397AE-342B-752F-313D-7957EF6F4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0746F3-96E6-433A-3D0B-91C692EB7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E0336-E824-4213-A24A-8ED351C0F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90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B534C-B4C5-AB2E-2A69-F9AE9BD39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79F33B-B9D4-F434-6DA7-749A37363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EDCB9-4148-7AD2-EF2B-74205AC54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6691-6082-4BAF-BB62-59D3F369B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C56DD-A58B-E0E2-FFD9-DA2A60039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F02AE-4B1F-E456-C436-7BD5A852B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6F789-1E93-551A-6334-37386ABC2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C8F8-B641-4D2A-B796-476AF1324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48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016ACA-259E-7FB2-8BA8-F1D6B7F415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63C50E-B654-A5F4-51D4-520EE585D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08D1B6-0746-C16E-21DA-E1491CAA1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89EBC-5557-4523-A573-524B55B5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06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89EDDD-39AC-317F-0A1E-D8BA7736A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BF38D0-9F2B-1D6E-2FD1-D1BD06CCA4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A6B873-9A85-7049-8520-497425EE9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661BB-2FD6-4402-B0AA-E14A01195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3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6F9E78-CD6B-6519-6063-2F40B6F8C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CA796E-7A27-846D-B5F9-8A1293AC7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241B59-8936-CBCA-D434-723CBA927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1D22-4517-4FF2-AC37-900A86153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0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37C700-6533-540C-4B70-624EB9074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B5367-7B3B-1EC9-FCD4-B868BA9943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E12918-3E0B-A856-64B3-6363D8FE5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3006F-D943-447C-BD77-3BA74EE0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44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53E07-EBE1-D06E-4520-8861AA556A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8AA73-8F79-0843-FBEE-EBDE1E341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88C17-8CCC-5D07-F436-50F729BCB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88283-D4C6-459E-9722-966B1701D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76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97200-FF90-2591-1EE2-1616D1D7E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8CD191-72C8-6B77-4508-552652C082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EBFB28-A2AF-708B-AF2D-EC4B98309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52EC6-3186-49C5-8B36-F7A484255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93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BF2C66-8C47-99C6-5D15-77B944258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A8A6E9-D8FF-E79D-879F-634BE1291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CF2B84-4AB1-85E8-1FD8-FB7628592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FD7A1-5C60-4E22-95A4-762D368FD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AB11A1-D27D-B3DD-6BF5-AB9EA74D8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4AAE20-7E5A-B7C8-D069-E4E0FE954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E4CF1A-DAD1-D446-2485-72F45955E9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FBB6-D4DA-4DEA-BE60-D03C6E8D8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84A389-6AA2-56FC-5965-A2FED3E45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60A37E4-7433-9DF9-7137-E8D548D91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28D062B-B23D-2423-5111-7BECD4B3A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CD499-FEAE-4F40-B7F1-B1BA3A925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32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38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10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9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36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71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07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20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02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55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275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375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1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82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34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090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50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39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3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40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83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800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48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42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21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16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3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6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>
        <a:tabLst>
          <a:tab pos="0" algn="l"/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titleStyle>
    <p:bodyStyle>
      <a:lvl1pPr marL="426960" indent="-426960">
        <a:spcBef>
          <a:spcPts val="998"/>
        </a:spcBef>
        <a:buClr>
          <a:srgbClr val="000000"/>
        </a:buClr>
        <a:buFont typeface="Arial"/>
        <a:buChar char="•"/>
        <a:tabLst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112EB6-59FA-3153-CF94-10032282D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BE41441-E3FE-8206-672C-98050828E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CCD3037F-96DE-73B2-6B5F-E76C207F39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550FB8CF-CA28-C392-786A-D861592098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B1B671DD-0F10-4561-14A8-54EE8CCB24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E95F00-8736-481F-99B8-C5F628F09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6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9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4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37.sv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45.png"/><Relationship Id="rId4" Type="http://schemas.openxmlformats.org/officeDocument/2006/relationships/audio" Target="../media/media6.mp3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0.xml"/><Relationship Id="rId1" Type="http://schemas.openxmlformats.org/officeDocument/2006/relationships/video" Target="file:///D:\KNTT%20LOP%203\TDN1\&#272;&#7885;c%20Nh&#7841;c%20B&#224;i%20s&#7889;%201%20L&#7899;p%203%20%5bK&#7871;t%20N&#7889;i%20Tri%20Th&#7913;c%20V&#7899;i%20Cu&#7897;c%20S&#7889;ng%5d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0.xml"/><Relationship Id="rId1" Type="http://schemas.openxmlformats.org/officeDocument/2006/relationships/audio" Target="file:///D:\KNTT%20LOP%203\TDN1\&#272;&#7885;c%20Nh&#7841;c%20B&#224;i%20s&#7889;%201%20L&#7899;p%203%20%5bK&#7871;t%20N&#7889;i%20Tri%20Th&#7913;c%20V&#7899;i%20Cu&#7897;c%20S&#7889;ng%5d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KNTT%20LOP%203\TDN1\&#272;&#7885;c%20Nh&#7841;c%20B&#224;i%20s&#7889;%201%20L&#7899;p%203%20%5bK&#7871;t%20N&#7889;i%20Tri%20Th&#7913;c%20V&#7899;i%20Cu&#7897;c%20S&#7889;ng%5d.mp3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92" y="-35661"/>
            <a:ext cx="12192000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248236" y="1123315"/>
            <a:ext cx="8007321" cy="49244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2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GB" sz="2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  <a:endParaRPr lang="en-US" altLang="en-GB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3336783" y="1612900"/>
            <a:ext cx="48358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GB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 ĐỨC II</a:t>
            </a:r>
            <a:endParaRPr lang="en-US" altLang="en-GB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2320290" y="2778760"/>
            <a:ext cx="786320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</a:t>
            </a:r>
          </a:p>
          <a:p>
            <a:pPr algn="ctr"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</a:t>
            </a:r>
            <a:r>
              <a:rPr lang="en-US" sz="36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621530"/>
            <a:ext cx="2628900" cy="16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2875" y="197485"/>
            <a:ext cx="619125" cy="619125"/>
          </a:xfrm>
          <a:prstGeom prst="rect">
            <a:avLst/>
          </a:prstGeom>
        </p:spPr>
      </p:pic>
      <p:pic>
        <p:nvPicPr>
          <p:cNvPr id="5122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 flipH="1">
            <a:off x="511810" y="2338070"/>
            <a:ext cx="1756410" cy="45262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74358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6" descr="GUITARC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354379">
            <a:off x="2174222" y="3707658"/>
            <a:ext cx="172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04" y="1421124"/>
            <a:ext cx="107581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377368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1295400" y="276004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</a:p>
          <a:p>
            <a:pPr algn="ctr" defTabSz="822960">
              <a:defRPr/>
            </a:pPr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>
              <a:defRPr/>
            </a:pPr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7BF5917-9A83-6001-F481-4427C1EDD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5604" y="5181600"/>
            <a:ext cx="5652798" cy="1676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ECA883E-652A-D73A-6DE4-933585638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43601" y="5181600"/>
            <a:ext cx="5652798" cy="16764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C81DEF1-95A9-634E-F3CE-E0CF1A1164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3124201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C440F3-AA8F-8197-F030-03075159DC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8799" y="3130616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1FACA6A-60F0-371F-736B-0DC51BC70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1993" y="3124200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735822C-9C89-288F-2634-5EC6A8A379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77400" y="4426262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09566D3-C767-68EA-726E-8B33134532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1670" y="3200400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CA36C8F-2D58-2570-A531-B3CEF252B0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9360" y="3206816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AC19A98-817E-5A4F-230B-68430A6611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69360" y="4307199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B159567-670F-49BA-BDAF-6120052AEA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10510" y="4307199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43FF7DAB-1175-1CE8-8B65-23CB07527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6095" y="4276212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8F3256BC-49C8-06F6-69BB-C30806556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20110" y="4241480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8AC8E6E-EEE2-BA50-DD57-FDBF2957D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62437" y="4230671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9EE32BA-22D1-10AD-7A31-25AB7CB062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6760" y="4216556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0BB4573A-BDDC-40C0-DD60-F8A29EFAE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1931" y="3148967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D1FE384B-37F2-61EA-D117-3AF918816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213202" y="3040065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2EBA7A55-2642-3AB1-97AA-7FBF82E45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3156" y="4216556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E7C7CC56-C83F-BFFF-533A-086D30FC2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34807" y="4216555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E48CAD53-CE97-812A-4428-E497FC17E3A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69839" y="30948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B306110-342D-28B8-D50F-5B4F10BB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19149" y="42447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EA1B7F3-B60F-C740-4231-C3A1E765148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8832" y="3146678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5262748-4D35-BFC2-21DD-4B65A400B6F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46941" y="3114994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09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4920" y="1971040"/>
            <a:ext cx="5654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: TĐN SỐ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769" b="25384"/>
          <a:stretch>
            <a:fillRect/>
          </a:stretch>
        </p:blipFill>
        <p:spPr>
          <a:xfrm>
            <a:off x="-1282065" y="5431790"/>
            <a:ext cx="14550390" cy="142621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00960" y="-2601595"/>
            <a:ext cx="6858635" cy="12061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C:\Users\Administrator\Desktop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 flipH="1">
            <a:off x="-121285" y="2562225"/>
            <a:ext cx="1756410" cy="45262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F9018CF5-16C1-66E9-CE12-F06547843335}"/>
              </a:ext>
            </a:extLst>
          </p:cNvPr>
          <p:cNvSpPr/>
          <p:nvPr/>
        </p:nvSpPr>
        <p:spPr>
          <a:xfrm>
            <a:off x="1913477" y="1657647"/>
            <a:ext cx="9001080" cy="16237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pc="-1" dirty="0">
                <a:solidFill>
                  <a:srgbClr val="1713CB"/>
                </a:solidFill>
                <a:latin typeface="Cambria"/>
              </a:rPr>
              <a:t>ÔN TẬP CÁC BÀI HÁT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pc="-1" dirty="0">
                <a:solidFill>
                  <a:srgbClr val="1713CB"/>
                </a:solidFill>
                <a:latin typeface="Cambria"/>
              </a:rPr>
              <a:t>ĐÃ HỌC Ở HỌC KÌ 1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0736" y="-25397"/>
            <a:ext cx="2448929" cy="27432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550400" y="0"/>
            <a:ext cx="2605193" cy="2743200"/>
          </a:xfrm>
          <a:prstGeom prst="rect">
            <a:avLst/>
          </a:prstGeom>
        </p:spPr>
      </p:pic>
      <p:grpSp>
        <p:nvGrpSpPr>
          <p:cNvPr id="3" name="Group 34">
            <a:extLst>
              <a:ext uri="{FF2B5EF4-FFF2-40B4-BE49-F238E27FC236}">
                <a16:creationId xmlns:a16="http://schemas.microsoft.com/office/drawing/2014/main" id="{D3FB14D4-4539-2F8D-168C-86CC6CFBCCD1}"/>
              </a:ext>
            </a:extLst>
          </p:cNvPr>
          <p:cNvGrpSpPr/>
          <p:nvPr/>
        </p:nvGrpSpPr>
        <p:grpSpPr bwMode="auto">
          <a:xfrm>
            <a:off x="-148590" y="6162247"/>
            <a:ext cx="12489180" cy="695753"/>
            <a:chOff x="0" y="4105"/>
            <a:chExt cx="5511" cy="215"/>
          </a:xfrm>
        </p:grpSpPr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A3AF06C1-9C10-5980-423D-0F309AC90B16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38">
              <a:extLst>
                <a:ext uri="{FF2B5EF4-FFF2-40B4-BE49-F238E27FC236}">
                  <a16:creationId xmlns:a16="http://schemas.microsoft.com/office/drawing/2014/main" id="{D8E98425-A070-ECC0-FE6D-027728A3BD3B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0" name="Freeform 39">
                <a:extLst>
                  <a:ext uri="{FF2B5EF4-FFF2-40B4-BE49-F238E27FC236}">
                    <a16:creationId xmlns:a16="http://schemas.microsoft.com/office/drawing/2014/main" id="{B83C891A-A422-19B6-376B-407D097AC57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Freeform 40">
                <a:extLst>
                  <a:ext uri="{FF2B5EF4-FFF2-40B4-BE49-F238E27FC236}">
                    <a16:creationId xmlns:a16="http://schemas.microsoft.com/office/drawing/2014/main" id="{DE223A98-AAE4-E7F5-A7DF-FBC49E5E18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41">
                <a:extLst>
                  <a:ext uri="{FF2B5EF4-FFF2-40B4-BE49-F238E27FC236}">
                    <a16:creationId xmlns:a16="http://schemas.microsoft.com/office/drawing/2014/main" id="{1DF54F14-486B-E7C4-BAA6-41EE339C4E2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42">
                <a:extLst>
                  <a:ext uri="{FF2B5EF4-FFF2-40B4-BE49-F238E27FC236}">
                    <a16:creationId xmlns:a16="http://schemas.microsoft.com/office/drawing/2014/main" id="{E39A6D71-1F21-C0C7-A7A0-FA15394CE9E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43">
                <a:extLst>
                  <a:ext uri="{FF2B5EF4-FFF2-40B4-BE49-F238E27FC236}">
                    <a16:creationId xmlns:a16="http://schemas.microsoft.com/office/drawing/2014/main" id="{8F6EF7C3-3903-FAB6-187B-8DD028AE0BB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44">
                <a:extLst>
                  <a:ext uri="{FF2B5EF4-FFF2-40B4-BE49-F238E27FC236}">
                    <a16:creationId xmlns:a16="http://schemas.microsoft.com/office/drawing/2014/main" id="{FD8D8E12-2017-255F-EB41-77887BF5078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45">
                <a:extLst>
                  <a:ext uri="{FF2B5EF4-FFF2-40B4-BE49-F238E27FC236}">
                    <a16:creationId xmlns:a16="http://schemas.microsoft.com/office/drawing/2014/main" id="{202C60F6-F7B3-EE6D-093D-372AA132C24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46">
                <a:extLst>
                  <a:ext uri="{FF2B5EF4-FFF2-40B4-BE49-F238E27FC236}">
                    <a16:creationId xmlns:a16="http://schemas.microsoft.com/office/drawing/2014/main" id="{AD861090-BD7B-B2A8-8CC6-33EDF203054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47">
                <a:extLst>
                  <a:ext uri="{FF2B5EF4-FFF2-40B4-BE49-F238E27FC236}">
                    <a16:creationId xmlns:a16="http://schemas.microsoft.com/office/drawing/2014/main" id="{4710E06C-924C-16D8-2DFA-AEFF89A275E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48">
                <a:extLst>
                  <a:ext uri="{FF2B5EF4-FFF2-40B4-BE49-F238E27FC236}">
                    <a16:creationId xmlns:a16="http://schemas.microsoft.com/office/drawing/2014/main" id="{66624AED-4AD6-74B3-6EF8-394749F6FA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49">
                <a:extLst>
                  <a:ext uri="{FF2B5EF4-FFF2-40B4-BE49-F238E27FC236}">
                    <a16:creationId xmlns:a16="http://schemas.microsoft.com/office/drawing/2014/main" id="{BF9FAD94-F967-A708-B13E-52B09681EF4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50">
                <a:extLst>
                  <a:ext uri="{FF2B5EF4-FFF2-40B4-BE49-F238E27FC236}">
                    <a16:creationId xmlns:a16="http://schemas.microsoft.com/office/drawing/2014/main" id="{9E3FA509-5342-2A2F-F5DA-6CCF74D535C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51">
                <a:extLst>
                  <a:ext uri="{FF2B5EF4-FFF2-40B4-BE49-F238E27FC236}">
                    <a16:creationId xmlns:a16="http://schemas.microsoft.com/office/drawing/2014/main" id="{D1183EAF-2515-ECB0-E384-F6AD141F5A6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52">
                <a:extLst>
                  <a:ext uri="{FF2B5EF4-FFF2-40B4-BE49-F238E27FC236}">
                    <a16:creationId xmlns:a16="http://schemas.microsoft.com/office/drawing/2014/main" id="{D11F791D-A63B-E1BB-912B-0775992A272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53">
                <a:extLst>
                  <a:ext uri="{FF2B5EF4-FFF2-40B4-BE49-F238E27FC236}">
                    <a16:creationId xmlns:a16="http://schemas.microsoft.com/office/drawing/2014/main" id="{34992BE2-6362-9DD0-CF0B-80469045461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54">
                <a:extLst>
                  <a:ext uri="{FF2B5EF4-FFF2-40B4-BE49-F238E27FC236}">
                    <a16:creationId xmlns:a16="http://schemas.microsoft.com/office/drawing/2014/main" id="{9263FDC4-4726-C54A-304C-1E1C98A4948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55">
                <a:extLst>
                  <a:ext uri="{FF2B5EF4-FFF2-40B4-BE49-F238E27FC236}">
                    <a16:creationId xmlns:a16="http://schemas.microsoft.com/office/drawing/2014/main" id="{F64FBC89-9495-D6F5-AFE6-73824BE65C7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56">
                <a:extLst>
                  <a:ext uri="{FF2B5EF4-FFF2-40B4-BE49-F238E27FC236}">
                    <a16:creationId xmlns:a16="http://schemas.microsoft.com/office/drawing/2014/main" id="{3EBFB364-1992-6978-2523-7D40E9028EF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57">
                <a:extLst>
                  <a:ext uri="{FF2B5EF4-FFF2-40B4-BE49-F238E27FC236}">
                    <a16:creationId xmlns:a16="http://schemas.microsoft.com/office/drawing/2014/main" id="{EB18D641-3ABE-424D-EBCC-A2A39DE7D76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58">
                <a:extLst>
                  <a:ext uri="{FF2B5EF4-FFF2-40B4-BE49-F238E27FC236}">
                    <a16:creationId xmlns:a16="http://schemas.microsoft.com/office/drawing/2014/main" id="{F1EED0D1-2CBD-165A-4597-16107B15F1E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59">
                <a:extLst>
                  <a:ext uri="{FF2B5EF4-FFF2-40B4-BE49-F238E27FC236}">
                    <a16:creationId xmlns:a16="http://schemas.microsoft.com/office/drawing/2014/main" id="{5B4A537C-128A-366A-CE1C-A993AB83060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60">
                <a:extLst>
                  <a:ext uri="{FF2B5EF4-FFF2-40B4-BE49-F238E27FC236}">
                    <a16:creationId xmlns:a16="http://schemas.microsoft.com/office/drawing/2014/main" id="{8E3294A5-BA3A-17FD-A613-B694A6CC864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61">
                <a:extLst>
                  <a:ext uri="{FF2B5EF4-FFF2-40B4-BE49-F238E27FC236}">
                    <a16:creationId xmlns:a16="http://schemas.microsoft.com/office/drawing/2014/main" id="{1DB6D2B5-3EFC-9FD3-84F3-D299D56F052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62">
                <a:extLst>
                  <a:ext uri="{FF2B5EF4-FFF2-40B4-BE49-F238E27FC236}">
                    <a16:creationId xmlns:a16="http://schemas.microsoft.com/office/drawing/2014/main" id="{2CDBB200-480A-8F20-BFC9-8BC2B362386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63">
                <a:extLst>
                  <a:ext uri="{FF2B5EF4-FFF2-40B4-BE49-F238E27FC236}">
                    <a16:creationId xmlns:a16="http://schemas.microsoft.com/office/drawing/2014/main" id="{5EF6FE58-5566-F275-09E1-94997ADDA46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64">
                <a:extLst>
                  <a:ext uri="{FF2B5EF4-FFF2-40B4-BE49-F238E27FC236}">
                    <a16:creationId xmlns:a16="http://schemas.microsoft.com/office/drawing/2014/main" id="{1B2416CA-6E71-C64E-9C7F-912A849711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65">
                <a:extLst>
                  <a:ext uri="{FF2B5EF4-FFF2-40B4-BE49-F238E27FC236}">
                    <a16:creationId xmlns:a16="http://schemas.microsoft.com/office/drawing/2014/main" id="{01D5C56F-9234-1D5B-0192-1CD8ADFEDCA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66">
                <a:extLst>
                  <a:ext uri="{FF2B5EF4-FFF2-40B4-BE49-F238E27FC236}">
                    <a16:creationId xmlns:a16="http://schemas.microsoft.com/office/drawing/2014/main" id="{8D5BA710-C29E-E24C-4E28-C1ED60B415F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67">
                <a:extLst>
                  <a:ext uri="{FF2B5EF4-FFF2-40B4-BE49-F238E27FC236}">
                    <a16:creationId xmlns:a16="http://schemas.microsoft.com/office/drawing/2014/main" id="{30075609-BEE6-BD01-3AC4-15EFD7586B8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68">
                <a:extLst>
                  <a:ext uri="{FF2B5EF4-FFF2-40B4-BE49-F238E27FC236}">
                    <a16:creationId xmlns:a16="http://schemas.microsoft.com/office/drawing/2014/main" id="{55464C46-2889-4D5C-D1A1-8FAC2AE4E0A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69">
                <a:extLst>
                  <a:ext uri="{FF2B5EF4-FFF2-40B4-BE49-F238E27FC236}">
                    <a16:creationId xmlns:a16="http://schemas.microsoft.com/office/drawing/2014/main" id="{96C4A7C3-DFF0-C503-5AE0-A507BB48401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70">
                <a:extLst>
                  <a:ext uri="{FF2B5EF4-FFF2-40B4-BE49-F238E27FC236}">
                    <a16:creationId xmlns:a16="http://schemas.microsoft.com/office/drawing/2014/main" id="{11C0F68B-89DE-2E2F-EED8-F603D7C1FFF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71">
                <a:extLst>
                  <a:ext uri="{FF2B5EF4-FFF2-40B4-BE49-F238E27FC236}">
                    <a16:creationId xmlns:a16="http://schemas.microsoft.com/office/drawing/2014/main" id="{80DBB794-E9E1-C722-1B57-1624178BE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2">
              <a:extLst>
                <a:ext uri="{FF2B5EF4-FFF2-40B4-BE49-F238E27FC236}">
                  <a16:creationId xmlns:a16="http://schemas.microsoft.com/office/drawing/2014/main" id="{EB7560C4-CD23-5854-D71D-3B96191B1EB1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77" name="Freeform 73">
                <a:extLst>
                  <a:ext uri="{FF2B5EF4-FFF2-40B4-BE49-F238E27FC236}">
                    <a16:creationId xmlns:a16="http://schemas.microsoft.com/office/drawing/2014/main" id="{202D4021-2ECC-BAD0-8E0B-2A487DAD1A1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74">
                <a:extLst>
                  <a:ext uri="{FF2B5EF4-FFF2-40B4-BE49-F238E27FC236}">
                    <a16:creationId xmlns:a16="http://schemas.microsoft.com/office/drawing/2014/main" id="{78257FD4-7C7B-5CCA-40A1-4789F416282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75">
                <a:extLst>
                  <a:ext uri="{FF2B5EF4-FFF2-40B4-BE49-F238E27FC236}">
                    <a16:creationId xmlns:a16="http://schemas.microsoft.com/office/drawing/2014/main" id="{09F08957-AA65-4F45-1CB5-08A04D8B90E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76">
                <a:extLst>
                  <a:ext uri="{FF2B5EF4-FFF2-40B4-BE49-F238E27FC236}">
                    <a16:creationId xmlns:a16="http://schemas.microsoft.com/office/drawing/2014/main" id="{A3639249-EA1F-4595-879A-E142E79B53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77">
                <a:extLst>
                  <a:ext uri="{FF2B5EF4-FFF2-40B4-BE49-F238E27FC236}">
                    <a16:creationId xmlns:a16="http://schemas.microsoft.com/office/drawing/2014/main" id="{1B39E40F-DEF6-B39E-0498-93AD3FBAB18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78">
                <a:extLst>
                  <a:ext uri="{FF2B5EF4-FFF2-40B4-BE49-F238E27FC236}">
                    <a16:creationId xmlns:a16="http://schemas.microsoft.com/office/drawing/2014/main" id="{5C69B6C9-3D96-02D1-01DD-0C97C90B1E4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A66B4B95-5C54-F1BB-2F8E-50ED9CFE7A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80">
                <a:extLst>
                  <a:ext uri="{FF2B5EF4-FFF2-40B4-BE49-F238E27FC236}">
                    <a16:creationId xmlns:a16="http://schemas.microsoft.com/office/drawing/2014/main" id="{CE1815F6-C10D-7DB1-5100-87FFB7C7A3C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81">
                <a:extLst>
                  <a:ext uri="{FF2B5EF4-FFF2-40B4-BE49-F238E27FC236}">
                    <a16:creationId xmlns:a16="http://schemas.microsoft.com/office/drawing/2014/main" id="{93FC868D-8E77-E8E9-F664-DE0DE5414FF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82">
                <a:extLst>
                  <a:ext uri="{FF2B5EF4-FFF2-40B4-BE49-F238E27FC236}">
                    <a16:creationId xmlns:a16="http://schemas.microsoft.com/office/drawing/2014/main" id="{1D264350-8267-3701-3365-8A29EAFE156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83">
                <a:extLst>
                  <a:ext uri="{FF2B5EF4-FFF2-40B4-BE49-F238E27FC236}">
                    <a16:creationId xmlns:a16="http://schemas.microsoft.com/office/drawing/2014/main" id="{B94CBD94-F24A-74E9-332F-D87604B8FBF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84">
                <a:extLst>
                  <a:ext uri="{FF2B5EF4-FFF2-40B4-BE49-F238E27FC236}">
                    <a16:creationId xmlns:a16="http://schemas.microsoft.com/office/drawing/2014/main" id="{1DC43697-4C07-D908-8A98-2F3EBFBF6FA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85">
                <a:extLst>
                  <a:ext uri="{FF2B5EF4-FFF2-40B4-BE49-F238E27FC236}">
                    <a16:creationId xmlns:a16="http://schemas.microsoft.com/office/drawing/2014/main" id="{BAD974AB-8F73-4FEF-5723-8690738B5BB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86">
                <a:extLst>
                  <a:ext uri="{FF2B5EF4-FFF2-40B4-BE49-F238E27FC236}">
                    <a16:creationId xmlns:a16="http://schemas.microsoft.com/office/drawing/2014/main" id="{F14E6C29-EF09-4D34-4684-EF3CC141B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87">
                <a:extLst>
                  <a:ext uri="{FF2B5EF4-FFF2-40B4-BE49-F238E27FC236}">
                    <a16:creationId xmlns:a16="http://schemas.microsoft.com/office/drawing/2014/main" id="{D873A0B9-33F2-2F74-578E-327F287C443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88">
                <a:extLst>
                  <a:ext uri="{FF2B5EF4-FFF2-40B4-BE49-F238E27FC236}">
                    <a16:creationId xmlns:a16="http://schemas.microsoft.com/office/drawing/2014/main" id="{C9E8C24D-2611-5D13-62C2-D5D119F4A1A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89">
                <a:extLst>
                  <a:ext uri="{FF2B5EF4-FFF2-40B4-BE49-F238E27FC236}">
                    <a16:creationId xmlns:a16="http://schemas.microsoft.com/office/drawing/2014/main" id="{9BE6BF14-53C1-8A1E-5CAE-46E7DAF1486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90">
                <a:extLst>
                  <a:ext uri="{FF2B5EF4-FFF2-40B4-BE49-F238E27FC236}">
                    <a16:creationId xmlns:a16="http://schemas.microsoft.com/office/drawing/2014/main" id="{B29D1B2B-C074-884B-CF64-5A4F9BF8E99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91">
                <a:extLst>
                  <a:ext uri="{FF2B5EF4-FFF2-40B4-BE49-F238E27FC236}">
                    <a16:creationId xmlns:a16="http://schemas.microsoft.com/office/drawing/2014/main" id="{91D86156-50E7-2A9A-0C97-862D8D8F505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92">
                <a:extLst>
                  <a:ext uri="{FF2B5EF4-FFF2-40B4-BE49-F238E27FC236}">
                    <a16:creationId xmlns:a16="http://schemas.microsoft.com/office/drawing/2014/main" id="{EB17AF31-228D-68BD-B62A-63A3A866A32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93">
                <a:extLst>
                  <a:ext uri="{FF2B5EF4-FFF2-40B4-BE49-F238E27FC236}">
                    <a16:creationId xmlns:a16="http://schemas.microsoft.com/office/drawing/2014/main" id="{B832D4CA-F65A-334B-85B0-3290B80453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94">
                <a:extLst>
                  <a:ext uri="{FF2B5EF4-FFF2-40B4-BE49-F238E27FC236}">
                    <a16:creationId xmlns:a16="http://schemas.microsoft.com/office/drawing/2014/main" id="{8C28EAF5-7BAB-CBC1-3593-2DE97E110B6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95">
                <a:extLst>
                  <a:ext uri="{FF2B5EF4-FFF2-40B4-BE49-F238E27FC236}">
                    <a16:creationId xmlns:a16="http://schemas.microsoft.com/office/drawing/2014/main" id="{5240A164-412B-4F4F-9213-D3A81C446A8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96">
                <a:extLst>
                  <a:ext uri="{FF2B5EF4-FFF2-40B4-BE49-F238E27FC236}">
                    <a16:creationId xmlns:a16="http://schemas.microsoft.com/office/drawing/2014/main" id="{862BFA7E-CCCD-E097-CC24-805C1E7804E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97">
                <a:extLst>
                  <a:ext uri="{FF2B5EF4-FFF2-40B4-BE49-F238E27FC236}">
                    <a16:creationId xmlns:a16="http://schemas.microsoft.com/office/drawing/2014/main" id="{70781377-9044-E89C-3858-B632FFA2BB1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98">
                <a:extLst>
                  <a:ext uri="{FF2B5EF4-FFF2-40B4-BE49-F238E27FC236}">
                    <a16:creationId xmlns:a16="http://schemas.microsoft.com/office/drawing/2014/main" id="{A0BB911C-BC96-9E26-FC4B-9CA474C93D8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99">
                <a:extLst>
                  <a:ext uri="{FF2B5EF4-FFF2-40B4-BE49-F238E27FC236}">
                    <a16:creationId xmlns:a16="http://schemas.microsoft.com/office/drawing/2014/main" id="{311BF11D-69FC-157F-6430-6F8EB7C89A6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100">
                <a:extLst>
                  <a:ext uri="{FF2B5EF4-FFF2-40B4-BE49-F238E27FC236}">
                    <a16:creationId xmlns:a16="http://schemas.microsoft.com/office/drawing/2014/main" id="{A2AA3353-CD3D-D019-8FC3-D6D6A0E971D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101">
                <a:extLst>
                  <a:ext uri="{FF2B5EF4-FFF2-40B4-BE49-F238E27FC236}">
                    <a16:creationId xmlns:a16="http://schemas.microsoft.com/office/drawing/2014/main" id="{5844D089-82E3-396A-EF9F-D3798716544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102">
                <a:extLst>
                  <a:ext uri="{FF2B5EF4-FFF2-40B4-BE49-F238E27FC236}">
                    <a16:creationId xmlns:a16="http://schemas.microsoft.com/office/drawing/2014/main" id="{BCB4BBC6-7460-54E5-531A-FE1C7F2C76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103">
                <a:extLst>
                  <a:ext uri="{FF2B5EF4-FFF2-40B4-BE49-F238E27FC236}">
                    <a16:creationId xmlns:a16="http://schemas.microsoft.com/office/drawing/2014/main" id="{BCE203E5-9B16-EA53-905C-8EB61668052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104">
                <a:extLst>
                  <a:ext uri="{FF2B5EF4-FFF2-40B4-BE49-F238E27FC236}">
                    <a16:creationId xmlns:a16="http://schemas.microsoft.com/office/drawing/2014/main" id="{0577D550-1847-4A1A-5A27-30B5ED132D8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reeform 105">
                <a:extLst>
                  <a:ext uri="{FF2B5EF4-FFF2-40B4-BE49-F238E27FC236}">
                    <a16:creationId xmlns:a16="http://schemas.microsoft.com/office/drawing/2014/main" id="{D76765AD-8346-03E4-CA4E-B2CCD2D88C6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id="{854E73C8-F72D-0FD9-4283-A6E16299E73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id="{20497791-8E2D-8D7A-496F-C4E82DC651A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id="{F26B2E03-DFB9-69CD-C124-4FE6E62121F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id="{AFFA8288-2DA1-8606-8DE6-D2E3476D62F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id="{50B97930-27E0-098D-D7D0-AB778ACC042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id="{FCA9D7FD-E1C7-361D-B6AA-2577B8C34EC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id="{E8963574-7016-2F82-D0E0-AE55BD5D79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id="{FFCEE287-5BD6-00B1-27CB-80A01C1A541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id="{9166A90C-66E3-1389-DF8E-8FBD3F92B5A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id="{F234622B-C0B4-901F-627D-A6AF6E7AFD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id="{1C1DA821-D4EB-DE56-4773-F245F62AE69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id="{D0CD67D2-5A0D-065B-C0A9-1A595D7C931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id="{25650B1C-89C9-C9B9-73FA-6F1C86CCAD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id="{2964811D-2267-364C-7500-3F18FB0E7B6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id="{2C0BB558-2DB3-2EB2-48DF-87CE7CE7A1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id="{5BA747F4-3ECB-9AD1-18EA-0320066BD8E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id="{D1D8B7B2-B018-8E53-2902-F5B02309598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id="{662BB3C5-08EF-00CC-F366-94560B89FB7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id="{A973D807-269A-0B41-3821-63D3B2621BF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id="{84D61FB2-BB66-190D-0EB0-9DA75516C1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id="{291EDF7B-7EAA-D4B2-9368-09A1EA818A2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27">
                <a:extLst>
                  <a:ext uri="{FF2B5EF4-FFF2-40B4-BE49-F238E27FC236}">
                    <a16:creationId xmlns:a16="http://schemas.microsoft.com/office/drawing/2014/main" id="{AAD18D5E-E18B-4B64-9370-B10587CFA28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128">
                <a:extLst>
                  <a:ext uri="{FF2B5EF4-FFF2-40B4-BE49-F238E27FC236}">
                    <a16:creationId xmlns:a16="http://schemas.microsoft.com/office/drawing/2014/main" id="{E12D8D96-C108-A647-59DB-D29FD048CFD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29">
                <a:extLst>
                  <a:ext uri="{FF2B5EF4-FFF2-40B4-BE49-F238E27FC236}">
                    <a16:creationId xmlns:a16="http://schemas.microsoft.com/office/drawing/2014/main" id="{F7A15C76-DD30-DC3B-D0B9-50A2E22F764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30">
                <a:extLst>
                  <a:ext uri="{FF2B5EF4-FFF2-40B4-BE49-F238E27FC236}">
                    <a16:creationId xmlns:a16="http://schemas.microsoft.com/office/drawing/2014/main" id="{07712C39-CE54-3F58-C786-E12313C1BF1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31">
                <a:extLst>
                  <a:ext uri="{FF2B5EF4-FFF2-40B4-BE49-F238E27FC236}">
                    <a16:creationId xmlns:a16="http://schemas.microsoft.com/office/drawing/2014/main" id="{0F8E552B-3A15-DD87-3B38-43740B413C0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132">
                <a:extLst>
                  <a:ext uri="{FF2B5EF4-FFF2-40B4-BE49-F238E27FC236}">
                    <a16:creationId xmlns:a16="http://schemas.microsoft.com/office/drawing/2014/main" id="{4E6A6856-1454-B2C3-D033-EBCDF6305E0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133">
                <a:extLst>
                  <a:ext uri="{FF2B5EF4-FFF2-40B4-BE49-F238E27FC236}">
                    <a16:creationId xmlns:a16="http://schemas.microsoft.com/office/drawing/2014/main" id="{12687600-2EA0-670F-D431-6F74AAF46B2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134">
                <a:extLst>
                  <a:ext uri="{FF2B5EF4-FFF2-40B4-BE49-F238E27FC236}">
                    <a16:creationId xmlns:a16="http://schemas.microsoft.com/office/drawing/2014/main" id="{1B358216-4844-D6ED-2B4B-060F2371051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135">
                <a:extLst>
                  <a:ext uri="{FF2B5EF4-FFF2-40B4-BE49-F238E27FC236}">
                    <a16:creationId xmlns:a16="http://schemas.microsoft.com/office/drawing/2014/main" id="{E3B9098A-3CCB-8DFC-7091-58877AB158F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136">
                <a:extLst>
                  <a:ext uri="{FF2B5EF4-FFF2-40B4-BE49-F238E27FC236}">
                    <a16:creationId xmlns:a16="http://schemas.microsoft.com/office/drawing/2014/main" id="{AA0E6839-D35E-84C3-A3CB-C5BDDD1EAA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137">
                <a:extLst>
                  <a:ext uri="{FF2B5EF4-FFF2-40B4-BE49-F238E27FC236}">
                    <a16:creationId xmlns:a16="http://schemas.microsoft.com/office/drawing/2014/main" id="{4A3291A4-5728-A474-9E32-35B3A3A881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138">
                <a:extLst>
                  <a:ext uri="{FF2B5EF4-FFF2-40B4-BE49-F238E27FC236}">
                    <a16:creationId xmlns:a16="http://schemas.microsoft.com/office/drawing/2014/main" id="{BB759A98-5423-054C-0548-C5B3F139DA9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139">
                <a:extLst>
                  <a:ext uri="{FF2B5EF4-FFF2-40B4-BE49-F238E27FC236}">
                    <a16:creationId xmlns:a16="http://schemas.microsoft.com/office/drawing/2014/main" id="{AD6545FA-243C-CAEF-90C0-0E3EA293D6A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F159B05F-E554-22D7-7A91-F8F03279D4D0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id="{1B8C085B-7021-1ED2-12E3-C7D29905028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id="{2AF0F796-2DBA-CF3F-0BBE-AAB51645E2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id="{C73E09B6-5092-1130-037E-91249325B00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id="{A2E447CC-6BCA-4AA9-5FD5-518A06A5BB4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id="{90B654D1-051E-7400-CE4A-FE3D8732CAE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id="{063A8871-3703-995E-3AF8-F8FA7314451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id="{54009E92-EB74-41B2-8A25-0908BF3CB1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id="{A481A89C-00DF-9F9F-28AF-1F45CE77EF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id="{12FC61FF-80B9-C684-5960-BE4EC92A4A7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id="{419FA433-B3C9-DF04-2E14-6DEC6194758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id="{0FC78FED-0687-3191-513D-B2F78FFE599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id="{30481383-27CD-2B2E-6F5D-D98D4F7042A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id="{44CDB65C-946A-D336-3BB1-46743CE8FC9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id="{C374E284-A51E-8399-77D9-92FCC62D474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id="{979D67E0-1761-7601-1727-19351A7A3E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id="{230DDE37-4486-B7A2-0F44-C4CAD1828D0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id="{DE56A020-A5EA-31D9-C67E-512FDBF6CF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id="{D94B9346-BA73-A9FE-83D9-C658D0547DC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id="{ADD24F8C-8888-14F4-2F27-FC981BAE0E1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id="{733A33F1-EC13-A44F-CCDC-D28062F256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id="{CD5057FD-F33A-CD75-91C2-E163F6D2B10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id="{AEA84DF5-8A67-138A-33DB-726068DE3DC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id="{BD1A0B73-1CE2-176B-4EB0-33D600F77F9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id="{E2BB24A9-889F-BFDF-07E1-53E18807852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id="{48458DE2-925F-5E06-DE23-1D263EE09A6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DB51DBA5-4997-6606-C060-805DE6388F3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31EBEB95-FCFE-61D5-A2DF-649526541D8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46B373A9-29AC-3A90-F6BF-55BC7033800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4AD4E1B4-D954-B5EF-5505-E50EB4E406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3498C85A-C248-5E29-2C46-861BB10EEDB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id="{4F737E39-DFFB-E5D5-D285-C307D5208F9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id="{8EB9C85C-4B7C-6747-0EA7-DD4E18AECA4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id="{CEDB4D63-376D-A356-7CDB-89F686854AB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3" name="Picture 14">
            <a:extLst>
              <a:ext uri="{FF2B5EF4-FFF2-40B4-BE49-F238E27FC236}">
                <a16:creationId xmlns:a16="http://schemas.microsoft.com/office/drawing/2014/main" id="{258BB222-1BF0-D851-3EEC-0E4B87AFF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7" y="1008669"/>
            <a:ext cx="10079783" cy="4425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Rectangles 6">
            <a:extLst>
              <a:ext uri="{FF2B5EF4-FFF2-40B4-BE49-F238E27FC236}">
                <a16:creationId xmlns:a16="http://schemas.microsoft.com/office/drawing/2014/main" id="{36AE95FE-4F99-FD85-E570-1177032E7C68}"/>
              </a:ext>
            </a:extLst>
          </p:cNvPr>
          <p:cNvSpPr/>
          <p:nvPr/>
        </p:nvSpPr>
        <p:spPr>
          <a:xfrm>
            <a:off x="2161846" y="484868"/>
            <a:ext cx="80201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HÁT KẾT HỢP  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226687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4">
            <a:extLst>
              <a:ext uri="{FF2B5EF4-FFF2-40B4-BE49-F238E27FC236}">
                <a16:creationId xmlns:a16="http://schemas.microsoft.com/office/drawing/2014/main" id="{2F9262D9-A56C-8E11-790D-448813C2542F}"/>
              </a:ext>
            </a:extLst>
          </p:cNvPr>
          <p:cNvGrpSpPr/>
          <p:nvPr/>
        </p:nvGrpSpPr>
        <p:grpSpPr bwMode="auto">
          <a:xfrm>
            <a:off x="-182245" y="6325872"/>
            <a:ext cx="12683490" cy="532127"/>
            <a:chOff x="0" y="4105"/>
            <a:chExt cx="5511" cy="215"/>
          </a:xfrm>
        </p:grpSpPr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2A40CAF5-FB4E-323A-F91D-9190F04E5917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56" name="Group 38">
              <a:extLst>
                <a:ext uri="{FF2B5EF4-FFF2-40B4-BE49-F238E27FC236}">
                  <a16:creationId xmlns:a16="http://schemas.microsoft.com/office/drawing/2014/main" id="{AA697D23-6BCF-BDC3-A768-B450110CFB50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59" name="Freeform 39">
                <a:extLst>
                  <a:ext uri="{FF2B5EF4-FFF2-40B4-BE49-F238E27FC236}">
                    <a16:creationId xmlns:a16="http://schemas.microsoft.com/office/drawing/2014/main" id="{E00A2BAB-F0B7-BAEC-FE67-BA4C7722825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40">
                <a:extLst>
                  <a:ext uri="{FF2B5EF4-FFF2-40B4-BE49-F238E27FC236}">
                    <a16:creationId xmlns:a16="http://schemas.microsoft.com/office/drawing/2014/main" id="{58BF2353-9057-0E74-7C66-94B8301F9E4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41">
                <a:extLst>
                  <a:ext uri="{FF2B5EF4-FFF2-40B4-BE49-F238E27FC236}">
                    <a16:creationId xmlns:a16="http://schemas.microsoft.com/office/drawing/2014/main" id="{8A9621DE-E92F-E6D1-0C44-E1206441E99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42">
                <a:extLst>
                  <a:ext uri="{FF2B5EF4-FFF2-40B4-BE49-F238E27FC236}">
                    <a16:creationId xmlns:a16="http://schemas.microsoft.com/office/drawing/2014/main" id="{3653ECC0-43D0-F7F0-DE70-6087F7ED8B2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43">
                <a:extLst>
                  <a:ext uri="{FF2B5EF4-FFF2-40B4-BE49-F238E27FC236}">
                    <a16:creationId xmlns:a16="http://schemas.microsoft.com/office/drawing/2014/main" id="{4E0A0CCA-06E0-B4C0-EB5F-1538DEBA5D6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44">
                <a:extLst>
                  <a:ext uri="{FF2B5EF4-FFF2-40B4-BE49-F238E27FC236}">
                    <a16:creationId xmlns:a16="http://schemas.microsoft.com/office/drawing/2014/main" id="{7E7F3422-95E2-3AF7-752E-116D97CF5AE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45">
                <a:extLst>
                  <a:ext uri="{FF2B5EF4-FFF2-40B4-BE49-F238E27FC236}">
                    <a16:creationId xmlns:a16="http://schemas.microsoft.com/office/drawing/2014/main" id="{A3D9D3F7-7B8F-AD39-CB44-BF1BC7461A4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46">
                <a:extLst>
                  <a:ext uri="{FF2B5EF4-FFF2-40B4-BE49-F238E27FC236}">
                    <a16:creationId xmlns:a16="http://schemas.microsoft.com/office/drawing/2014/main" id="{9609F05D-E36C-E6E5-6C8C-D046AFD452F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47">
                <a:extLst>
                  <a:ext uri="{FF2B5EF4-FFF2-40B4-BE49-F238E27FC236}">
                    <a16:creationId xmlns:a16="http://schemas.microsoft.com/office/drawing/2014/main" id="{CAAF2C76-D209-017B-8DDE-C2540093EAD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8" name="Freeform 48">
                <a:extLst>
                  <a:ext uri="{FF2B5EF4-FFF2-40B4-BE49-F238E27FC236}">
                    <a16:creationId xmlns:a16="http://schemas.microsoft.com/office/drawing/2014/main" id="{84336461-F559-5330-6CAB-42655F0330F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9" name="Freeform 49">
                <a:extLst>
                  <a:ext uri="{FF2B5EF4-FFF2-40B4-BE49-F238E27FC236}">
                    <a16:creationId xmlns:a16="http://schemas.microsoft.com/office/drawing/2014/main" id="{839D8B6E-8E79-FD7F-CDD9-76B06240D7A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50">
                <a:extLst>
                  <a:ext uri="{FF2B5EF4-FFF2-40B4-BE49-F238E27FC236}">
                    <a16:creationId xmlns:a16="http://schemas.microsoft.com/office/drawing/2014/main" id="{822781B1-7258-0F7B-CBCB-1B22236FAB3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51">
                <a:extLst>
                  <a:ext uri="{FF2B5EF4-FFF2-40B4-BE49-F238E27FC236}">
                    <a16:creationId xmlns:a16="http://schemas.microsoft.com/office/drawing/2014/main" id="{90DB4C8B-7C36-9141-92A7-5703F0781C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52">
                <a:extLst>
                  <a:ext uri="{FF2B5EF4-FFF2-40B4-BE49-F238E27FC236}">
                    <a16:creationId xmlns:a16="http://schemas.microsoft.com/office/drawing/2014/main" id="{D6E4049B-49A9-8D27-318B-165348D6C0B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53">
                <a:extLst>
                  <a:ext uri="{FF2B5EF4-FFF2-40B4-BE49-F238E27FC236}">
                    <a16:creationId xmlns:a16="http://schemas.microsoft.com/office/drawing/2014/main" id="{6ACBEE8F-D5EE-E669-7224-297ECBCBD88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54">
                <a:extLst>
                  <a:ext uri="{FF2B5EF4-FFF2-40B4-BE49-F238E27FC236}">
                    <a16:creationId xmlns:a16="http://schemas.microsoft.com/office/drawing/2014/main" id="{C10EEB23-9FB6-30B8-5450-93EF9CFEB3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55">
                <a:extLst>
                  <a:ext uri="{FF2B5EF4-FFF2-40B4-BE49-F238E27FC236}">
                    <a16:creationId xmlns:a16="http://schemas.microsoft.com/office/drawing/2014/main" id="{9A67FAB7-C64B-28C0-9DC5-2CF74DE9F43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56">
                <a:extLst>
                  <a:ext uri="{FF2B5EF4-FFF2-40B4-BE49-F238E27FC236}">
                    <a16:creationId xmlns:a16="http://schemas.microsoft.com/office/drawing/2014/main" id="{8A48F761-B5D0-E704-C9CD-E2F7EAE828A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57">
                <a:extLst>
                  <a:ext uri="{FF2B5EF4-FFF2-40B4-BE49-F238E27FC236}">
                    <a16:creationId xmlns:a16="http://schemas.microsoft.com/office/drawing/2014/main" id="{0F1785D4-7F78-B2D4-F242-FBF26B8B27C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58">
                <a:extLst>
                  <a:ext uri="{FF2B5EF4-FFF2-40B4-BE49-F238E27FC236}">
                    <a16:creationId xmlns:a16="http://schemas.microsoft.com/office/drawing/2014/main" id="{AA01CC8F-520B-6AA1-CFA4-A79C04C5D4B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59">
                <a:extLst>
                  <a:ext uri="{FF2B5EF4-FFF2-40B4-BE49-F238E27FC236}">
                    <a16:creationId xmlns:a16="http://schemas.microsoft.com/office/drawing/2014/main" id="{37EB9DAA-2FD3-BE15-6B85-37E3A06F614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60">
                <a:extLst>
                  <a:ext uri="{FF2B5EF4-FFF2-40B4-BE49-F238E27FC236}">
                    <a16:creationId xmlns:a16="http://schemas.microsoft.com/office/drawing/2014/main" id="{DC7F90F9-8553-F572-EB37-D3971DA7D6B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61">
                <a:extLst>
                  <a:ext uri="{FF2B5EF4-FFF2-40B4-BE49-F238E27FC236}">
                    <a16:creationId xmlns:a16="http://schemas.microsoft.com/office/drawing/2014/main" id="{9A4D1734-1571-7374-4F00-07FFF1C49BE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62">
                <a:extLst>
                  <a:ext uri="{FF2B5EF4-FFF2-40B4-BE49-F238E27FC236}">
                    <a16:creationId xmlns:a16="http://schemas.microsoft.com/office/drawing/2014/main" id="{4A3BF421-CF6B-3296-1FF1-914ED54ED67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63">
                <a:extLst>
                  <a:ext uri="{FF2B5EF4-FFF2-40B4-BE49-F238E27FC236}">
                    <a16:creationId xmlns:a16="http://schemas.microsoft.com/office/drawing/2014/main" id="{0D7F8470-D5A2-814B-8F93-C1C6CE5038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64">
                <a:extLst>
                  <a:ext uri="{FF2B5EF4-FFF2-40B4-BE49-F238E27FC236}">
                    <a16:creationId xmlns:a16="http://schemas.microsoft.com/office/drawing/2014/main" id="{3780809A-7427-90BD-0B3A-0E9DB450C3C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65">
                <a:extLst>
                  <a:ext uri="{FF2B5EF4-FFF2-40B4-BE49-F238E27FC236}">
                    <a16:creationId xmlns:a16="http://schemas.microsoft.com/office/drawing/2014/main" id="{5E1F73F6-4127-32CA-7C21-3BE1C184BCA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66">
                <a:extLst>
                  <a:ext uri="{FF2B5EF4-FFF2-40B4-BE49-F238E27FC236}">
                    <a16:creationId xmlns:a16="http://schemas.microsoft.com/office/drawing/2014/main" id="{98804048-2E5A-A256-77B6-FB942082721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67">
                <a:extLst>
                  <a:ext uri="{FF2B5EF4-FFF2-40B4-BE49-F238E27FC236}">
                    <a16:creationId xmlns:a16="http://schemas.microsoft.com/office/drawing/2014/main" id="{6AA91691-2356-66DB-6948-8292BE0129E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68">
                <a:extLst>
                  <a:ext uri="{FF2B5EF4-FFF2-40B4-BE49-F238E27FC236}">
                    <a16:creationId xmlns:a16="http://schemas.microsoft.com/office/drawing/2014/main" id="{47AD6040-7068-1043-5D9D-53392152FAB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69">
                <a:extLst>
                  <a:ext uri="{FF2B5EF4-FFF2-40B4-BE49-F238E27FC236}">
                    <a16:creationId xmlns:a16="http://schemas.microsoft.com/office/drawing/2014/main" id="{419B5376-8545-B0E4-6233-002D260078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70">
                <a:extLst>
                  <a:ext uri="{FF2B5EF4-FFF2-40B4-BE49-F238E27FC236}">
                    <a16:creationId xmlns:a16="http://schemas.microsoft.com/office/drawing/2014/main" id="{ADEFEC4E-8376-5B7B-08D4-24D3F40E40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71">
                <a:extLst>
                  <a:ext uri="{FF2B5EF4-FFF2-40B4-BE49-F238E27FC236}">
                    <a16:creationId xmlns:a16="http://schemas.microsoft.com/office/drawing/2014/main" id="{8BF3E390-EEC1-A8DD-5BC6-1BB8F5EBAE9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7" name="Group 72">
              <a:extLst>
                <a:ext uri="{FF2B5EF4-FFF2-40B4-BE49-F238E27FC236}">
                  <a16:creationId xmlns:a16="http://schemas.microsoft.com/office/drawing/2014/main" id="{7599C02A-1B0B-66C9-CD81-25C2442498D1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26" name="Freeform 73">
                <a:extLst>
                  <a:ext uri="{FF2B5EF4-FFF2-40B4-BE49-F238E27FC236}">
                    <a16:creationId xmlns:a16="http://schemas.microsoft.com/office/drawing/2014/main" id="{A5AD6FC5-91DC-CD57-7300-369E7ABE6A7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74">
                <a:extLst>
                  <a:ext uri="{FF2B5EF4-FFF2-40B4-BE49-F238E27FC236}">
                    <a16:creationId xmlns:a16="http://schemas.microsoft.com/office/drawing/2014/main" id="{ECF49F11-89ED-3548-FA13-2FF2957496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75">
                <a:extLst>
                  <a:ext uri="{FF2B5EF4-FFF2-40B4-BE49-F238E27FC236}">
                    <a16:creationId xmlns:a16="http://schemas.microsoft.com/office/drawing/2014/main" id="{89D8EA35-2B2C-1929-7B02-05095C86ED3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76">
                <a:extLst>
                  <a:ext uri="{FF2B5EF4-FFF2-40B4-BE49-F238E27FC236}">
                    <a16:creationId xmlns:a16="http://schemas.microsoft.com/office/drawing/2014/main" id="{2F83D801-90FB-384C-0768-AEA302C04B5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77">
                <a:extLst>
                  <a:ext uri="{FF2B5EF4-FFF2-40B4-BE49-F238E27FC236}">
                    <a16:creationId xmlns:a16="http://schemas.microsoft.com/office/drawing/2014/main" id="{C46D01F4-49A9-CEB1-0C6B-01D6053E502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78">
                <a:extLst>
                  <a:ext uri="{FF2B5EF4-FFF2-40B4-BE49-F238E27FC236}">
                    <a16:creationId xmlns:a16="http://schemas.microsoft.com/office/drawing/2014/main" id="{92A6F81C-B768-8AEE-CD40-EC71288D072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79">
                <a:extLst>
                  <a:ext uri="{FF2B5EF4-FFF2-40B4-BE49-F238E27FC236}">
                    <a16:creationId xmlns:a16="http://schemas.microsoft.com/office/drawing/2014/main" id="{642F5604-B3BA-28FF-CCC0-63AB2F03C18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80">
                <a:extLst>
                  <a:ext uri="{FF2B5EF4-FFF2-40B4-BE49-F238E27FC236}">
                    <a16:creationId xmlns:a16="http://schemas.microsoft.com/office/drawing/2014/main" id="{A4FC6DA5-E8F6-40FE-6211-792DD4EAB03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4" name="Freeform 81">
                <a:extLst>
                  <a:ext uri="{FF2B5EF4-FFF2-40B4-BE49-F238E27FC236}">
                    <a16:creationId xmlns:a16="http://schemas.microsoft.com/office/drawing/2014/main" id="{28C6A434-B377-F5BC-1B87-B2229A6CE02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5" name="Freeform 82">
                <a:extLst>
                  <a:ext uri="{FF2B5EF4-FFF2-40B4-BE49-F238E27FC236}">
                    <a16:creationId xmlns:a16="http://schemas.microsoft.com/office/drawing/2014/main" id="{5A37C3D9-7545-64E4-4E20-3AE28E49C8C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83">
                <a:extLst>
                  <a:ext uri="{FF2B5EF4-FFF2-40B4-BE49-F238E27FC236}">
                    <a16:creationId xmlns:a16="http://schemas.microsoft.com/office/drawing/2014/main" id="{237337C9-21F0-F364-B2DE-47B12D4FD59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84">
                <a:extLst>
                  <a:ext uri="{FF2B5EF4-FFF2-40B4-BE49-F238E27FC236}">
                    <a16:creationId xmlns:a16="http://schemas.microsoft.com/office/drawing/2014/main" id="{46EB60F6-A67E-8FE9-0C4B-579E778FF4A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85">
                <a:extLst>
                  <a:ext uri="{FF2B5EF4-FFF2-40B4-BE49-F238E27FC236}">
                    <a16:creationId xmlns:a16="http://schemas.microsoft.com/office/drawing/2014/main" id="{C061105B-80B1-7325-3448-7A446DFBB21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86">
                <a:extLst>
                  <a:ext uri="{FF2B5EF4-FFF2-40B4-BE49-F238E27FC236}">
                    <a16:creationId xmlns:a16="http://schemas.microsoft.com/office/drawing/2014/main" id="{1CB12B26-CDA9-ED6E-5CD1-47CC946DA47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87">
                <a:extLst>
                  <a:ext uri="{FF2B5EF4-FFF2-40B4-BE49-F238E27FC236}">
                    <a16:creationId xmlns:a16="http://schemas.microsoft.com/office/drawing/2014/main" id="{47C7AF7C-A908-DBEB-54F7-262695DCA3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88">
                <a:extLst>
                  <a:ext uri="{FF2B5EF4-FFF2-40B4-BE49-F238E27FC236}">
                    <a16:creationId xmlns:a16="http://schemas.microsoft.com/office/drawing/2014/main" id="{E7607560-ED9D-AB60-B3FE-E53912BFDFF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89">
                <a:extLst>
                  <a:ext uri="{FF2B5EF4-FFF2-40B4-BE49-F238E27FC236}">
                    <a16:creationId xmlns:a16="http://schemas.microsoft.com/office/drawing/2014/main" id="{56955FFC-F7A4-2F89-D157-F45F533044B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90">
                <a:extLst>
                  <a:ext uri="{FF2B5EF4-FFF2-40B4-BE49-F238E27FC236}">
                    <a16:creationId xmlns:a16="http://schemas.microsoft.com/office/drawing/2014/main" id="{E36AFA6D-E846-9B44-C145-24B3B9F9C10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91">
                <a:extLst>
                  <a:ext uri="{FF2B5EF4-FFF2-40B4-BE49-F238E27FC236}">
                    <a16:creationId xmlns:a16="http://schemas.microsoft.com/office/drawing/2014/main" id="{46F66C2F-1B3F-1093-71AF-358D5BBACDB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92">
                <a:extLst>
                  <a:ext uri="{FF2B5EF4-FFF2-40B4-BE49-F238E27FC236}">
                    <a16:creationId xmlns:a16="http://schemas.microsoft.com/office/drawing/2014/main" id="{00D226CB-A59A-5F9D-5392-090895DD483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93">
                <a:extLst>
                  <a:ext uri="{FF2B5EF4-FFF2-40B4-BE49-F238E27FC236}">
                    <a16:creationId xmlns:a16="http://schemas.microsoft.com/office/drawing/2014/main" id="{940C7F6C-EBB0-8501-67E1-95F1D575ADA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94">
                <a:extLst>
                  <a:ext uri="{FF2B5EF4-FFF2-40B4-BE49-F238E27FC236}">
                    <a16:creationId xmlns:a16="http://schemas.microsoft.com/office/drawing/2014/main" id="{402FA53A-1658-9CDE-3D47-C8D8EE152DA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95">
                <a:extLst>
                  <a:ext uri="{FF2B5EF4-FFF2-40B4-BE49-F238E27FC236}">
                    <a16:creationId xmlns:a16="http://schemas.microsoft.com/office/drawing/2014/main" id="{531B80E7-4BBB-BC45-47DB-9F8914A3622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96">
                <a:extLst>
                  <a:ext uri="{FF2B5EF4-FFF2-40B4-BE49-F238E27FC236}">
                    <a16:creationId xmlns:a16="http://schemas.microsoft.com/office/drawing/2014/main" id="{7DB91A99-6431-2444-603C-9FE5B2418F0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97">
                <a:extLst>
                  <a:ext uri="{FF2B5EF4-FFF2-40B4-BE49-F238E27FC236}">
                    <a16:creationId xmlns:a16="http://schemas.microsoft.com/office/drawing/2014/main" id="{AAC6870B-CD3D-3843-3004-A386937233E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98">
                <a:extLst>
                  <a:ext uri="{FF2B5EF4-FFF2-40B4-BE49-F238E27FC236}">
                    <a16:creationId xmlns:a16="http://schemas.microsoft.com/office/drawing/2014/main" id="{303673DC-9105-2357-8A5B-DB02989187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99">
                <a:extLst>
                  <a:ext uri="{FF2B5EF4-FFF2-40B4-BE49-F238E27FC236}">
                    <a16:creationId xmlns:a16="http://schemas.microsoft.com/office/drawing/2014/main" id="{ABB1590E-B7FD-93D3-15A5-B7F9640A126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00">
                <a:extLst>
                  <a:ext uri="{FF2B5EF4-FFF2-40B4-BE49-F238E27FC236}">
                    <a16:creationId xmlns:a16="http://schemas.microsoft.com/office/drawing/2014/main" id="{7B43FE7D-6652-780B-8C61-14E10FFA618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01">
                <a:extLst>
                  <a:ext uri="{FF2B5EF4-FFF2-40B4-BE49-F238E27FC236}">
                    <a16:creationId xmlns:a16="http://schemas.microsoft.com/office/drawing/2014/main" id="{00D3E54B-498D-0D74-FC24-C50EDA18BFD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02">
                <a:extLst>
                  <a:ext uri="{FF2B5EF4-FFF2-40B4-BE49-F238E27FC236}">
                    <a16:creationId xmlns:a16="http://schemas.microsoft.com/office/drawing/2014/main" id="{062BC572-675B-9A84-F2B1-93A3D6FF154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03">
                <a:extLst>
                  <a:ext uri="{FF2B5EF4-FFF2-40B4-BE49-F238E27FC236}">
                    <a16:creationId xmlns:a16="http://schemas.microsoft.com/office/drawing/2014/main" id="{AE61E387-96C9-4E79-29FC-3A891015B42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04">
                <a:extLst>
                  <a:ext uri="{FF2B5EF4-FFF2-40B4-BE49-F238E27FC236}">
                    <a16:creationId xmlns:a16="http://schemas.microsoft.com/office/drawing/2014/main" id="{4826888B-06AD-F479-EC93-BCED2481F7C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05">
                <a:extLst>
                  <a:ext uri="{FF2B5EF4-FFF2-40B4-BE49-F238E27FC236}">
                    <a16:creationId xmlns:a16="http://schemas.microsoft.com/office/drawing/2014/main" id="{219AC1D6-AE69-EBE2-9015-32934DDD298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8" name="Group 106">
              <a:extLst>
                <a:ext uri="{FF2B5EF4-FFF2-40B4-BE49-F238E27FC236}">
                  <a16:creationId xmlns:a16="http://schemas.microsoft.com/office/drawing/2014/main" id="{FBC89AC1-F36C-B62A-0134-A4056E66C76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80249887-6AC4-9C89-1BAC-55D0BF3AB7B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9E6E9F03-4EA5-CEEB-1947-42C57C040F1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829F6D39-3416-3873-8046-3D98CCCE5B8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D86CF217-FD7F-D247-EAE2-2D1D040EF03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986994C5-BDB3-DE43-A60D-1CBDA7B0E19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F3116CB4-9EC5-6803-5D28-AAB09B40339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113">
                <a:extLst>
                  <a:ext uri="{FF2B5EF4-FFF2-40B4-BE49-F238E27FC236}">
                    <a16:creationId xmlns:a16="http://schemas.microsoft.com/office/drawing/2014/main" id="{CA38E0AE-20C3-425E-BCC7-E64D4E751B5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0" name="Freeform 114">
                <a:extLst>
                  <a:ext uri="{FF2B5EF4-FFF2-40B4-BE49-F238E27FC236}">
                    <a16:creationId xmlns:a16="http://schemas.microsoft.com/office/drawing/2014/main" id="{B3873B81-280E-8CAE-3AC9-2271165823E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1" name="Freeform 115">
                <a:extLst>
                  <a:ext uri="{FF2B5EF4-FFF2-40B4-BE49-F238E27FC236}">
                    <a16:creationId xmlns:a16="http://schemas.microsoft.com/office/drawing/2014/main" id="{3022D6DB-A41C-F768-45D9-9E0E959347C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116">
                <a:extLst>
                  <a:ext uri="{FF2B5EF4-FFF2-40B4-BE49-F238E27FC236}">
                    <a16:creationId xmlns:a16="http://schemas.microsoft.com/office/drawing/2014/main" id="{134BDE77-CB2E-70BD-BA62-5907A6D682A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117">
                <a:extLst>
                  <a:ext uri="{FF2B5EF4-FFF2-40B4-BE49-F238E27FC236}">
                    <a16:creationId xmlns:a16="http://schemas.microsoft.com/office/drawing/2014/main" id="{D04DA1C6-4EE9-DB50-3E9C-05128DD197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118">
                <a:extLst>
                  <a:ext uri="{FF2B5EF4-FFF2-40B4-BE49-F238E27FC236}">
                    <a16:creationId xmlns:a16="http://schemas.microsoft.com/office/drawing/2014/main" id="{E60C16E1-A9B6-3577-CA75-2B13CFC06A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119">
                <a:extLst>
                  <a:ext uri="{FF2B5EF4-FFF2-40B4-BE49-F238E27FC236}">
                    <a16:creationId xmlns:a16="http://schemas.microsoft.com/office/drawing/2014/main" id="{1C58A788-2B20-6234-ADD0-203D3E0F7AE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120">
                <a:extLst>
                  <a:ext uri="{FF2B5EF4-FFF2-40B4-BE49-F238E27FC236}">
                    <a16:creationId xmlns:a16="http://schemas.microsoft.com/office/drawing/2014/main" id="{321DB3D6-624E-42D5-E402-93B67E70BB6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121">
                <a:extLst>
                  <a:ext uri="{FF2B5EF4-FFF2-40B4-BE49-F238E27FC236}">
                    <a16:creationId xmlns:a16="http://schemas.microsoft.com/office/drawing/2014/main" id="{248CFDAB-0F16-303D-BF7A-352A8872BAD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122">
                <a:extLst>
                  <a:ext uri="{FF2B5EF4-FFF2-40B4-BE49-F238E27FC236}">
                    <a16:creationId xmlns:a16="http://schemas.microsoft.com/office/drawing/2014/main" id="{92841482-CAA0-E901-A0DF-7E4971CF22E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123">
                <a:extLst>
                  <a:ext uri="{FF2B5EF4-FFF2-40B4-BE49-F238E27FC236}">
                    <a16:creationId xmlns:a16="http://schemas.microsoft.com/office/drawing/2014/main" id="{3F8DE8EE-49E4-71DC-9B94-08514B52815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124">
                <a:extLst>
                  <a:ext uri="{FF2B5EF4-FFF2-40B4-BE49-F238E27FC236}">
                    <a16:creationId xmlns:a16="http://schemas.microsoft.com/office/drawing/2014/main" id="{58B79A30-D875-B67C-1993-5C5317BC8AE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125">
                <a:extLst>
                  <a:ext uri="{FF2B5EF4-FFF2-40B4-BE49-F238E27FC236}">
                    <a16:creationId xmlns:a16="http://schemas.microsoft.com/office/drawing/2014/main" id="{5AA42D86-7D88-06E1-17DD-BFAC940CB4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126">
                <a:extLst>
                  <a:ext uri="{FF2B5EF4-FFF2-40B4-BE49-F238E27FC236}">
                    <a16:creationId xmlns:a16="http://schemas.microsoft.com/office/drawing/2014/main" id="{9207C406-48A6-6C9A-3A1E-F3CB8131F6A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127">
                <a:extLst>
                  <a:ext uri="{FF2B5EF4-FFF2-40B4-BE49-F238E27FC236}">
                    <a16:creationId xmlns:a16="http://schemas.microsoft.com/office/drawing/2014/main" id="{B1B1E410-5ACC-8302-3B80-2767DF02DB4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128">
                <a:extLst>
                  <a:ext uri="{FF2B5EF4-FFF2-40B4-BE49-F238E27FC236}">
                    <a16:creationId xmlns:a16="http://schemas.microsoft.com/office/drawing/2014/main" id="{3CCB36F4-5DED-C13A-3699-9ED4EFB82B0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129">
                <a:extLst>
                  <a:ext uri="{FF2B5EF4-FFF2-40B4-BE49-F238E27FC236}">
                    <a16:creationId xmlns:a16="http://schemas.microsoft.com/office/drawing/2014/main" id="{7549A0CD-66C4-6CD3-9AAB-3D3B4C8F8A4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130">
                <a:extLst>
                  <a:ext uri="{FF2B5EF4-FFF2-40B4-BE49-F238E27FC236}">
                    <a16:creationId xmlns:a16="http://schemas.microsoft.com/office/drawing/2014/main" id="{9C1265C2-3C9B-AAF4-69ED-940B919BEB9A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131">
                <a:extLst>
                  <a:ext uri="{FF2B5EF4-FFF2-40B4-BE49-F238E27FC236}">
                    <a16:creationId xmlns:a16="http://schemas.microsoft.com/office/drawing/2014/main" id="{993BB70D-C493-4692-A906-9E6B69FC3F4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132">
                <a:extLst>
                  <a:ext uri="{FF2B5EF4-FFF2-40B4-BE49-F238E27FC236}">
                    <a16:creationId xmlns:a16="http://schemas.microsoft.com/office/drawing/2014/main" id="{E7E8D01A-5270-F82C-B58B-8A58704ECEA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133">
                <a:extLst>
                  <a:ext uri="{FF2B5EF4-FFF2-40B4-BE49-F238E27FC236}">
                    <a16:creationId xmlns:a16="http://schemas.microsoft.com/office/drawing/2014/main" id="{D72DAF1E-80E3-348D-038A-AD37AA5442B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134">
                <a:extLst>
                  <a:ext uri="{FF2B5EF4-FFF2-40B4-BE49-F238E27FC236}">
                    <a16:creationId xmlns:a16="http://schemas.microsoft.com/office/drawing/2014/main" id="{7BB3F070-E11B-3B29-C8A5-19464A0C859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135">
                <a:extLst>
                  <a:ext uri="{FF2B5EF4-FFF2-40B4-BE49-F238E27FC236}">
                    <a16:creationId xmlns:a16="http://schemas.microsoft.com/office/drawing/2014/main" id="{7391F874-8223-4E4B-55FA-6E46408E078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136">
                <a:extLst>
                  <a:ext uri="{FF2B5EF4-FFF2-40B4-BE49-F238E27FC236}">
                    <a16:creationId xmlns:a16="http://schemas.microsoft.com/office/drawing/2014/main" id="{C55B1877-8907-183A-642A-B677A658A8B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137">
                <a:extLst>
                  <a:ext uri="{FF2B5EF4-FFF2-40B4-BE49-F238E27FC236}">
                    <a16:creationId xmlns:a16="http://schemas.microsoft.com/office/drawing/2014/main" id="{6A66E4E2-92DF-1647-8C62-4229714AAD4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138">
                <a:extLst>
                  <a:ext uri="{FF2B5EF4-FFF2-40B4-BE49-F238E27FC236}">
                    <a16:creationId xmlns:a16="http://schemas.microsoft.com/office/drawing/2014/main" id="{0CC4D83F-3F5C-1402-B483-792C0CEF799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139">
                <a:extLst>
                  <a:ext uri="{FF2B5EF4-FFF2-40B4-BE49-F238E27FC236}">
                    <a16:creationId xmlns:a16="http://schemas.microsoft.com/office/drawing/2014/main" id="{D08A4079-0AFF-6A31-5D45-A8C82CE1EFD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59" name="Group 140">
              <a:extLst>
                <a:ext uri="{FF2B5EF4-FFF2-40B4-BE49-F238E27FC236}">
                  <a16:creationId xmlns:a16="http://schemas.microsoft.com/office/drawing/2014/main" id="{5441164C-05AD-DB93-EEB6-B4D358A7F53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60" name="Freeform 141">
                <a:extLst>
                  <a:ext uri="{FF2B5EF4-FFF2-40B4-BE49-F238E27FC236}">
                    <a16:creationId xmlns:a16="http://schemas.microsoft.com/office/drawing/2014/main" id="{45229CCE-9B46-7696-617D-A162FB87EB4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1" name="Freeform 142">
                <a:extLst>
                  <a:ext uri="{FF2B5EF4-FFF2-40B4-BE49-F238E27FC236}">
                    <a16:creationId xmlns:a16="http://schemas.microsoft.com/office/drawing/2014/main" id="{9143C327-F0ED-F1D4-0A0E-AD69E845AE5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2" name="Freeform 143">
                <a:extLst>
                  <a:ext uri="{FF2B5EF4-FFF2-40B4-BE49-F238E27FC236}">
                    <a16:creationId xmlns:a16="http://schemas.microsoft.com/office/drawing/2014/main" id="{17F70DA6-7030-3343-92A5-4C5A3B58F8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3" name="Freeform 144">
                <a:extLst>
                  <a:ext uri="{FF2B5EF4-FFF2-40B4-BE49-F238E27FC236}">
                    <a16:creationId xmlns:a16="http://schemas.microsoft.com/office/drawing/2014/main" id="{8DC1F96D-6241-7524-4EBB-9416A2C8D27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4" name="Freeform 145">
                <a:extLst>
                  <a:ext uri="{FF2B5EF4-FFF2-40B4-BE49-F238E27FC236}">
                    <a16:creationId xmlns:a16="http://schemas.microsoft.com/office/drawing/2014/main" id="{9DDDECEC-1AE6-E3CD-F3EC-6BBA1D94BF2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5" name="Freeform 146">
                <a:extLst>
                  <a:ext uri="{FF2B5EF4-FFF2-40B4-BE49-F238E27FC236}">
                    <a16:creationId xmlns:a16="http://schemas.microsoft.com/office/drawing/2014/main" id="{0AC6F632-D506-1FEB-1CF6-1B648ECFA4C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6" name="Freeform 147">
                <a:extLst>
                  <a:ext uri="{FF2B5EF4-FFF2-40B4-BE49-F238E27FC236}">
                    <a16:creationId xmlns:a16="http://schemas.microsoft.com/office/drawing/2014/main" id="{DE76F76A-7C76-3871-219B-3518069F9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7" name="Freeform 148">
                <a:extLst>
                  <a:ext uri="{FF2B5EF4-FFF2-40B4-BE49-F238E27FC236}">
                    <a16:creationId xmlns:a16="http://schemas.microsoft.com/office/drawing/2014/main" id="{7073FEFE-8898-BE6A-04D6-78C9FB7F59D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8" name="Freeform 149">
                <a:extLst>
                  <a:ext uri="{FF2B5EF4-FFF2-40B4-BE49-F238E27FC236}">
                    <a16:creationId xmlns:a16="http://schemas.microsoft.com/office/drawing/2014/main" id="{DF9E293E-A1D5-D1DC-1C35-0CB8EF0922B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9" name="Freeform 150">
                <a:extLst>
                  <a:ext uri="{FF2B5EF4-FFF2-40B4-BE49-F238E27FC236}">
                    <a16:creationId xmlns:a16="http://schemas.microsoft.com/office/drawing/2014/main" id="{D3A2FC37-A192-6759-19A4-C33702A96C6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0" name="Freeform 151">
                <a:extLst>
                  <a:ext uri="{FF2B5EF4-FFF2-40B4-BE49-F238E27FC236}">
                    <a16:creationId xmlns:a16="http://schemas.microsoft.com/office/drawing/2014/main" id="{3A516B13-7CFB-2ED6-18A8-BC05D65D275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1" name="Freeform 152">
                <a:extLst>
                  <a:ext uri="{FF2B5EF4-FFF2-40B4-BE49-F238E27FC236}">
                    <a16:creationId xmlns:a16="http://schemas.microsoft.com/office/drawing/2014/main" id="{47CFB0BB-AD63-30F9-7668-122C98CEFBF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153">
                <a:extLst>
                  <a:ext uri="{FF2B5EF4-FFF2-40B4-BE49-F238E27FC236}">
                    <a16:creationId xmlns:a16="http://schemas.microsoft.com/office/drawing/2014/main" id="{57BE2AB8-E9C0-B663-4907-A770BCDE35C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154">
                <a:extLst>
                  <a:ext uri="{FF2B5EF4-FFF2-40B4-BE49-F238E27FC236}">
                    <a16:creationId xmlns:a16="http://schemas.microsoft.com/office/drawing/2014/main" id="{63BB38A9-687F-8B0A-805F-06C69074340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155">
                <a:extLst>
                  <a:ext uri="{FF2B5EF4-FFF2-40B4-BE49-F238E27FC236}">
                    <a16:creationId xmlns:a16="http://schemas.microsoft.com/office/drawing/2014/main" id="{DB10752D-65A2-3979-3164-DD5421BAAEA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156">
                <a:extLst>
                  <a:ext uri="{FF2B5EF4-FFF2-40B4-BE49-F238E27FC236}">
                    <a16:creationId xmlns:a16="http://schemas.microsoft.com/office/drawing/2014/main" id="{0DC25FB5-B95E-920B-0E40-E60E6A127F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157">
                <a:extLst>
                  <a:ext uri="{FF2B5EF4-FFF2-40B4-BE49-F238E27FC236}">
                    <a16:creationId xmlns:a16="http://schemas.microsoft.com/office/drawing/2014/main" id="{0D238266-ADA2-C572-25E5-C7AF71758F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158">
                <a:extLst>
                  <a:ext uri="{FF2B5EF4-FFF2-40B4-BE49-F238E27FC236}">
                    <a16:creationId xmlns:a16="http://schemas.microsoft.com/office/drawing/2014/main" id="{9A1E33E0-FFC8-7808-A91D-A8CE5BE9D0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159">
                <a:extLst>
                  <a:ext uri="{FF2B5EF4-FFF2-40B4-BE49-F238E27FC236}">
                    <a16:creationId xmlns:a16="http://schemas.microsoft.com/office/drawing/2014/main" id="{5CAA7FB7-C349-38E3-A470-C8F0300E3CB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160">
                <a:extLst>
                  <a:ext uri="{FF2B5EF4-FFF2-40B4-BE49-F238E27FC236}">
                    <a16:creationId xmlns:a16="http://schemas.microsoft.com/office/drawing/2014/main" id="{2BC55B9B-977E-C9F3-5C9F-FDBCF4CE569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161">
                <a:extLst>
                  <a:ext uri="{FF2B5EF4-FFF2-40B4-BE49-F238E27FC236}">
                    <a16:creationId xmlns:a16="http://schemas.microsoft.com/office/drawing/2014/main" id="{D3AA1857-08D7-E849-DE13-F9CCC32436A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162">
                <a:extLst>
                  <a:ext uri="{FF2B5EF4-FFF2-40B4-BE49-F238E27FC236}">
                    <a16:creationId xmlns:a16="http://schemas.microsoft.com/office/drawing/2014/main" id="{2CB1E507-F039-5F3A-7D35-7A84B4F626D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163">
                <a:extLst>
                  <a:ext uri="{FF2B5EF4-FFF2-40B4-BE49-F238E27FC236}">
                    <a16:creationId xmlns:a16="http://schemas.microsoft.com/office/drawing/2014/main" id="{B57DCD1E-AFAB-E3E9-EF20-90A76594024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164">
                <a:extLst>
                  <a:ext uri="{FF2B5EF4-FFF2-40B4-BE49-F238E27FC236}">
                    <a16:creationId xmlns:a16="http://schemas.microsoft.com/office/drawing/2014/main" id="{8DBAA0DE-12CF-79FF-B997-0C8DBEEF18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165">
                <a:extLst>
                  <a:ext uri="{FF2B5EF4-FFF2-40B4-BE49-F238E27FC236}">
                    <a16:creationId xmlns:a16="http://schemas.microsoft.com/office/drawing/2014/main" id="{BEDE97B7-D1A3-6DD4-8E1E-B3E8B7AF20E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166">
                <a:extLst>
                  <a:ext uri="{FF2B5EF4-FFF2-40B4-BE49-F238E27FC236}">
                    <a16:creationId xmlns:a16="http://schemas.microsoft.com/office/drawing/2014/main" id="{696A9756-DFEA-355B-E71B-7FB9EF869C2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167">
                <a:extLst>
                  <a:ext uri="{FF2B5EF4-FFF2-40B4-BE49-F238E27FC236}">
                    <a16:creationId xmlns:a16="http://schemas.microsoft.com/office/drawing/2014/main" id="{CB7BE3BB-5AAF-4E03-EE0D-11A3738016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168">
                <a:extLst>
                  <a:ext uri="{FF2B5EF4-FFF2-40B4-BE49-F238E27FC236}">
                    <a16:creationId xmlns:a16="http://schemas.microsoft.com/office/drawing/2014/main" id="{EF8D5E3A-38FB-3061-6488-4C51731353F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169">
                <a:extLst>
                  <a:ext uri="{FF2B5EF4-FFF2-40B4-BE49-F238E27FC236}">
                    <a16:creationId xmlns:a16="http://schemas.microsoft.com/office/drawing/2014/main" id="{80673DE2-1913-129B-E634-9E54EE436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170">
                <a:extLst>
                  <a:ext uri="{FF2B5EF4-FFF2-40B4-BE49-F238E27FC236}">
                    <a16:creationId xmlns:a16="http://schemas.microsoft.com/office/drawing/2014/main" id="{0665A0EB-47E1-5137-D3AA-8C815809C23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171">
                <a:extLst>
                  <a:ext uri="{FF2B5EF4-FFF2-40B4-BE49-F238E27FC236}">
                    <a16:creationId xmlns:a16="http://schemas.microsoft.com/office/drawing/2014/main" id="{AF31D20B-62D5-0D2F-E80F-6E501B029A6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172">
                <a:extLst>
                  <a:ext uri="{FF2B5EF4-FFF2-40B4-BE49-F238E27FC236}">
                    <a16:creationId xmlns:a16="http://schemas.microsoft.com/office/drawing/2014/main" id="{E725670A-732A-849A-C3B9-FF99E838819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173">
                <a:extLst>
                  <a:ext uri="{FF2B5EF4-FFF2-40B4-BE49-F238E27FC236}">
                    <a16:creationId xmlns:a16="http://schemas.microsoft.com/office/drawing/2014/main" id="{24354100-71F1-B5D6-8BFF-22DE2D34BC8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292" name="Picture 11">
            <a:extLst>
              <a:ext uri="{FF2B5EF4-FFF2-40B4-BE49-F238E27FC236}">
                <a16:creationId xmlns:a16="http://schemas.microsoft.com/office/drawing/2014/main" id="{62196940-824E-25C9-1C86-4320982A9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0" y="742504"/>
            <a:ext cx="9522195" cy="565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Hình ảnh 293">
            <a:extLst>
              <a:ext uri="{FF2B5EF4-FFF2-40B4-BE49-F238E27FC236}">
                <a16:creationId xmlns:a16="http://schemas.microsoft.com/office/drawing/2014/main" id="{41646484-3B5B-BCDF-F568-7D89B16B8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3912" y="3792918"/>
            <a:ext cx="4666683" cy="3295845"/>
          </a:xfrm>
          <a:prstGeom prst="rect">
            <a:avLst/>
          </a:prstGeom>
        </p:spPr>
      </p:pic>
      <p:pic>
        <p:nvPicPr>
          <p:cNvPr id="296" name="Picture 2" descr="C:\Users\Administrator\Desktop\hinh nen dep pp\CON VAT+CAY, HIH ANH NHO NGHEP TRAH\4d93d3c41d690499dcf3d031be2765e9.png">
            <a:extLst>
              <a:ext uri="{FF2B5EF4-FFF2-40B4-BE49-F238E27FC236}">
                <a16:creationId xmlns:a16="http://schemas.microsoft.com/office/drawing/2014/main" id="{2D5178C3-9427-61C2-E69C-F2AC0E13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" y="-302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">
            <a:extLst>
              <a:ext uri="{FF2B5EF4-FFF2-40B4-BE49-F238E27FC236}">
                <a16:creationId xmlns:a16="http://schemas.microsoft.com/office/drawing/2014/main" id="{F80ED448-84DF-5560-155B-1E500C7F87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8540" y="190500"/>
            <a:ext cx="2388870" cy="1311275"/>
          </a:xfrm>
          <a:prstGeom prst="rect">
            <a:avLst/>
          </a:prstGeom>
        </p:spPr>
      </p:pic>
      <p:pic>
        <p:nvPicPr>
          <p:cNvPr id="299" name="MUA LAN KARAOKE DA CAT">
            <a:hlinkClick r:id="" action="ppaction://media"/>
            <a:extLst>
              <a:ext uri="{FF2B5EF4-FFF2-40B4-BE49-F238E27FC236}">
                <a16:creationId xmlns:a16="http://schemas.microsoft.com/office/drawing/2014/main" id="{5E02E462-0EDA-86DD-C6E4-EE192A2CC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8175" y="1905704"/>
            <a:ext cx="609600" cy="609600"/>
          </a:xfrm>
          <a:prstGeom prst="rect">
            <a:avLst/>
          </a:prstGeom>
        </p:spPr>
      </p:pic>
      <p:sp>
        <p:nvSpPr>
          <p:cNvPr id="2" name="Rectangles 6">
            <a:extLst>
              <a:ext uri="{FF2B5EF4-FFF2-40B4-BE49-F238E27FC236}">
                <a16:creationId xmlns:a16="http://schemas.microsoft.com/office/drawing/2014/main" id="{7F6BB381-56A9-FFB8-5205-81E859E5F1C4}"/>
              </a:ext>
            </a:extLst>
          </p:cNvPr>
          <p:cNvSpPr/>
          <p:nvPr/>
        </p:nvSpPr>
        <p:spPr>
          <a:xfrm>
            <a:off x="1743702" y="38732"/>
            <a:ext cx="8122736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HÁT KẾT HỢP  VỖ TAY THEO NHỊP</a:t>
            </a:r>
          </a:p>
        </p:txBody>
      </p:sp>
    </p:spTree>
    <p:extLst>
      <p:ext uri="{BB962C8B-B14F-4D97-AF65-F5344CB8AC3E}">
        <p14:creationId xmlns:p14="http://schemas.microsoft.com/office/powerpoint/2010/main" val="2578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8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9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6858000"/>
          </a:xfrm>
          <a:prstGeom prst="rect">
            <a:avLst/>
          </a:prstGeom>
        </p:spPr>
      </p:pic>
      <p:pic>
        <p:nvPicPr>
          <p:cNvPr id="4" name="Picture 8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B6EA3DC4-0DA6-73DD-083B-79306C20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16" y="3570898"/>
            <a:ext cx="5719445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6">
            <a:extLst>
              <a:ext uri="{FF2B5EF4-FFF2-40B4-BE49-F238E27FC236}">
                <a16:creationId xmlns:a16="http://schemas.microsoft.com/office/drawing/2014/main" id="{D47386F7-59EF-EFF7-57A1-84DC252146B9}"/>
              </a:ext>
            </a:extLst>
          </p:cNvPr>
          <p:cNvSpPr/>
          <p:nvPr/>
        </p:nvSpPr>
        <p:spPr>
          <a:xfrm>
            <a:off x="3778384" y="1462601"/>
            <a:ext cx="46346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DIỄN BÀI HÁT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716968"/>
            <a:ext cx="11920451" cy="49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09" y="205408"/>
            <a:ext cx="894983" cy="5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0026" y="1216274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711" y="1463572"/>
            <a:ext cx="329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81A5D09-F2B6-3192-18FE-DEA9B3BC6F8D}"/>
              </a:ext>
            </a:extLst>
          </p:cNvPr>
          <p:cNvSpPr txBox="1"/>
          <p:nvPr/>
        </p:nvSpPr>
        <p:spPr>
          <a:xfrm>
            <a:off x="281182" y="729144"/>
            <a:ext cx="72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KẾT HỢP VỖ TAY THEO NHỊP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0295" y="-51237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879508" y="-183736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865679" y="1728838"/>
            <a:ext cx="87285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>
              <a:lnSpc>
                <a:spcPct val="150000"/>
              </a:lnSpc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algn="ctr" defTabSz="822960">
              <a:lnSpc>
                <a:spcPct val="150000"/>
              </a:lnSpc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VUI ĐẾN TRƯỜNG</a:t>
            </a:r>
          </a:p>
          <a:p>
            <a:pPr algn="ctr" defTabSz="822960">
              <a:defRPr/>
            </a:pPr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>
              <a:defRPr/>
            </a:pPr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423" y="2743201"/>
            <a:ext cx="3782538" cy="402017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311849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6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21" y="803771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5034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2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4AA6D442-5723-3175-6823-3CB0950E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995" y="74218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806667" y="13299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pc="-1" dirty="0">
                <a:solidFill>
                  <a:srgbClr val="FF0000"/>
                </a:solidFill>
                <a:latin typeface="Cambria"/>
                <a:ea typeface="Times New Roman"/>
              </a:rPr>
              <a:t>HÁT KẾT HỢP GÕ ĐỆM 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145" y="3333284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475869" y="5619078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4210099" y="101434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8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960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62" y="342901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2336674" y="1476757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217677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6925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3037333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2095779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701613" y="2177416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82E125C-7FF6-D550-A5F3-2E9303E458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495931" y="1403347"/>
            <a:ext cx="1409359" cy="7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B13AF258-3965-AF6F-9C7C-C63740436A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95912" y="1425470"/>
            <a:ext cx="865458" cy="8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3CE6A22-CDEB-FD74-C47E-D871A495A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291" y="2456084"/>
            <a:ext cx="8904962" cy="1468126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DE054B4F-4C17-B235-5411-E517E954DC13}"/>
              </a:ext>
            </a:extLst>
          </p:cNvPr>
          <p:cNvSpPr/>
          <p:nvPr/>
        </p:nvSpPr>
        <p:spPr>
          <a:xfrm>
            <a:off x="3266048" y="3924938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nở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1B6018DA-DED6-9895-E44C-0CFDBE6945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70633" y="4433493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VoTay">
            <a:extLst>
              <a:ext uri="{FF2B5EF4-FFF2-40B4-BE49-F238E27FC236}">
                <a16:creationId xmlns:a16="http://schemas.microsoft.com/office/drawing/2014/main" id="{F0067DDB-688A-A077-74E5-CF8FC6A6E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6817" y="4433493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10D3858-9AFE-DA8B-399C-1E31F368CF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32316" y="4457449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VoTay">
            <a:extLst>
              <a:ext uri="{FF2B5EF4-FFF2-40B4-BE49-F238E27FC236}">
                <a16:creationId xmlns:a16="http://schemas.microsoft.com/office/drawing/2014/main" id="{A34DEB87-F52D-9F91-4E2A-9115138A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74477" y="4467110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20909" y="3003996"/>
            <a:ext cx="3352800" cy="38918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323527"/>
            <a:ext cx="3733800" cy="353447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2819400" y="2057401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BIỂU DIỄN BÀI HÁT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663" y="1019877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-277"/>
            <a:ext cx="12192635" cy="685827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060065" y="2829560"/>
            <a:ext cx="4961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6000" b="1" kern="0" cap="all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7200" b="1" kern="0" cap="all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85" y="4625975"/>
            <a:ext cx="5719445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s 10"/>
          <p:cNvSpPr/>
          <p:nvPr/>
        </p:nvSpPr>
        <p:spPr>
          <a:xfrm>
            <a:off x="2464435" y="3834130"/>
            <a:ext cx="572897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 </a:t>
            </a:r>
          </a:p>
          <a:p>
            <a:pPr algn="ctr"/>
            <a:endParaRPr lang="en-US" altLang="en-GB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054350"/>
            <a:ext cx="2017395" cy="3610610"/>
          </a:xfrm>
          <a:prstGeom prst="rect">
            <a:avLst/>
          </a:prstGeom>
        </p:spPr>
      </p:pic>
      <p:pic>
        <p:nvPicPr>
          <p:cNvPr id="2" name="Unknown_beat.lopchungtadoanket">
            <a:hlinkClick r:id="" action="ppaction://media"/>
            <a:extLst>
              <a:ext uri="{FF2B5EF4-FFF2-40B4-BE49-F238E27FC236}">
                <a16:creationId xmlns:a16="http://schemas.microsoft.com/office/drawing/2014/main" id="{0E0078EC-F02A-FBFF-DFDF-652E405B028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9891" y="608079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3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4920" y="1971040"/>
            <a:ext cx="5654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: TĐN SỐ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769" b="25384"/>
          <a:stretch>
            <a:fillRect/>
          </a:stretch>
        </p:blipFill>
        <p:spPr>
          <a:xfrm>
            <a:off x="-1282065" y="5431790"/>
            <a:ext cx="14550390" cy="142621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01279" y="-2601277"/>
            <a:ext cx="6858635" cy="12061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C:\Users\Administrator\Desktop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 flipH="1">
            <a:off x="-121285" y="2562225"/>
            <a:ext cx="1756410" cy="45262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/>
          <p:cNvSpPr txBox="1"/>
          <p:nvPr/>
        </p:nvSpPr>
        <p:spPr>
          <a:xfrm>
            <a:off x="2437765" y="2035175"/>
            <a:ext cx="7110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0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NHẠC </a:t>
            </a:r>
            <a:r>
              <a:rPr lang="en-US" sz="3600" b="1" kern="0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0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en-US" sz="3600" b="1" kern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Bài số 1 Lớp 3 [Kết Nối Tri Thức Với Cuộc Sống].mp4">
            <a:hlinkClick r:id="" action="ppaction://media"/>
            <a:extLst>
              <a:ext uri="{FF2B5EF4-FFF2-40B4-BE49-F238E27FC236}">
                <a16:creationId xmlns:a16="http://schemas.microsoft.com/office/drawing/2014/main" id="{D870C492-9DE8-612A-3460-3CE417ECDB43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>
            <a:extLst>
              <a:ext uri="{FF2B5EF4-FFF2-40B4-BE49-F238E27FC236}">
                <a16:creationId xmlns:a16="http://schemas.microsoft.com/office/drawing/2014/main" id="{7CEEE716-9C31-DEF4-D44F-96602B0A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92075" y="0"/>
            <a:ext cx="1228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04E8DEB8-6030-9F0A-0835-6649907E0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876300"/>
            <a:ext cx="8591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 NHẠC KẾT HỢP GÕ ĐỆM</a:t>
            </a:r>
          </a:p>
        </p:txBody>
      </p:sp>
      <p:grpSp>
        <p:nvGrpSpPr>
          <p:cNvPr id="13316" name="Group 34">
            <a:extLst>
              <a:ext uri="{FF2B5EF4-FFF2-40B4-BE49-F238E27FC236}">
                <a16:creationId xmlns:a16="http://schemas.microsoft.com/office/drawing/2014/main" id="{35473B6E-6860-078A-4071-6DE648928331}"/>
              </a:ext>
            </a:extLst>
          </p:cNvPr>
          <p:cNvGrpSpPr>
            <a:grpSpLocks/>
          </p:cNvGrpSpPr>
          <p:nvPr/>
        </p:nvGrpSpPr>
        <p:grpSpPr bwMode="auto">
          <a:xfrm>
            <a:off x="-182563" y="6326188"/>
            <a:ext cx="12684126" cy="531812"/>
            <a:chOff x="0" y="4105"/>
            <a:chExt cx="5511" cy="215"/>
          </a:xfrm>
        </p:grpSpPr>
        <p:sp>
          <p:nvSpPr>
            <p:cNvPr id="13328" name="Freeform 37">
              <a:extLst>
                <a:ext uri="{FF2B5EF4-FFF2-40B4-BE49-F238E27FC236}">
                  <a16:creationId xmlns:a16="http://schemas.microsoft.com/office/drawing/2014/main" id="{5E7B0DDF-8677-CA55-25C8-AB4B7B00C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3329" name="Group 38">
              <a:extLst>
                <a:ext uri="{FF2B5EF4-FFF2-40B4-BE49-F238E27FC236}">
                  <a16:creationId xmlns:a16="http://schemas.microsoft.com/office/drawing/2014/main" id="{1D23DCE1-D8B7-D44B-FB8C-48849336C0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3432" name="Freeform 39">
                <a:extLst>
                  <a:ext uri="{FF2B5EF4-FFF2-40B4-BE49-F238E27FC236}">
                    <a16:creationId xmlns:a16="http://schemas.microsoft.com/office/drawing/2014/main" id="{48BFB15E-3DFF-2633-3800-843C5820B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3" name="Freeform 40">
                <a:extLst>
                  <a:ext uri="{FF2B5EF4-FFF2-40B4-BE49-F238E27FC236}">
                    <a16:creationId xmlns:a16="http://schemas.microsoft.com/office/drawing/2014/main" id="{7D690032-5555-C25D-521E-83C78F096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4" name="Freeform 41">
                <a:extLst>
                  <a:ext uri="{FF2B5EF4-FFF2-40B4-BE49-F238E27FC236}">
                    <a16:creationId xmlns:a16="http://schemas.microsoft.com/office/drawing/2014/main" id="{1B00394D-C842-68BF-41B1-DB74D5F7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5" name="Freeform 42">
                <a:extLst>
                  <a:ext uri="{FF2B5EF4-FFF2-40B4-BE49-F238E27FC236}">
                    <a16:creationId xmlns:a16="http://schemas.microsoft.com/office/drawing/2014/main" id="{B84BE7D1-0C4E-6381-49CE-6CCF70B93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6" name="Freeform 43">
                <a:extLst>
                  <a:ext uri="{FF2B5EF4-FFF2-40B4-BE49-F238E27FC236}">
                    <a16:creationId xmlns:a16="http://schemas.microsoft.com/office/drawing/2014/main" id="{1DCF09AE-6C79-C2CC-26EC-FFEFC8E7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7" name="Freeform 44">
                <a:extLst>
                  <a:ext uri="{FF2B5EF4-FFF2-40B4-BE49-F238E27FC236}">
                    <a16:creationId xmlns:a16="http://schemas.microsoft.com/office/drawing/2014/main" id="{1543AA3F-49A4-D464-1E39-AFB8BF10D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8" name="Freeform 45">
                <a:extLst>
                  <a:ext uri="{FF2B5EF4-FFF2-40B4-BE49-F238E27FC236}">
                    <a16:creationId xmlns:a16="http://schemas.microsoft.com/office/drawing/2014/main" id="{DA18EEE2-B93C-F37E-45D0-95B49C2BE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9" name="Freeform 46">
                <a:extLst>
                  <a:ext uri="{FF2B5EF4-FFF2-40B4-BE49-F238E27FC236}">
                    <a16:creationId xmlns:a16="http://schemas.microsoft.com/office/drawing/2014/main" id="{FAFA7747-7CD7-56D1-55E0-37078391C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0" name="Freeform 47">
                <a:extLst>
                  <a:ext uri="{FF2B5EF4-FFF2-40B4-BE49-F238E27FC236}">
                    <a16:creationId xmlns:a16="http://schemas.microsoft.com/office/drawing/2014/main" id="{D8BD5557-D8CA-8DD7-F717-CD445E4DB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1" name="Freeform 48">
                <a:extLst>
                  <a:ext uri="{FF2B5EF4-FFF2-40B4-BE49-F238E27FC236}">
                    <a16:creationId xmlns:a16="http://schemas.microsoft.com/office/drawing/2014/main" id="{E3F98581-A7D2-DD60-563F-1A2C773C3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2" name="Freeform 49">
                <a:extLst>
                  <a:ext uri="{FF2B5EF4-FFF2-40B4-BE49-F238E27FC236}">
                    <a16:creationId xmlns:a16="http://schemas.microsoft.com/office/drawing/2014/main" id="{7AB282BB-2871-1A39-8126-B2B336EB3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3" name="Freeform 50">
                <a:extLst>
                  <a:ext uri="{FF2B5EF4-FFF2-40B4-BE49-F238E27FC236}">
                    <a16:creationId xmlns:a16="http://schemas.microsoft.com/office/drawing/2014/main" id="{887927C4-BFB0-8B5F-B7B0-1E85026BC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4" name="Freeform 51">
                <a:extLst>
                  <a:ext uri="{FF2B5EF4-FFF2-40B4-BE49-F238E27FC236}">
                    <a16:creationId xmlns:a16="http://schemas.microsoft.com/office/drawing/2014/main" id="{BBE48F9F-8BAA-53E6-1ED2-8DA8D458B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5" name="Freeform 52">
                <a:extLst>
                  <a:ext uri="{FF2B5EF4-FFF2-40B4-BE49-F238E27FC236}">
                    <a16:creationId xmlns:a16="http://schemas.microsoft.com/office/drawing/2014/main" id="{CFC4B0C1-A006-63C8-3581-535BD9D43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6" name="Freeform 53">
                <a:extLst>
                  <a:ext uri="{FF2B5EF4-FFF2-40B4-BE49-F238E27FC236}">
                    <a16:creationId xmlns:a16="http://schemas.microsoft.com/office/drawing/2014/main" id="{556188D8-1F41-48ED-DEC3-603AE41C8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7" name="Freeform 54">
                <a:extLst>
                  <a:ext uri="{FF2B5EF4-FFF2-40B4-BE49-F238E27FC236}">
                    <a16:creationId xmlns:a16="http://schemas.microsoft.com/office/drawing/2014/main" id="{E58A0F9C-E2E8-8249-37A7-674F180FF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8" name="Freeform 55">
                <a:extLst>
                  <a:ext uri="{FF2B5EF4-FFF2-40B4-BE49-F238E27FC236}">
                    <a16:creationId xmlns:a16="http://schemas.microsoft.com/office/drawing/2014/main" id="{1AEBC93B-540C-9912-CFC7-EBCCA09E6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9" name="Freeform 56">
                <a:extLst>
                  <a:ext uri="{FF2B5EF4-FFF2-40B4-BE49-F238E27FC236}">
                    <a16:creationId xmlns:a16="http://schemas.microsoft.com/office/drawing/2014/main" id="{2AA5779D-DC08-A681-7961-0AC5B155F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0" name="Freeform 57">
                <a:extLst>
                  <a:ext uri="{FF2B5EF4-FFF2-40B4-BE49-F238E27FC236}">
                    <a16:creationId xmlns:a16="http://schemas.microsoft.com/office/drawing/2014/main" id="{0C098CC1-AF1C-B628-E17D-CE309739A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1" name="Freeform 58">
                <a:extLst>
                  <a:ext uri="{FF2B5EF4-FFF2-40B4-BE49-F238E27FC236}">
                    <a16:creationId xmlns:a16="http://schemas.microsoft.com/office/drawing/2014/main" id="{AE64430C-9D08-509A-9D3B-B81093E0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2" name="Freeform 59">
                <a:extLst>
                  <a:ext uri="{FF2B5EF4-FFF2-40B4-BE49-F238E27FC236}">
                    <a16:creationId xmlns:a16="http://schemas.microsoft.com/office/drawing/2014/main" id="{D771D60A-4F69-56FD-7E8D-B49EC6316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3" name="Freeform 60">
                <a:extLst>
                  <a:ext uri="{FF2B5EF4-FFF2-40B4-BE49-F238E27FC236}">
                    <a16:creationId xmlns:a16="http://schemas.microsoft.com/office/drawing/2014/main" id="{D86F1F5F-A342-119D-B7B2-F306029C3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4" name="Freeform 61">
                <a:extLst>
                  <a:ext uri="{FF2B5EF4-FFF2-40B4-BE49-F238E27FC236}">
                    <a16:creationId xmlns:a16="http://schemas.microsoft.com/office/drawing/2014/main" id="{880C6308-BC8E-6B75-E240-D2CFFE9F9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5" name="Freeform 62">
                <a:extLst>
                  <a:ext uri="{FF2B5EF4-FFF2-40B4-BE49-F238E27FC236}">
                    <a16:creationId xmlns:a16="http://schemas.microsoft.com/office/drawing/2014/main" id="{20F723AA-B8E9-2DA9-B699-3B2ED44A6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6" name="Freeform 63">
                <a:extLst>
                  <a:ext uri="{FF2B5EF4-FFF2-40B4-BE49-F238E27FC236}">
                    <a16:creationId xmlns:a16="http://schemas.microsoft.com/office/drawing/2014/main" id="{29CE8E98-5ECE-226D-7298-40142557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7" name="Freeform 64">
                <a:extLst>
                  <a:ext uri="{FF2B5EF4-FFF2-40B4-BE49-F238E27FC236}">
                    <a16:creationId xmlns:a16="http://schemas.microsoft.com/office/drawing/2014/main" id="{D7CB3276-F4B7-A8A5-994F-AB986AF99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8" name="Freeform 65">
                <a:extLst>
                  <a:ext uri="{FF2B5EF4-FFF2-40B4-BE49-F238E27FC236}">
                    <a16:creationId xmlns:a16="http://schemas.microsoft.com/office/drawing/2014/main" id="{E848E663-1A3E-7211-D9D9-1730A865C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9" name="Freeform 66">
                <a:extLst>
                  <a:ext uri="{FF2B5EF4-FFF2-40B4-BE49-F238E27FC236}">
                    <a16:creationId xmlns:a16="http://schemas.microsoft.com/office/drawing/2014/main" id="{E9A27B45-C726-6651-9CF5-84FED7D9D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0" name="Freeform 67">
                <a:extLst>
                  <a:ext uri="{FF2B5EF4-FFF2-40B4-BE49-F238E27FC236}">
                    <a16:creationId xmlns:a16="http://schemas.microsoft.com/office/drawing/2014/main" id="{BB5ABC22-1C5D-7CF0-3E01-A4C3AC3AF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1" name="Freeform 68">
                <a:extLst>
                  <a:ext uri="{FF2B5EF4-FFF2-40B4-BE49-F238E27FC236}">
                    <a16:creationId xmlns:a16="http://schemas.microsoft.com/office/drawing/2014/main" id="{DEB21108-D173-93CB-6B61-28C6293DA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2" name="Freeform 69">
                <a:extLst>
                  <a:ext uri="{FF2B5EF4-FFF2-40B4-BE49-F238E27FC236}">
                    <a16:creationId xmlns:a16="http://schemas.microsoft.com/office/drawing/2014/main" id="{A1366896-B4D7-EB16-B1E9-BF537E507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3" name="Freeform 70">
                <a:extLst>
                  <a:ext uri="{FF2B5EF4-FFF2-40B4-BE49-F238E27FC236}">
                    <a16:creationId xmlns:a16="http://schemas.microsoft.com/office/drawing/2014/main" id="{411E2F65-DD36-4243-85FE-DCB9E3CC1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4" name="Freeform 71">
                <a:extLst>
                  <a:ext uri="{FF2B5EF4-FFF2-40B4-BE49-F238E27FC236}">
                    <a16:creationId xmlns:a16="http://schemas.microsoft.com/office/drawing/2014/main" id="{A34949CD-3D68-E280-FE7D-83DF0BC01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30" name="Group 72">
              <a:extLst>
                <a:ext uri="{FF2B5EF4-FFF2-40B4-BE49-F238E27FC236}">
                  <a16:creationId xmlns:a16="http://schemas.microsoft.com/office/drawing/2014/main" id="{5AC36228-3D9F-D7C0-4575-86CB5DD6D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3399" name="Freeform 73">
                <a:extLst>
                  <a:ext uri="{FF2B5EF4-FFF2-40B4-BE49-F238E27FC236}">
                    <a16:creationId xmlns:a16="http://schemas.microsoft.com/office/drawing/2014/main" id="{85FC1163-C8D6-BCDA-6655-72038E362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0" name="Freeform 74">
                <a:extLst>
                  <a:ext uri="{FF2B5EF4-FFF2-40B4-BE49-F238E27FC236}">
                    <a16:creationId xmlns:a16="http://schemas.microsoft.com/office/drawing/2014/main" id="{68D2FD20-A225-4BFE-E841-86BF5C4D4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1" name="Freeform 75">
                <a:extLst>
                  <a:ext uri="{FF2B5EF4-FFF2-40B4-BE49-F238E27FC236}">
                    <a16:creationId xmlns:a16="http://schemas.microsoft.com/office/drawing/2014/main" id="{F3549E4A-F596-07E0-46B5-DA62F3A27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2" name="Freeform 76">
                <a:extLst>
                  <a:ext uri="{FF2B5EF4-FFF2-40B4-BE49-F238E27FC236}">
                    <a16:creationId xmlns:a16="http://schemas.microsoft.com/office/drawing/2014/main" id="{C3AC04C9-51FC-DE17-A988-50612691C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3" name="Freeform 77">
                <a:extLst>
                  <a:ext uri="{FF2B5EF4-FFF2-40B4-BE49-F238E27FC236}">
                    <a16:creationId xmlns:a16="http://schemas.microsoft.com/office/drawing/2014/main" id="{C6F0C450-B707-5048-6D4B-4D0EE36F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4" name="Freeform 78">
                <a:extLst>
                  <a:ext uri="{FF2B5EF4-FFF2-40B4-BE49-F238E27FC236}">
                    <a16:creationId xmlns:a16="http://schemas.microsoft.com/office/drawing/2014/main" id="{F30A27CD-A1A2-1C9B-AF29-B547F9E5C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5" name="Freeform 79">
                <a:extLst>
                  <a:ext uri="{FF2B5EF4-FFF2-40B4-BE49-F238E27FC236}">
                    <a16:creationId xmlns:a16="http://schemas.microsoft.com/office/drawing/2014/main" id="{F8D5189F-84D9-9372-C7D6-93F3E60DA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6" name="Freeform 80">
                <a:extLst>
                  <a:ext uri="{FF2B5EF4-FFF2-40B4-BE49-F238E27FC236}">
                    <a16:creationId xmlns:a16="http://schemas.microsoft.com/office/drawing/2014/main" id="{271A0375-DA25-2B54-FA49-74EDA5230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7" name="Freeform 81">
                <a:extLst>
                  <a:ext uri="{FF2B5EF4-FFF2-40B4-BE49-F238E27FC236}">
                    <a16:creationId xmlns:a16="http://schemas.microsoft.com/office/drawing/2014/main" id="{2B80C4A3-06F6-8F81-6A7F-5CB485CD8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8" name="Freeform 82">
                <a:extLst>
                  <a:ext uri="{FF2B5EF4-FFF2-40B4-BE49-F238E27FC236}">
                    <a16:creationId xmlns:a16="http://schemas.microsoft.com/office/drawing/2014/main" id="{A27F72DC-DBA9-DFBC-6124-105627D95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9" name="Freeform 83">
                <a:extLst>
                  <a:ext uri="{FF2B5EF4-FFF2-40B4-BE49-F238E27FC236}">
                    <a16:creationId xmlns:a16="http://schemas.microsoft.com/office/drawing/2014/main" id="{065DE86B-897F-D22C-01BF-C63276215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0" name="Freeform 84">
                <a:extLst>
                  <a:ext uri="{FF2B5EF4-FFF2-40B4-BE49-F238E27FC236}">
                    <a16:creationId xmlns:a16="http://schemas.microsoft.com/office/drawing/2014/main" id="{0E12F337-0602-2D26-7611-A76F3C754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1" name="Freeform 85">
                <a:extLst>
                  <a:ext uri="{FF2B5EF4-FFF2-40B4-BE49-F238E27FC236}">
                    <a16:creationId xmlns:a16="http://schemas.microsoft.com/office/drawing/2014/main" id="{4DCB3614-FEC4-3818-DB63-80CFB1817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2" name="Freeform 86">
                <a:extLst>
                  <a:ext uri="{FF2B5EF4-FFF2-40B4-BE49-F238E27FC236}">
                    <a16:creationId xmlns:a16="http://schemas.microsoft.com/office/drawing/2014/main" id="{E5BE57A5-251B-8D50-D2EC-13AA27811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3" name="Freeform 87">
                <a:extLst>
                  <a:ext uri="{FF2B5EF4-FFF2-40B4-BE49-F238E27FC236}">
                    <a16:creationId xmlns:a16="http://schemas.microsoft.com/office/drawing/2014/main" id="{63D52484-689E-3D11-C94C-2CD659B8D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4" name="Freeform 88">
                <a:extLst>
                  <a:ext uri="{FF2B5EF4-FFF2-40B4-BE49-F238E27FC236}">
                    <a16:creationId xmlns:a16="http://schemas.microsoft.com/office/drawing/2014/main" id="{3299BFBC-FC80-C778-3DC3-BC2D03B9A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5" name="Freeform 89">
                <a:extLst>
                  <a:ext uri="{FF2B5EF4-FFF2-40B4-BE49-F238E27FC236}">
                    <a16:creationId xmlns:a16="http://schemas.microsoft.com/office/drawing/2014/main" id="{F1E7FB93-87A5-5383-B028-DA1D8EDB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6" name="Freeform 90">
                <a:extLst>
                  <a:ext uri="{FF2B5EF4-FFF2-40B4-BE49-F238E27FC236}">
                    <a16:creationId xmlns:a16="http://schemas.microsoft.com/office/drawing/2014/main" id="{7B2414CD-6B2A-24A7-FEB6-73592036D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7" name="Freeform 91">
                <a:extLst>
                  <a:ext uri="{FF2B5EF4-FFF2-40B4-BE49-F238E27FC236}">
                    <a16:creationId xmlns:a16="http://schemas.microsoft.com/office/drawing/2014/main" id="{7C614176-0CE7-F2EB-1BF8-91CE1308C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8" name="Freeform 92">
                <a:extLst>
                  <a:ext uri="{FF2B5EF4-FFF2-40B4-BE49-F238E27FC236}">
                    <a16:creationId xmlns:a16="http://schemas.microsoft.com/office/drawing/2014/main" id="{581A05CA-9402-8506-94C9-6E5FC8C9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9" name="Freeform 93">
                <a:extLst>
                  <a:ext uri="{FF2B5EF4-FFF2-40B4-BE49-F238E27FC236}">
                    <a16:creationId xmlns:a16="http://schemas.microsoft.com/office/drawing/2014/main" id="{8F7E9B7B-0286-80EB-20FE-45D86F69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0" name="Freeform 94">
                <a:extLst>
                  <a:ext uri="{FF2B5EF4-FFF2-40B4-BE49-F238E27FC236}">
                    <a16:creationId xmlns:a16="http://schemas.microsoft.com/office/drawing/2014/main" id="{E8BA881B-0862-626B-7216-B357815CB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1" name="Freeform 95">
                <a:extLst>
                  <a:ext uri="{FF2B5EF4-FFF2-40B4-BE49-F238E27FC236}">
                    <a16:creationId xmlns:a16="http://schemas.microsoft.com/office/drawing/2014/main" id="{8B28C395-EA7F-FE45-5AFE-097AFD083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2" name="Freeform 96">
                <a:extLst>
                  <a:ext uri="{FF2B5EF4-FFF2-40B4-BE49-F238E27FC236}">
                    <a16:creationId xmlns:a16="http://schemas.microsoft.com/office/drawing/2014/main" id="{CDBD4866-34E2-A37F-E6AE-529787D67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3" name="Freeform 97">
                <a:extLst>
                  <a:ext uri="{FF2B5EF4-FFF2-40B4-BE49-F238E27FC236}">
                    <a16:creationId xmlns:a16="http://schemas.microsoft.com/office/drawing/2014/main" id="{4AA968C0-E23A-DBAC-ED1C-9C458C3D8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4" name="Freeform 98">
                <a:extLst>
                  <a:ext uri="{FF2B5EF4-FFF2-40B4-BE49-F238E27FC236}">
                    <a16:creationId xmlns:a16="http://schemas.microsoft.com/office/drawing/2014/main" id="{287B5B74-AEF4-0F38-E6F1-231031FB1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5" name="Freeform 99">
                <a:extLst>
                  <a:ext uri="{FF2B5EF4-FFF2-40B4-BE49-F238E27FC236}">
                    <a16:creationId xmlns:a16="http://schemas.microsoft.com/office/drawing/2014/main" id="{33B860FD-83A3-D105-0C7C-38475A0CD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6" name="Freeform 100">
                <a:extLst>
                  <a:ext uri="{FF2B5EF4-FFF2-40B4-BE49-F238E27FC236}">
                    <a16:creationId xmlns:a16="http://schemas.microsoft.com/office/drawing/2014/main" id="{1852294B-BE63-14EB-4261-24E53936B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7" name="Freeform 101">
                <a:extLst>
                  <a:ext uri="{FF2B5EF4-FFF2-40B4-BE49-F238E27FC236}">
                    <a16:creationId xmlns:a16="http://schemas.microsoft.com/office/drawing/2014/main" id="{EFDF4E07-CCEB-ABA9-C441-2706CBF2B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8" name="Freeform 102">
                <a:extLst>
                  <a:ext uri="{FF2B5EF4-FFF2-40B4-BE49-F238E27FC236}">
                    <a16:creationId xmlns:a16="http://schemas.microsoft.com/office/drawing/2014/main" id="{9779E8FE-A434-FF3C-5AFB-7A0ED562A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29" name="Freeform 103">
                <a:extLst>
                  <a:ext uri="{FF2B5EF4-FFF2-40B4-BE49-F238E27FC236}">
                    <a16:creationId xmlns:a16="http://schemas.microsoft.com/office/drawing/2014/main" id="{DCE939BF-9243-98EF-C177-7922A1636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0" name="Freeform 104">
                <a:extLst>
                  <a:ext uri="{FF2B5EF4-FFF2-40B4-BE49-F238E27FC236}">
                    <a16:creationId xmlns:a16="http://schemas.microsoft.com/office/drawing/2014/main" id="{9C8D54FF-8CDE-B949-56AB-A2AE10DB2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1" name="Freeform 105">
                <a:extLst>
                  <a:ext uri="{FF2B5EF4-FFF2-40B4-BE49-F238E27FC236}">
                    <a16:creationId xmlns:a16="http://schemas.microsoft.com/office/drawing/2014/main" id="{78DDC2B1-8D53-1C58-7ADE-EAB1C1515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31" name="Group 106">
              <a:extLst>
                <a:ext uri="{FF2B5EF4-FFF2-40B4-BE49-F238E27FC236}">
                  <a16:creationId xmlns:a16="http://schemas.microsoft.com/office/drawing/2014/main" id="{393C4D30-C11C-8A2C-0698-7AF8B17C5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3366" name="Freeform 107">
                <a:extLst>
                  <a:ext uri="{FF2B5EF4-FFF2-40B4-BE49-F238E27FC236}">
                    <a16:creationId xmlns:a16="http://schemas.microsoft.com/office/drawing/2014/main" id="{8B136833-F3B8-F95F-593C-623CA4A29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7" name="Freeform 108">
                <a:extLst>
                  <a:ext uri="{FF2B5EF4-FFF2-40B4-BE49-F238E27FC236}">
                    <a16:creationId xmlns:a16="http://schemas.microsoft.com/office/drawing/2014/main" id="{99A97071-C6AE-D016-D446-43C641935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8" name="Freeform 109">
                <a:extLst>
                  <a:ext uri="{FF2B5EF4-FFF2-40B4-BE49-F238E27FC236}">
                    <a16:creationId xmlns:a16="http://schemas.microsoft.com/office/drawing/2014/main" id="{D40DC0B8-FAB2-04BB-3433-87E175B90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9" name="Freeform 110">
                <a:extLst>
                  <a:ext uri="{FF2B5EF4-FFF2-40B4-BE49-F238E27FC236}">
                    <a16:creationId xmlns:a16="http://schemas.microsoft.com/office/drawing/2014/main" id="{12C00C82-8858-2B7B-D2BD-44678DE70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0" name="Freeform 111">
                <a:extLst>
                  <a:ext uri="{FF2B5EF4-FFF2-40B4-BE49-F238E27FC236}">
                    <a16:creationId xmlns:a16="http://schemas.microsoft.com/office/drawing/2014/main" id="{2B1FD73D-59F6-26FD-C7F0-CB9DF7F7B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1" name="Freeform 112">
                <a:extLst>
                  <a:ext uri="{FF2B5EF4-FFF2-40B4-BE49-F238E27FC236}">
                    <a16:creationId xmlns:a16="http://schemas.microsoft.com/office/drawing/2014/main" id="{E481C86C-014E-8227-E247-D653DA8B1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2" name="Freeform 113">
                <a:extLst>
                  <a:ext uri="{FF2B5EF4-FFF2-40B4-BE49-F238E27FC236}">
                    <a16:creationId xmlns:a16="http://schemas.microsoft.com/office/drawing/2014/main" id="{0DADA20A-871F-58D2-CD2F-91E20EAF5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3" name="Freeform 114">
                <a:extLst>
                  <a:ext uri="{FF2B5EF4-FFF2-40B4-BE49-F238E27FC236}">
                    <a16:creationId xmlns:a16="http://schemas.microsoft.com/office/drawing/2014/main" id="{58E41017-0E96-89A4-822D-5D0FB8F8E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4" name="Freeform 115">
                <a:extLst>
                  <a:ext uri="{FF2B5EF4-FFF2-40B4-BE49-F238E27FC236}">
                    <a16:creationId xmlns:a16="http://schemas.microsoft.com/office/drawing/2014/main" id="{4780E66D-8C10-0A08-1894-4276CC345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5" name="Freeform 116">
                <a:extLst>
                  <a:ext uri="{FF2B5EF4-FFF2-40B4-BE49-F238E27FC236}">
                    <a16:creationId xmlns:a16="http://schemas.microsoft.com/office/drawing/2014/main" id="{106218A4-5217-CEA2-A48D-D61DD11FC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6" name="Freeform 117">
                <a:extLst>
                  <a:ext uri="{FF2B5EF4-FFF2-40B4-BE49-F238E27FC236}">
                    <a16:creationId xmlns:a16="http://schemas.microsoft.com/office/drawing/2014/main" id="{11B9B29C-D1DF-91D7-6EC8-55A9F566A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7" name="Freeform 118">
                <a:extLst>
                  <a:ext uri="{FF2B5EF4-FFF2-40B4-BE49-F238E27FC236}">
                    <a16:creationId xmlns:a16="http://schemas.microsoft.com/office/drawing/2014/main" id="{17C5477E-7A6C-1BA1-64D7-A9986A6B2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8" name="Freeform 119">
                <a:extLst>
                  <a:ext uri="{FF2B5EF4-FFF2-40B4-BE49-F238E27FC236}">
                    <a16:creationId xmlns:a16="http://schemas.microsoft.com/office/drawing/2014/main" id="{B9E61509-809A-2A81-EB0C-5E60F1F6E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9" name="Freeform 120">
                <a:extLst>
                  <a:ext uri="{FF2B5EF4-FFF2-40B4-BE49-F238E27FC236}">
                    <a16:creationId xmlns:a16="http://schemas.microsoft.com/office/drawing/2014/main" id="{E579EEAA-201B-A28D-11E3-133641AA0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0" name="Freeform 121">
                <a:extLst>
                  <a:ext uri="{FF2B5EF4-FFF2-40B4-BE49-F238E27FC236}">
                    <a16:creationId xmlns:a16="http://schemas.microsoft.com/office/drawing/2014/main" id="{EE32A0BA-ABD9-595B-95F7-F93E20077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1" name="Freeform 122">
                <a:extLst>
                  <a:ext uri="{FF2B5EF4-FFF2-40B4-BE49-F238E27FC236}">
                    <a16:creationId xmlns:a16="http://schemas.microsoft.com/office/drawing/2014/main" id="{FFE81B57-2B1B-CC87-CB36-540280348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2" name="Freeform 123">
                <a:extLst>
                  <a:ext uri="{FF2B5EF4-FFF2-40B4-BE49-F238E27FC236}">
                    <a16:creationId xmlns:a16="http://schemas.microsoft.com/office/drawing/2014/main" id="{1A5B50A0-D454-1B5C-490F-5ECE86C5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3" name="Freeform 124">
                <a:extLst>
                  <a:ext uri="{FF2B5EF4-FFF2-40B4-BE49-F238E27FC236}">
                    <a16:creationId xmlns:a16="http://schemas.microsoft.com/office/drawing/2014/main" id="{F2C31F02-C7B8-03D2-A8A6-EADFC9FB6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4" name="Freeform 125">
                <a:extLst>
                  <a:ext uri="{FF2B5EF4-FFF2-40B4-BE49-F238E27FC236}">
                    <a16:creationId xmlns:a16="http://schemas.microsoft.com/office/drawing/2014/main" id="{D1D66B02-39C6-D995-7C83-BDBEB6665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5" name="Freeform 126">
                <a:extLst>
                  <a:ext uri="{FF2B5EF4-FFF2-40B4-BE49-F238E27FC236}">
                    <a16:creationId xmlns:a16="http://schemas.microsoft.com/office/drawing/2014/main" id="{CA1B17A0-8A25-758E-1EF1-9054DE411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6" name="Freeform 127">
                <a:extLst>
                  <a:ext uri="{FF2B5EF4-FFF2-40B4-BE49-F238E27FC236}">
                    <a16:creationId xmlns:a16="http://schemas.microsoft.com/office/drawing/2014/main" id="{FF6B100B-BAD8-50C0-28D0-DD80245D2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7" name="Freeform 128">
                <a:extLst>
                  <a:ext uri="{FF2B5EF4-FFF2-40B4-BE49-F238E27FC236}">
                    <a16:creationId xmlns:a16="http://schemas.microsoft.com/office/drawing/2014/main" id="{35182EF6-2667-C821-9BFC-5E78C7F93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8" name="Freeform 129">
                <a:extLst>
                  <a:ext uri="{FF2B5EF4-FFF2-40B4-BE49-F238E27FC236}">
                    <a16:creationId xmlns:a16="http://schemas.microsoft.com/office/drawing/2014/main" id="{77F423D4-F422-7B69-ACFE-F094FDDD7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9" name="Freeform 130">
                <a:extLst>
                  <a:ext uri="{FF2B5EF4-FFF2-40B4-BE49-F238E27FC236}">
                    <a16:creationId xmlns:a16="http://schemas.microsoft.com/office/drawing/2014/main" id="{AC6FF398-EEBE-E730-D649-1761DC77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0" name="Freeform 131">
                <a:extLst>
                  <a:ext uri="{FF2B5EF4-FFF2-40B4-BE49-F238E27FC236}">
                    <a16:creationId xmlns:a16="http://schemas.microsoft.com/office/drawing/2014/main" id="{77634678-02BA-7369-327F-F2847F575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1" name="Freeform 132">
                <a:extLst>
                  <a:ext uri="{FF2B5EF4-FFF2-40B4-BE49-F238E27FC236}">
                    <a16:creationId xmlns:a16="http://schemas.microsoft.com/office/drawing/2014/main" id="{BF5C8064-D929-BC4C-76A5-DB7B769D8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2" name="Freeform 133">
                <a:extLst>
                  <a:ext uri="{FF2B5EF4-FFF2-40B4-BE49-F238E27FC236}">
                    <a16:creationId xmlns:a16="http://schemas.microsoft.com/office/drawing/2014/main" id="{C8A3EED1-E425-24A1-3B08-BFEC9ABAF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3" name="Freeform 134">
                <a:extLst>
                  <a:ext uri="{FF2B5EF4-FFF2-40B4-BE49-F238E27FC236}">
                    <a16:creationId xmlns:a16="http://schemas.microsoft.com/office/drawing/2014/main" id="{4A21776E-4D5C-6E3F-4606-6B1D72FF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4" name="Freeform 135">
                <a:extLst>
                  <a:ext uri="{FF2B5EF4-FFF2-40B4-BE49-F238E27FC236}">
                    <a16:creationId xmlns:a16="http://schemas.microsoft.com/office/drawing/2014/main" id="{8781B488-B52D-C92C-E38D-B6C88BC81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5" name="Freeform 136">
                <a:extLst>
                  <a:ext uri="{FF2B5EF4-FFF2-40B4-BE49-F238E27FC236}">
                    <a16:creationId xmlns:a16="http://schemas.microsoft.com/office/drawing/2014/main" id="{E39799CA-3C96-5F17-0FF3-90265D341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6" name="Freeform 137">
                <a:extLst>
                  <a:ext uri="{FF2B5EF4-FFF2-40B4-BE49-F238E27FC236}">
                    <a16:creationId xmlns:a16="http://schemas.microsoft.com/office/drawing/2014/main" id="{C12C2FC4-FCDE-5FAE-F7B9-44FF0C871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7" name="Freeform 138">
                <a:extLst>
                  <a:ext uri="{FF2B5EF4-FFF2-40B4-BE49-F238E27FC236}">
                    <a16:creationId xmlns:a16="http://schemas.microsoft.com/office/drawing/2014/main" id="{ADC9F0F8-46BC-8327-1AE3-30EC4DC65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8" name="Freeform 139">
                <a:extLst>
                  <a:ext uri="{FF2B5EF4-FFF2-40B4-BE49-F238E27FC236}">
                    <a16:creationId xmlns:a16="http://schemas.microsoft.com/office/drawing/2014/main" id="{F52499E4-DFFB-3CF4-A005-8FA9AFBE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32" name="Group 140">
              <a:extLst>
                <a:ext uri="{FF2B5EF4-FFF2-40B4-BE49-F238E27FC236}">
                  <a16:creationId xmlns:a16="http://schemas.microsoft.com/office/drawing/2014/main" id="{D94D8146-6BC3-ABBB-0C61-090AAFBB8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333" name="Freeform 141">
                <a:extLst>
                  <a:ext uri="{FF2B5EF4-FFF2-40B4-BE49-F238E27FC236}">
                    <a16:creationId xmlns:a16="http://schemas.microsoft.com/office/drawing/2014/main" id="{5D2CE02A-ED6A-F686-6C23-A2C85AE9F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4" name="Freeform 142">
                <a:extLst>
                  <a:ext uri="{FF2B5EF4-FFF2-40B4-BE49-F238E27FC236}">
                    <a16:creationId xmlns:a16="http://schemas.microsoft.com/office/drawing/2014/main" id="{CA973729-511B-1F50-CFCC-5F10298D1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5" name="Freeform 143">
                <a:extLst>
                  <a:ext uri="{FF2B5EF4-FFF2-40B4-BE49-F238E27FC236}">
                    <a16:creationId xmlns:a16="http://schemas.microsoft.com/office/drawing/2014/main" id="{D27E5009-B447-2AAD-2563-50E643487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6" name="Freeform 144">
                <a:extLst>
                  <a:ext uri="{FF2B5EF4-FFF2-40B4-BE49-F238E27FC236}">
                    <a16:creationId xmlns:a16="http://schemas.microsoft.com/office/drawing/2014/main" id="{22AD65AA-4082-E884-EC5E-DC79C125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7" name="Freeform 145">
                <a:extLst>
                  <a:ext uri="{FF2B5EF4-FFF2-40B4-BE49-F238E27FC236}">
                    <a16:creationId xmlns:a16="http://schemas.microsoft.com/office/drawing/2014/main" id="{46C22579-9A2D-247D-7183-0FD880FFF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8" name="Freeform 146">
                <a:extLst>
                  <a:ext uri="{FF2B5EF4-FFF2-40B4-BE49-F238E27FC236}">
                    <a16:creationId xmlns:a16="http://schemas.microsoft.com/office/drawing/2014/main" id="{E00B2365-CBE0-B0D1-BB93-70C18F8B9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9" name="Freeform 147">
                <a:extLst>
                  <a:ext uri="{FF2B5EF4-FFF2-40B4-BE49-F238E27FC236}">
                    <a16:creationId xmlns:a16="http://schemas.microsoft.com/office/drawing/2014/main" id="{8BA500F8-568C-1EDA-AA93-7D8F37C59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0" name="Freeform 148">
                <a:extLst>
                  <a:ext uri="{FF2B5EF4-FFF2-40B4-BE49-F238E27FC236}">
                    <a16:creationId xmlns:a16="http://schemas.microsoft.com/office/drawing/2014/main" id="{CA188EB2-E842-3F60-1B14-7632DA3D5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1" name="Freeform 149">
                <a:extLst>
                  <a:ext uri="{FF2B5EF4-FFF2-40B4-BE49-F238E27FC236}">
                    <a16:creationId xmlns:a16="http://schemas.microsoft.com/office/drawing/2014/main" id="{205C1CAD-FEB5-B23C-C277-11B74E0AE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2" name="Freeform 150">
                <a:extLst>
                  <a:ext uri="{FF2B5EF4-FFF2-40B4-BE49-F238E27FC236}">
                    <a16:creationId xmlns:a16="http://schemas.microsoft.com/office/drawing/2014/main" id="{851BA611-A737-20CB-2C95-E343ADC3E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3" name="Freeform 151">
                <a:extLst>
                  <a:ext uri="{FF2B5EF4-FFF2-40B4-BE49-F238E27FC236}">
                    <a16:creationId xmlns:a16="http://schemas.microsoft.com/office/drawing/2014/main" id="{EA33036D-9709-3065-3C44-26CEB82BC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4" name="Freeform 152">
                <a:extLst>
                  <a:ext uri="{FF2B5EF4-FFF2-40B4-BE49-F238E27FC236}">
                    <a16:creationId xmlns:a16="http://schemas.microsoft.com/office/drawing/2014/main" id="{387E986B-0F02-B2CE-2D7C-0F1B1CB56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5" name="Freeform 153">
                <a:extLst>
                  <a:ext uri="{FF2B5EF4-FFF2-40B4-BE49-F238E27FC236}">
                    <a16:creationId xmlns:a16="http://schemas.microsoft.com/office/drawing/2014/main" id="{E4B7E8DA-3693-4149-8940-922D032D5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6" name="Freeform 154">
                <a:extLst>
                  <a:ext uri="{FF2B5EF4-FFF2-40B4-BE49-F238E27FC236}">
                    <a16:creationId xmlns:a16="http://schemas.microsoft.com/office/drawing/2014/main" id="{FCC311C1-11D4-5284-7998-31C234E5F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7" name="Freeform 155">
                <a:extLst>
                  <a:ext uri="{FF2B5EF4-FFF2-40B4-BE49-F238E27FC236}">
                    <a16:creationId xmlns:a16="http://schemas.microsoft.com/office/drawing/2014/main" id="{2E597B1F-B6B7-EF76-711C-83E35BB6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8" name="Freeform 156">
                <a:extLst>
                  <a:ext uri="{FF2B5EF4-FFF2-40B4-BE49-F238E27FC236}">
                    <a16:creationId xmlns:a16="http://schemas.microsoft.com/office/drawing/2014/main" id="{DE7D11F0-FAAC-0624-1E9F-D208833D3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49" name="Freeform 157">
                <a:extLst>
                  <a:ext uri="{FF2B5EF4-FFF2-40B4-BE49-F238E27FC236}">
                    <a16:creationId xmlns:a16="http://schemas.microsoft.com/office/drawing/2014/main" id="{596D8CC3-9DD2-E9EC-6019-D35EBFE79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0" name="Freeform 158">
                <a:extLst>
                  <a:ext uri="{FF2B5EF4-FFF2-40B4-BE49-F238E27FC236}">
                    <a16:creationId xmlns:a16="http://schemas.microsoft.com/office/drawing/2014/main" id="{0E67C8D6-A67B-5489-7A3D-F5AAFFF5A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1" name="Freeform 159">
                <a:extLst>
                  <a:ext uri="{FF2B5EF4-FFF2-40B4-BE49-F238E27FC236}">
                    <a16:creationId xmlns:a16="http://schemas.microsoft.com/office/drawing/2014/main" id="{7D0EF0F1-C47B-EF0D-17EF-D5BF8211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2" name="Freeform 160">
                <a:extLst>
                  <a:ext uri="{FF2B5EF4-FFF2-40B4-BE49-F238E27FC236}">
                    <a16:creationId xmlns:a16="http://schemas.microsoft.com/office/drawing/2014/main" id="{37B049FE-7106-F980-54DB-2438F4BB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3" name="Freeform 161">
                <a:extLst>
                  <a:ext uri="{FF2B5EF4-FFF2-40B4-BE49-F238E27FC236}">
                    <a16:creationId xmlns:a16="http://schemas.microsoft.com/office/drawing/2014/main" id="{AA5FBDF8-A5F6-4770-22C1-A5C6A623C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4" name="Freeform 162">
                <a:extLst>
                  <a:ext uri="{FF2B5EF4-FFF2-40B4-BE49-F238E27FC236}">
                    <a16:creationId xmlns:a16="http://schemas.microsoft.com/office/drawing/2014/main" id="{E6161365-75E6-7772-C82E-EC6FD3698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5" name="Freeform 163">
                <a:extLst>
                  <a:ext uri="{FF2B5EF4-FFF2-40B4-BE49-F238E27FC236}">
                    <a16:creationId xmlns:a16="http://schemas.microsoft.com/office/drawing/2014/main" id="{13F214F4-F860-D1EB-283B-9886940F6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6" name="Freeform 164">
                <a:extLst>
                  <a:ext uri="{FF2B5EF4-FFF2-40B4-BE49-F238E27FC236}">
                    <a16:creationId xmlns:a16="http://schemas.microsoft.com/office/drawing/2014/main" id="{21058547-6266-48CE-621F-18FC88F52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7" name="Freeform 165">
                <a:extLst>
                  <a:ext uri="{FF2B5EF4-FFF2-40B4-BE49-F238E27FC236}">
                    <a16:creationId xmlns:a16="http://schemas.microsoft.com/office/drawing/2014/main" id="{2D429331-3916-A591-A473-EB0DA1C95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8" name="Freeform 166">
                <a:extLst>
                  <a:ext uri="{FF2B5EF4-FFF2-40B4-BE49-F238E27FC236}">
                    <a16:creationId xmlns:a16="http://schemas.microsoft.com/office/drawing/2014/main" id="{3AA648C4-7A3B-66CF-DB1C-9180B0CA1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59" name="Freeform 167">
                <a:extLst>
                  <a:ext uri="{FF2B5EF4-FFF2-40B4-BE49-F238E27FC236}">
                    <a16:creationId xmlns:a16="http://schemas.microsoft.com/office/drawing/2014/main" id="{6FC61367-9891-4998-F111-BC34CBD76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0" name="Freeform 168">
                <a:extLst>
                  <a:ext uri="{FF2B5EF4-FFF2-40B4-BE49-F238E27FC236}">
                    <a16:creationId xmlns:a16="http://schemas.microsoft.com/office/drawing/2014/main" id="{CB683BF6-7392-0B01-D460-9868C2FA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1" name="Freeform 169">
                <a:extLst>
                  <a:ext uri="{FF2B5EF4-FFF2-40B4-BE49-F238E27FC236}">
                    <a16:creationId xmlns:a16="http://schemas.microsoft.com/office/drawing/2014/main" id="{2E1A327B-1593-98FE-1079-2F62F6456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2" name="Freeform 170">
                <a:extLst>
                  <a:ext uri="{FF2B5EF4-FFF2-40B4-BE49-F238E27FC236}">
                    <a16:creationId xmlns:a16="http://schemas.microsoft.com/office/drawing/2014/main" id="{DB5B1080-C778-67C4-D821-8FE8C07EF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3" name="Freeform 171">
                <a:extLst>
                  <a:ext uri="{FF2B5EF4-FFF2-40B4-BE49-F238E27FC236}">
                    <a16:creationId xmlns:a16="http://schemas.microsoft.com/office/drawing/2014/main" id="{472407E9-D02E-C1AF-47B1-134F3CBAA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4" name="Freeform 172">
                <a:extLst>
                  <a:ext uri="{FF2B5EF4-FFF2-40B4-BE49-F238E27FC236}">
                    <a16:creationId xmlns:a16="http://schemas.microsoft.com/office/drawing/2014/main" id="{3826A1C7-0841-A812-9CC3-ECEA6AA6C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65" name="Freeform 173">
                <a:extLst>
                  <a:ext uri="{FF2B5EF4-FFF2-40B4-BE49-F238E27FC236}">
                    <a16:creationId xmlns:a16="http://schemas.microsoft.com/office/drawing/2014/main" id="{77C934FC-91F8-FD13-8D01-A6E244491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317" name="Hình ảnh 3">
            <a:extLst>
              <a:ext uri="{FF2B5EF4-FFF2-40B4-BE49-F238E27FC236}">
                <a16:creationId xmlns:a16="http://schemas.microsoft.com/office/drawing/2014/main" id="{733078F7-025D-A0F9-DE1F-2F35CDE1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714500"/>
            <a:ext cx="95091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Hình ảnh 2">
            <a:extLst>
              <a:ext uri="{FF2B5EF4-FFF2-40B4-BE49-F238E27FC236}">
                <a16:creationId xmlns:a16="http://schemas.microsoft.com/office/drawing/2014/main" id="{819CA5C9-A5F4-5FFC-047B-1CB7C11A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125788"/>
            <a:ext cx="9566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87" name="Đọc Nhạc Bài số 1 Lớp 3 [Kết Nối Tri Thức Với Cuộc Sống].mp3">
            <a:hlinkClick r:id="" action="ppaction://media"/>
            <a:extLst>
              <a:ext uri="{FF2B5EF4-FFF2-40B4-BE49-F238E27FC236}">
                <a16:creationId xmlns:a16="http://schemas.microsoft.com/office/drawing/2014/main" id="{BEFEAA12-238F-5397-073B-506C5D5D578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0" y="1050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Content Placeholder 3" descr="mặt phách">
            <a:extLst>
              <a:ext uri="{FF2B5EF4-FFF2-40B4-BE49-F238E27FC236}">
                <a16:creationId xmlns:a16="http://schemas.microsoft.com/office/drawing/2014/main" id="{E44C3333-F57E-820F-ADEF-80223F53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259138"/>
            <a:ext cx="7381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Content Placeholder 3" descr="mặt phách">
            <a:extLst>
              <a:ext uri="{FF2B5EF4-FFF2-40B4-BE49-F238E27FC236}">
                <a16:creationId xmlns:a16="http://schemas.microsoft.com/office/drawing/2014/main" id="{08D6AC2E-44C8-DF1F-10F3-BBD173F7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259138"/>
            <a:ext cx="738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Content Placeholder 3" descr="mặt phách">
            <a:extLst>
              <a:ext uri="{FF2B5EF4-FFF2-40B4-BE49-F238E27FC236}">
                <a16:creationId xmlns:a16="http://schemas.microsoft.com/office/drawing/2014/main" id="{ECD47D25-384F-BF54-32AC-302834E3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302000"/>
            <a:ext cx="738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Content Placeholder 3" descr="mặt phách">
            <a:extLst>
              <a:ext uri="{FF2B5EF4-FFF2-40B4-BE49-F238E27FC236}">
                <a16:creationId xmlns:a16="http://schemas.microsoft.com/office/drawing/2014/main" id="{1A847120-A157-9ED3-F0B1-A29E884A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3259138"/>
            <a:ext cx="7397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3" descr="mặt phách">
            <a:extLst>
              <a:ext uri="{FF2B5EF4-FFF2-40B4-BE49-F238E27FC236}">
                <a16:creationId xmlns:a16="http://schemas.microsoft.com/office/drawing/2014/main" id="{9CEFDAE3-DAD8-ECFE-13C9-0DF3C491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5165725"/>
            <a:ext cx="7397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Content Placeholder 3" descr="mặt phách">
            <a:extLst>
              <a:ext uri="{FF2B5EF4-FFF2-40B4-BE49-F238E27FC236}">
                <a16:creationId xmlns:a16="http://schemas.microsoft.com/office/drawing/2014/main" id="{D8F79D88-8352-9236-8B6A-415FB083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5195888"/>
            <a:ext cx="7381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Content Placeholder 3" descr="mặt phách">
            <a:extLst>
              <a:ext uri="{FF2B5EF4-FFF2-40B4-BE49-F238E27FC236}">
                <a16:creationId xmlns:a16="http://schemas.microsoft.com/office/drawing/2014/main" id="{9652F0E7-5B53-244B-4B97-2D550446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5187950"/>
            <a:ext cx="7381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Content Placeholder 3" descr="mặt phách">
            <a:extLst>
              <a:ext uri="{FF2B5EF4-FFF2-40B4-BE49-F238E27FC236}">
                <a16:creationId xmlns:a16="http://schemas.microsoft.com/office/drawing/2014/main" id="{1CC5B552-9266-185A-6E41-58204B2F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5351463"/>
            <a:ext cx="73818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5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8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215" y="312420"/>
            <a:ext cx="11371580" cy="623824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7517" y="3565525"/>
            <a:ext cx="2573655" cy="37966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9"/>
          <p:cNvSpPr txBox="1"/>
          <p:nvPr/>
        </p:nvSpPr>
        <p:spPr>
          <a:xfrm>
            <a:off x="3534508" y="977342"/>
            <a:ext cx="728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THEO KÍ HIỆU BÀN TAY</a:t>
            </a:r>
          </a:p>
        </p:txBody>
      </p:sp>
      <p:pic>
        <p:nvPicPr>
          <p:cNvPr id="7" name="Hình ảnh 3">
            <a:extLst>
              <a:ext uri="{FF2B5EF4-FFF2-40B4-BE49-F238E27FC236}">
                <a16:creationId xmlns:a16="http://schemas.microsoft.com/office/drawing/2014/main" id="{25EB9702-9C3D-EA30-7EF9-4FD683F1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46" y="1538970"/>
            <a:ext cx="95091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9243D9E5-7447-4B6F-AC9C-2479CBBDE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46" y="3090593"/>
            <a:ext cx="990795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5625142-F5A1-6FDB-B908-43C8FC8479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1300" y="3055913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7DE4F58-C9A8-2850-FBE2-9045481173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1746" y="5371147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C3AC04-915D-5107-8311-6F654E0B3C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90620" y="2918900"/>
            <a:ext cx="7429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FF5C5DF-3B8B-8F1B-2D08-9026CBB1F2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27036" y="5260706"/>
            <a:ext cx="7429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98A7DFF-0E32-C1E6-0E72-C441589A52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64881" y="3055913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F3D67ACB-1FD8-FFBF-8C99-1E5123CE10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67857" y="3094012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E85E8B6-20BE-3C7E-6618-F0DF94F50B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85830" y="5409246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6179E25-2C1E-A061-EEB7-499839C97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3081" y="3038475"/>
            <a:ext cx="573324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C8B7CBE-F768-95C7-4A5A-74C22B731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0167" y="5322864"/>
            <a:ext cx="602954" cy="41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487AA49-E292-E672-9774-1BC954FA7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20175" y="2974914"/>
            <a:ext cx="78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B6C0E9DF-30AC-33A8-E1AE-7CC45E1BE7F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7898" y="5260706"/>
            <a:ext cx="62425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889EB625-0BF3-12DC-66AC-A1E25256C1B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25056" y="5260706"/>
            <a:ext cx="64516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76CDA7BD-1954-086F-1C7F-66702B13D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79694" y="5218514"/>
            <a:ext cx="7429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DFDA3337-F494-9F46-E4E9-7F64D7673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4153" y="5356858"/>
            <a:ext cx="74482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376536E6-C798-5212-7A41-24D0E3BBD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98445" y="5272589"/>
            <a:ext cx="526611" cy="29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4F86C6A8-A6F8-55BD-CF46-C1488533E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22774" y="5248912"/>
            <a:ext cx="561357" cy="31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Đọc Nhạc Bài số 1 Lớp 3 [Kết Nối Tri Thức Với Cuộc Sống].mp3">
            <a:hlinkClick r:id="" action="ppaction://media"/>
            <a:extLst>
              <a:ext uri="{FF2B5EF4-FFF2-40B4-BE49-F238E27FC236}">
                <a16:creationId xmlns:a16="http://schemas.microsoft.com/office/drawing/2014/main" id="{5A369120-6A1A-9010-10DA-96DB6A4F4B1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0" y="1050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41412" y="60575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874474" y="-77730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424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311849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3" name="Rectangle 6">
            <a:extLst>
              <a:ext uri="{FF2B5EF4-FFF2-40B4-BE49-F238E27FC236}">
                <a16:creationId xmlns:a16="http://schemas.microsoft.com/office/drawing/2014/main" id="{39450980-7C3A-995F-603F-A7348DD068DE}"/>
              </a:ext>
            </a:extLst>
          </p:cNvPr>
          <p:cNvSpPr/>
          <p:nvPr/>
        </p:nvSpPr>
        <p:spPr>
          <a:xfrm>
            <a:off x="1913477" y="1657647"/>
            <a:ext cx="9001080" cy="10081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pc="-1" dirty="0">
                <a:solidFill>
                  <a:srgbClr val="1713CB"/>
                </a:solidFill>
                <a:latin typeface="Cambria"/>
              </a:rPr>
              <a:t>ÔN TẬP ĐỌC NHẠC: BÀI 2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77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400749" y="-23913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421124"/>
            <a:ext cx="78085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219200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609600" y="914400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 CÙNG NHẠC ĐỆM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28993" y="-23151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828800"/>
            <a:ext cx="7808596" cy="3200400"/>
          </a:xfrm>
          <a:prstGeom prst="rect">
            <a:avLst/>
          </a:prstGeom>
        </p:spPr>
      </p:pic>
      <p:pic>
        <p:nvPicPr>
          <p:cNvPr id="5" name="BÀI SỐ 2">
            <a:hlinkClick r:id="" action="ppaction://media"/>
            <a:extLst>
              <a:ext uri="{FF2B5EF4-FFF2-40B4-BE49-F238E27FC236}">
                <a16:creationId xmlns:a16="http://schemas.microsoft.com/office/drawing/2014/main" id="{A3D76A1E-B139-CF64-ABDA-5ED9F94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219200"/>
            <a:ext cx="609600" cy="6096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609600" y="914400"/>
            <a:ext cx="8728520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</a:t>
            </a:r>
          </a:p>
          <a:p>
            <a:pPr algn="ctr" defTabSz="822960"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GÕ ĐỆM THEO PHÁCH</a:t>
            </a:r>
          </a:p>
          <a:p>
            <a:pPr algn="ctr" defTabSz="822960">
              <a:defRPr/>
            </a:pPr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>
              <a:defRPr/>
            </a:pPr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34C359BC-0CE9-D6F7-946A-DC20FAD319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1" y="3444113"/>
            <a:ext cx="523833" cy="401320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2BE31A34-5AF7-C41C-93AC-5F12313CD6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0847" y="3457034"/>
            <a:ext cx="523833" cy="401320"/>
          </a:xfrm>
          <a:prstGeom prst="rect">
            <a:avLst/>
          </a:prstGeom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187640A-63B5-FBEF-FC8B-E779958119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8646" y="3429000"/>
            <a:ext cx="523833" cy="401320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55DEE377-BD1F-DB69-D2CA-AF2AC889E1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2543" y="3444113"/>
            <a:ext cx="523833" cy="401320"/>
          </a:xfrm>
          <a:prstGeom prst="rect">
            <a:avLst/>
          </a:prstGeom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5A5AD6DA-7FC5-67D9-E1C1-7112164B06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8425" y="3444113"/>
            <a:ext cx="523833" cy="40132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57E83D3A-2DDB-80C4-F7F8-396F9E948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7781" y="3429000"/>
            <a:ext cx="523833" cy="401320"/>
          </a:xfrm>
          <a:prstGeom prst="rect">
            <a:avLst/>
          </a:prstGeom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C2D1B22A-2AB3-E92D-4CAC-4651E34F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9331" y="3385630"/>
            <a:ext cx="523833" cy="401320"/>
          </a:xfrm>
          <a:prstGeom prst="rect">
            <a:avLst/>
          </a:prstGeom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7FB2E990-127A-58A8-EAB3-C4D6C8CF8B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3296" y="3385630"/>
            <a:ext cx="523833" cy="401320"/>
          </a:xfrm>
          <a:prstGeom prst="rect">
            <a:avLst/>
          </a:prstGeom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67F195E-135E-17D3-C36A-0E21A59A66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1" y="4627880"/>
            <a:ext cx="523833" cy="401320"/>
          </a:xfrm>
          <a:prstGeom prst="rect">
            <a:avLst/>
          </a:prstGeom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F857E457-3520-C9CD-9317-6459C2E689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7005" y="4608642"/>
            <a:ext cx="523833" cy="401320"/>
          </a:xfrm>
          <a:prstGeom prst="rect">
            <a:avLst/>
          </a:prstGeom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9C790077-4BFF-B28F-DD53-F7A637821DC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1956" y="4608642"/>
            <a:ext cx="523833" cy="401320"/>
          </a:xfrm>
          <a:prstGeom prst="rect">
            <a:avLst/>
          </a:prstGeom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19229D4C-653D-7118-AFCA-BE496F5A95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4185" y="4627880"/>
            <a:ext cx="523833" cy="401320"/>
          </a:xfrm>
          <a:prstGeom prst="rect">
            <a:avLst/>
          </a:prstGeom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A5A50036-D277-955C-3EEE-4DD7214CCC1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6414" y="4647118"/>
            <a:ext cx="523833" cy="401320"/>
          </a:xfrm>
          <a:prstGeom prst="rect">
            <a:avLst/>
          </a:prstGeom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30A4D74A-5E0E-6568-D125-3FA063C3B5F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911" y="4647118"/>
            <a:ext cx="523833" cy="401320"/>
          </a:xfrm>
          <a:prstGeom prst="rect">
            <a:avLst/>
          </a:prstGeom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828AA2E6-3480-D30A-50EB-B311E46BDB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1068" y="4752340"/>
            <a:ext cx="523833" cy="401320"/>
          </a:xfrm>
          <a:prstGeom prst="rect">
            <a:avLst/>
          </a:prstGeom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27A7F39-BEF5-4440-1471-7D106C31C9F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0207" y="4752340"/>
            <a:ext cx="523833" cy="4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176</Words>
  <Application>Microsoft Office PowerPoint</Application>
  <PresentationFormat>Widescreen</PresentationFormat>
  <Paragraphs>38</Paragraphs>
  <Slides>19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DejaVu Sans</vt:lpstr>
      <vt:lpstr>等线</vt:lpstr>
      <vt:lpstr>Times New Roman</vt:lpstr>
      <vt:lpstr>汉仪乐喵体W</vt:lpstr>
      <vt:lpstr>1_Default Design</vt:lpstr>
      <vt:lpstr>3_Office Theme</vt:lpstr>
      <vt:lpstr>1_Office Theme</vt:lpstr>
      <vt:lpstr>2_Office Theme</vt:lpstr>
      <vt:lpstr>2_Default Design</vt:lpstr>
      <vt:lpstr>Default Design</vt:lpstr>
      <vt:lpstr>3_Default Design</vt:lpstr>
      <vt:lpstr>5_Office Theme</vt:lpstr>
      <vt:lpstr>4_Office Theme</vt:lpstr>
      <vt:lpstr>22_Office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116</cp:revision>
  <dcterms:created xsi:type="dcterms:W3CDTF">2020-08-11T21:22:00Z</dcterms:created>
  <dcterms:modified xsi:type="dcterms:W3CDTF">2025-01-08T14:49:42Z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2057-11.2.0.10351</vt:lpwstr>
  </property>
</Properties>
</file>